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3"/>
  </p:sldMasterIdLst>
  <p:notesMasterIdLst>
    <p:notesMasterId r:id="rId136"/>
  </p:notesMasterIdLst>
  <p:sldIdLst>
    <p:sldId id="322" r:id="rId4"/>
    <p:sldId id="323" r:id="rId5"/>
    <p:sldId id="324" r:id="rId6"/>
    <p:sldId id="325" r:id="rId7"/>
    <p:sldId id="326" r:id="rId8"/>
    <p:sldId id="327" r:id="rId9"/>
    <p:sldId id="328" r:id="rId10"/>
    <p:sldId id="329" r:id="rId11"/>
    <p:sldId id="330" r:id="rId12"/>
    <p:sldId id="331" r:id="rId13"/>
    <p:sldId id="332" r:id="rId14"/>
    <p:sldId id="333" r:id="rId15"/>
    <p:sldId id="334" r:id="rId16"/>
    <p:sldId id="337" r:id="rId17"/>
    <p:sldId id="338" r:id="rId18"/>
    <p:sldId id="339" r:id="rId19"/>
    <p:sldId id="349" r:id="rId20"/>
    <p:sldId id="340" r:id="rId21"/>
    <p:sldId id="341" r:id="rId22"/>
    <p:sldId id="342" r:id="rId23"/>
    <p:sldId id="343" r:id="rId24"/>
    <p:sldId id="344" r:id="rId25"/>
    <p:sldId id="345" r:id="rId26"/>
    <p:sldId id="346" r:id="rId27"/>
    <p:sldId id="347" r:id="rId28"/>
    <p:sldId id="348" r:id="rId29"/>
    <p:sldId id="350" r:id="rId30"/>
    <p:sldId id="351" r:id="rId31"/>
    <p:sldId id="352" r:id="rId32"/>
    <p:sldId id="353" r:id="rId33"/>
    <p:sldId id="354" r:id="rId34"/>
    <p:sldId id="355" r:id="rId35"/>
    <p:sldId id="356" r:id="rId36"/>
    <p:sldId id="357" r:id="rId37"/>
    <p:sldId id="358" r:id="rId38"/>
    <p:sldId id="359" r:id="rId39"/>
    <p:sldId id="360" r:id="rId40"/>
    <p:sldId id="365" r:id="rId41"/>
    <p:sldId id="366" r:id="rId42"/>
    <p:sldId id="367" r:id="rId43"/>
    <p:sldId id="361" r:id="rId44"/>
    <p:sldId id="362" r:id="rId45"/>
    <p:sldId id="363" r:id="rId46"/>
    <p:sldId id="364" r:id="rId47"/>
    <p:sldId id="370" r:id="rId48"/>
    <p:sldId id="368" r:id="rId49"/>
    <p:sldId id="371" r:id="rId50"/>
    <p:sldId id="369" r:id="rId51"/>
    <p:sldId id="372" r:id="rId52"/>
    <p:sldId id="373" r:id="rId53"/>
    <p:sldId id="375" r:id="rId54"/>
    <p:sldId id="376" r:id="rId55"/>
    <p:sldId id="377" r:id="rId56"/>
    <p:sldId id="378" r:id="rId57"/>
    <p:sldId id="379" r:id="rId58"/>
    <p:sldId id="380" r:id="rId59"/>
    <p:sldId id="381" r:id="rId60"/>
    <p:sldId id="382" r:id="rId61"/>
    <p:sldId id="383" r:id="rId62"/>
    <p:sldId id="384" r:id="rId63"/>
    <p:sldId id="385" r:id="rId64"/>
    <p:sldId id="386" r:id="rId65"/>
    <p:sldId id="387" r:id="rId66"/>
    <p:sldId id="388" r:id="rId67"/>
    <p:sldId id="389" r:id="rId68"/>
    <p:sldId id="390" r:id="rId69"/>
    <p:sldId id="374" r:id="rId70"/>
    <p:sldId id="336" r:id="rId71"/>
    <p:sldId id="256" r:id="rId72"/>
    <p:sldId id="258" r:id="rId73"/>
    <p:sldId id="259" r:id="rId74"/>
    <p:sldId id="260" r:id="rId75"/>
    <p:sldId id="261" r:id="rId76"/>
    <p:sldId id="262" r:id="rId77"/>
    <p:sldId id="263" r:id="rId78"/>
    <p:sldId id="264" r:id="rId79"/>
    <p:sldId id="265" r:id="rId80"/>
    <p:sldId id="266" r:id="rId81"/>
    <p:sldId id="267" r:id="rId82"/>
    <p:sldId id="268" r:id="rId83"/>
    <p:sldId id="269" r:id="rId84"/>
    <p:sldId id="270" r:id="rId85"/>
    <p:sldId id="271" r:id="rId86"/>
    <p:sldId id="272" r:id="rId87"/>
    <p:sldId id="273" r:id="rId88"/>
    <p:sldId id="274" r:id="rId89"/>
    <p:sldId id="275" r:id="rId90"/>
    <p:sldId id="276" r:id="rId91"/>
    <p:sldId id="277" r:id="rId92"/>
    <p:sldId id="278" r:id="rId93"/>
    <p:sldId id="279" r:id="rId94"/>
    <p:sldId id="280" r:id="rId95"/>
    <p:sldId id="281" r:id="rId96"/>
    <p:sldId id="282" r:id="rId97"/>
    <p:sldId id="283" r:id="rId98"/>
    <p:sldId id="284" r:id="rId99"/>
    <p:sldId id="285" r:id="rId100"/>
    <p:sldId id="286" r:id="rId101"/>
    <p:sldId id="289" r:id="rId102"/>
    <p:sldId id="290" r:id="rId103"/>
    <p:sldId id="291" r:id="rId104"/>
    <p:sldId id="292" r:id="rId105"/>
    <p:sldId id="293" r:id="rId106"/>
    <p:sldId id="294" r:id="rId107"/>
    <p:sldId id="295" r:id="rId108"/>
    <p:sldId id="296" r:id="rId109"/>
    <p:sldId id="297" r:id="rId110"/>
    <p:sldId id="298" r:id="rId111"/>
    <p:sldId id="299" r:id="rId112"/>
    <p:sldId id="300" r:id="rId113"/>
    <p:sldId id="301" r:id="rId114"/>
    <p:sldId id="302" r:id="rId115"/>
    <p:sldId id="303" r:id="rId116"/>
    <p:sldId id="304" r:id="rId117"/>
    <p:sldId id="287" r:id="rId118"/>
    <p:sldId id="288" r:id="rId119"/>
    <p:sldId id="321" r:id="rId120"/>
    <p:sldId id="305" r:id="rId121"/>
    <p:sldId id="306" r:id="rId122"/>
    <p:sldId id="307" r:id="rId123"/>
    <p:sldId id="308" r:id="rId124"/>
    <p:sldId id="309" r:id="rId125"/>
    <p:sldId id="310" r:id="rId126"/>
    <p:sldId id="311" r:id="rId127"/>
    <p:sldId id="312" r:id="rId128"/>
    <p:sldId id="313" r:id="rId129"/>
    <p:sldId id="314" r:id="rId130"/>
    <p:sldId id="315" r:id="rId131"/>
    <p:sldId id="316" r:id="rId132"/>
    <p:sldId id="317" r:id="rId133"/>
    <p:sldId id="318" r:id="rId134"/>
    <p:sldId id="319" r:id="rId13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1pPr>
    <a:lvl2pPr marL="0" marR="0" indent="914446"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2pPr>
    <a:lvl3pPr marL="0" marR="0" indent="1828891"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3pPr>
    <a:lvl4pPr marL="0" marR="0" indent="2743337"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4pPr>
    <a:lvl5pPr marL="0" marR="0" indent="3657782"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5pPr>
    <a:lvl6pPr marL="0" marR="0" indent="4572229"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6pPr>
    <a:lvl7pPr marL="0" marR="0" indent="5486674"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7pPr>
    <a:lvl8pPr marL="0" marR="0" indent="640112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8pPr>
    <a:lvl9pPr marL="0" marR="0" indent="7315565"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9pPr>
  </p:defaultTextStyle>
  <p:extLst>
    <p:ext uri="{521415D9-36F7-43E2-AB2F-B90AF26B5E84}">
      <p14:sectionLst xmlns:p14="http://schemas.microsoft.com/office/powerpoint/2010/main">
        <p14:section name="Intro" id="{78FCD3D6-71B1-204D-805D-B14AA1F66E2C}">
          <p14:sldIdLst>
            <p14:sldId id="322"/>
            <p14:sldId id="323"/>
            <p14:sldId id="324"/>
            <p14:sldId id="325"/>
          </p14:sldIdLst>
        </p14:section>
        <p14:section name="Pre-work" id="{B8E485D1-6656-A349-AC63-8637F4587EDE}">
          <p14:sldIdLst>
            <p14:sldId id="326"/>
            <p14:sldId id="327"/>
            <p14:sldId id="328"/>
            <p14:sldId id="329"/>
            <p14:sldId id="330"/>
            <p14:sldId id="331"/>
            <p14:sldId id="332"/>
            <p14:sldId id="333"/>
            <p14:sldId id="334"/>
          </p14:sldIdLst>
        </p14:section>
        <p14:section name="Python Review" id="{752B006A-108E-0346-89BB-570DB11E0C5A}">
          <p14:sldIdLst>
            <p14:sldId id="337"/>
            <p14:sldId id="338"/>
            <p14:sldId id="339"/>
            <p14:sldId id="349"/>
            <p14:sldId id="340"/>
            <p14:sldId id="341"/>
            <p14:sldId id="342"/>
            <p14:sldId id="343"/>
            <p14:sldId id="344"/>
            <p14:sldId id="345"/>
            <p14:sldId id="346"/>
            <p14:sldId id="347"/>
            <p14:sldId id="348"/>
          </p14:sldIdLst>
        </p14:section>
        <p14:section name="2to3" id="{2C7F226E-2DAD-FC49-BD86-346CAF91B881}">
          <p14:sldIdLst>
            <p14:sldId id="350"/>
            <p14:sldId id="351"/>
            <p14:sldId id="352"/>
            <p14:sldId id="353"/>
            <p14:sldId id="354"/>
            <p14:sldId id="355"/>
            <p14:sldId id="356"/>
            <p14:sldId id="357"/>
            <p14:sldId id="358"/>
            <p14:sldId id="359"/>
            <p14:sldId id="360"/>
          </p14:sldIdLst>
        </p14:section>
        <p14:section name="Text" id="{A0CC001E-3516-7A43-8DA9-796F86A926AC}">
          <p14:sldIdLst>
            <p14:sldId id="365"/>
            <p14:sldId id="366"/>
            <p14:sldId id="367"/>
          </p14:sldIdLst>
        </p14:section>
        <p14:section name="Subprocessing" id="{08D0A754-E5F2-BF49-B570-D761D656077C}">
          <p14:sldIdLst>
            <p14:sldId id="361"/>
            <p14:sldId id="362"/>
            <p14:sldId id="363"/>
            <p14:sldId id="364"/>
            <p14:sldId id="370"/>
            <p14:sldId id="368"/>
            <p14:sldId id="371"/>
            <p14:sldId id="369"/>
            <p14:sldId id="372"/>
            <p14:sldId id="373"/>
            <p14:sldId id="375"/>
          </p14:sldIdLst>
        </p14:section>
        <p14:section name="Multiprocessing / Multithreading" id="{B5F211EF-F872-B240-823E-48598FD61BCB}">
          <p14:sldIdLst>
            <p14:sldId id="376"/>
            <p14:sldId id="377"/>
            <p14:sldId id="378"/>
            <p14:sldId id="379"/>
            <p14:sldId id="380"/>
            <p14:sldId id="381"/>
            <p14:sldId id="382"/>
            <p14:sldId id="383"/>
            <p14:sldId id="384"/>
            <p14:sldId id="385"/>
            <p14:sldId id="386"/>
            <p14:sldId id="387"/>
            <p14:sldId id="388"/>
            <p14:sldId id="389"/>
            <p14:sldId id="390"/>
          </p14:sldIdLst>
        </p14:section>
        <p14:section name="Examples" id="{11A75A5B-42BE-134E-B04B-8822427B1071}">
          <p14:sldIdLst>
            <p14:sldId id="374"/>
            <p14:sldId id="336"/>
            <p14:sldId id="256"/>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9"/>
            <p14:sldId id="290"/>
            <p14:sldId id="291"/>
            <p14:sldId id="292"/>
            <p14:sldId id="293"/>
            <p14:sldId id="294"/>
            <p14:sldId id="295"/>
            <p14:sldId id="296"/>
            <p14:sldId id="297"/>
            <p14:sldId id="298"/>
            <p14:sldId id="299"/>
            <p14:sldId id="300"/>
            <p14:sldId id="301"/>
            <p14:sldId id="302"/>
            <p14:sldId id="303"/>
            <p14:sldId id="304"/>
            <p14:sldId id="287"/>
            <p14:sldId id="288"/>
            <p14:sldId id="321"/>
          </p14:sldIdLst>
        </p14:section>
        <p14:section name="Resources" id="{A96F3075-3E1D-5446-9465-CA30E824CEE3}">
          <p14:sldIdLst>
            <p14:sldId id="305"/>
            <p14:sldId id="306"/>
            <p14:sldId id="307"/>
            <p14:sldId id="308"/>
            <p14:sldId id="309"/>
            <p14:sldId id="310"/>
            <p14:sldId id="311"/>
            <p14:sldId id="312"/>
            <p14:sldId id="313"/>
            <p14:sldId id="314"/>
            <p14:sldId id="315"/>
            <p14:sldId id="316"/>
            <p14:sldId id="317"/>
            <p14:sldId id="318"/>
            <p14:sldId id="31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C8CE"/>
    <a:srgbClr val="7D79C3"/>
    <a:srgbClr val="60A5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3DC5C2F9-1CAC-4260-A1DD-9FCDBB877499}" styleName="">
    <a:tblBg/>
    <a:wholeTbl>
      <a:tcTxStyle b="off" i="off">
        <a:fontRef idx="minor">
          <a:srgbClr val="3C4148"/>
        </a:fontRef>
        <a:srgbClr val="3C4148"/>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76200" cap="flat">
              <a:solidFill>
                <a:srgbClr val="FFFFFF"/>
              </a:solidFill>
              <a:prstDash val="solid"/>
              <a:round/>
            </a:ln>
          </a:insideH>
          <a:insideV>
            <a:ln w="76200" cap="flat">
              <a:solidFill>
                <a:srgbClr val="FFFFFF"/>
              </a:solidFill>
              <a:prstDash val="solid"/>
              <a:round/>
            </a:ln>
          </a:insideV>
        </a:tcBdr>
        <a:fill>
          <a:noFill/>
        </a:fill>
      </a:tcStyle>
    </a:wholeTbl>
    <a:band2H>
      <a:tcTxStyle/>
      <a:tcStyle>
        <a:tcBdr/>
        <a:fill>
          <a:solidFill>
            <a:srgbClr val="E2E6EC"/>
          </a:solidFill>
        </a:fill>
      </a:tcStyle>
    </a:band2H>
    <a:firstCol>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12700" cap="flat">
              <a:noFill/>
              <a:miter lim="400000"/>
            </a:ln>
          </a:insideH>
          <a:insideV>
            <a:ln w="76200" cap="flat">
              <a:solidFill>
                <a:srgbClr val="FFFFFF"/>
              </a:solidFill>
              <a:prstDash val="solid"/>
              <a:round/>
            </a:ln>
          </a:insideV>
        </a:tcBdr>
        <a:fill>
          <a:solidFill>
            <a:srgbClr val="C40022"/>
          </a:solidFill>
        </a:fill>
      </a:tcStyle>
    </a:firstRow>
  </a:tblStyle>
  <a:tblStyle styleId="{6CBB8FF1-D9AA-43F3-AF6F-95CC898621D3}" styleName="">
    <a:tblBg/>
    <a:wholeTbl>
      <a:tcTxStyle b="off" i="off">
        <a:fontRef idx="minor">
          <a:srgbClr val="2E3238"/>
        </a:fontRef>
        <a:srgbClr val="2E3238"/>
      </a:tcTxStyle>
      <a:tcStyle>
        <a:tcBdr>
          <a:left>
            <a:ln w="12700" cap="flat">
              <a:noFill/>
              <a:miter lim="400000"/>
            </a:ln>
          </a:left>
          <a:right>
            <a:ln w="12700" cap="flat">
              <a:noFill/>
              <a:miter lim="400000"/>
            </a:ln>
          </a:right>
          <a:top>
            <a:ln w="38100" cap="flat">
              <a:solidFill>
                <a:srgbClr val="C40022"/>
              </a:solidFill>
              <a:prstDash val="solid"/>
              <a:round/>
            </a:ln>
          </a:top>
          <a:bottom>
            <a:ln w="38100" cap="flat">
              <a:solidFill>
                <a:srgbClr val="C40022"/>
              </a:solidFill>
              <a:prstDash val="solid"/>
              <a:round/>
            </a:ln>
          </a:bottom>
          <a:insideH>
            <a:ln w="38100" cap="flat">
              <a:solidFill>
                <a:srgbClr val="C40022"/>
              </a:solidFill>
              <a:prstDash val="solid"/>
              <a:round/>
            </a:ln>
          </a:insideH>
          <a:insideV>
            <a:ln w="12700" cap="flat">
              <a:noFill/>
              <a:miter lim="400000"/>
            </a:ln>
          </a:insideV>
        </a:tcBdr>
        <a:fill>
          <a:noFill/>
        </a:fill>
      </a:tcStyle>
    </a:wholeTbl>
    <a:band2H>
      <a:tcTxStyle/>
      <a:tcStyle>
        <a:tcBdr/>
        <a:fill>
          <a:solidFill>
            <a:srgbClr val="FFFFFF"/>
          </a:solidFill>
        </a:fill>
      </a:tcStyle>
    </a:band2H>
    <a:firstCol>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2E3238"/>
        </a:fontRef>
        <a:srgbClr val="2E3238"/>
      </a:tcTxStyle>
      <a:tcStyle>
        <a:tcBdr>
          <a:left>
            <a:ln w="12700" cap="flat">
              <a:noFill/>
              <a:miter lim="400000"/>
            </a:ln>
          </a:left>
          <a:right>
            <a:ln w="12700" cap="flat">
              <a:noFill/>
              <a:miter lim="400000"/>
            </a:ln>
          </a:right>
          <a:top>
            <a:ln w="12700" cap="flat">
              <a:noFill/>
              <a:miter lim="400000"/>
            </a:ln>
          </a:top>
          <a:bottom>
            <a:ln w="38100" cap="flat">
              <a:solidFill>
                <a:srgbClr val="C40022"/>
              </a:solidFill>
              <a:prstDash val="solid"/>
              <a:round/>
            </a:ln>
          </a:bottom>
          <a:insideH>
            <a:ln w="12700" cap="flat">
              <a:noFill/>
              <a:miter lim="400000"/>
            </a:ln>
          </a:insideH>
          <a:insideV>
            <a:ln w="12700" cap="flat">
              <a:noFill/>
              <a:miter lim="400000"/>
            </a:ln>
          </a:insideV>
        </a:tcBdr>
        <a:fill>
          <a:noFill/>
        </a:fill>
      </a:tcStyle>
    </a:firstRow>
  </a:tblStyle>
  <a:tblStyle styleId="{4A9BC294-FFE2-49D5-8D69-9E1BD2C41BD5}" styleName="">
    <a:tblBg/>
    <a:wholeTbl>
      <a:tcTxStyle b="off" i="off">
        <a:fontRef idx="minor">
          <a:srgbClr val="FFFFFF"/>
        </a:fontRef>
        <a:srgbClr val="FFFFFF"/>
      </a:tcTxStyle>
      <a:tcStyle>
        <a:tcBdr>
          <a:left>
            <a:ln w="12700" cap="flat">
              <a:noFill/>
              <a:miter lim="400000"/>
            </a:ln>
          </a:left>
          <a:right>
            <a:ln w="12700" cap="flat">
              <a:noFill/>
              <a:miter lim="400000"/>
            </a:ln>
          </a:right>
          <a:top>
            <a:ln w="19050" cap="flat">
              <a:solidFill>
                <a:srgbClr val="FFFFFF"/>
              </a:solidFill>
              <a:prstDash val="solid"/>
              <a:round/>
            </a:ln>
          </a:top>
          <a:bottom>
            <a:ln w="19050" cap="flat">
              <a:solidFill>
                <a:srgbClr val="FFFFFF"/>
              </a:solidFill>
              <a:prstDash val="solid"/>
              <a:round/>
            </a:ln>
          </a:bottom>
          <a:insideH>
            <a:ln w="19050" cap="flat">
              <a:solidFill>
                <a:srgbClr val="FFFFFF"/>
              </a:solidFill>
              <a:prstDash val="solid"/>
              <a:round/>
            </a:ln>
          </a:insideH>
          <a:insideV>
            <a:ln w="12700" cap="flat">
              <a:noFill/>
              <a:miter lim="400000"/>
            </a:ln>
          </a:insideV>
        </a:tcBdr>
        <a:fill>
          <a:noFill/>
        </a:fill>
      </a:tcStyle>
    </a:wholeTbl>
    <a:band2H>
      <a:tcTxStyle/>
      <a:tcStyle>
        <a:tcBdr/>
        <a:fill>
          <a:solidFill>
            <a:srgbClr val="FFFFFF"/>
          </a:solidFill>
        </a:fill>
      </a:tcStyle>
    </a:band2H>
    <a:firstCol>
      <a:tcTxStyle b="off" i="off">
        <a:fontRef idx="minor">
          <a:srgbClr val="22282F"/>
        </a:fontRef>
        <a:srgbClr val="22282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22282F"/>
        </a:fontRef>
        <a:srgbClr val="22282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9050" cap="flat">
              <a:solidFill>
                <a:srgbClr val="FFFFFF"/>
              </a:solidFill>
              <a:prstDash val="solid"/>
              <a:round/>
            </a:ln>
          </a:bottom>
          <a:insideH>
            <a:ln w="12700" cap="flat">
              <a:noFill/>
              <a:miter lim="400000"/>
            </a:ln>
          </a:insideH>
          <a:insideV>
            <a:ln w="12700" cap="flat">
              <a:noFill/>
              <a:miter lim="400000"/>
            </a:ln>
          </a:insideV>
        </a:tcBdr>
        <a:fill>
          <a:noFill/>
        </a:fill>
      </a:tcStyle>
    </a:firstRow>
  </a:tblStyle>
  <a:tblStyle styleId="{BBFC77FB-9ED0-4EC9-95AA-A1379042E648}" styleName="">
    <a:tblBg/>
    <a:wholeTbl>
      <a:tcTxStyle b="off" i="off">
        <a:fontRef idx="minor">
          <a:srgbClr val="3C4148"/>
        </a:fontRef>
        <a:srgbClr val="3C4148"/>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76200" cap="flat">
              <a:solidFill>
                <a:srgbClr val="FFFFFF"/>
              </a:solidFill>
              <a:prstDash val="solid"/>
              <a:round/>
            </a:ln>
          </a:insideH>
          <a:insideV>
            <a:ln w="76200" cap="flat">
              <a:solidFill>
                <a:srgbClr val="FFFFFF"/>
              </a:solidFill>
              <a:prstDash val="solid"/>
              <a:round/>
            </a:ln>
          </a:insideV>
        </a:tcBdr>
        <a:fill>
          <a:noFill/>
        </a:fill>
      </a:tcStyle>
    </a:wholeTbl>
    <a:band2H>
      <a:tcTxStyle/>
      <a:tcStyle>
        <a:tcBdr/>
        <a:fill>
          <a:solidFill>
            <a:srgbClr val="E2E6EC"/>
          </a:solidFill>
        </a:fill>
      </a:tcStyle>
    </a:band2H>
    <a:firstCol>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12700" cap="flat">
              <a:noFill/>
              <a:miter lim="400000"/>
            </a:ln>
          </a:insideH>
          <a:insideV>
            <a:ln w="76200" cap="flat">
              <a:solidFill>
                <a:srgbClr val="FFFFFF"/>
              </a:solidFill>
              <a:prstDash val="solid"/>
              <a:round/>
            </a:ln>
          </a:insideV>
        </a:tcBdr>
        <a:fill>
          <a:solidFill>
            <a:srgbClr val="C4002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574"/>
  </p:normalViewPr>
  <p:slideViewPr>
    <p:cSldViewPr snapToGrid="0" snapToObjects="1">
      <p:cViewPr varScale="1">
        <p:scale>
          <a:sx n="60" d="100"/>
          <a:sy n="60" d="100"/>
        </p:scale>
        <p:origin x="25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viewProps" Target="viewProps.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theme" Target="theme/theme1.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customXml" Target="../customXml/item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notesMaster" Target="notesMasters/notesMaster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1.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1.2135E-2"/>
          <c:y val="4.2916099999999999E-2"/>
          <c:w val="0.98286499999999999"/>
          <c:h val="0.921207"/>
        </c:manualLayout>
      </c:layout>
      <c:barChart>
        <c:barDir val="col"/>
        <c:grouping val="clustered"/>
        <c:varyColors val="0"/>
        <c:ser>
          <c:idx val="0"/>
          <c:order val="0"/>
          <c:tx>
            <c:strRef>
              <c:f>Sheet1!$A$2</c:f>
              <c:strCache>
                <c:ptCount val="1"/>
                <c:pt idx="0">
                  <c:v>Q3 2015</c:v>
                </c:pt>
              </c:strCache>
            </c:strRef>
          </c:tx>
          <c:spPr>
            <a:solidFill>
              <a:schemeClr val="accent1"/>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Sheet1!$B$2:$B$2</c:f>
              <c:numCache>
                <c:formatCode>General</c:formatCode>
                <c:ptCount val="1"/>
                <c:pt idx="0">
                  <c:v>4.3</c:v>
                </c:pt>
              </c:numCache>
            </c:numRef>
          </c:val>
          <c:extLst>
            <c:ext xmlns:c16="http://schemas.microsoft.com/office/drawing/2014/chart" uri="{C3380CC4-5D6E-409C-BE32-E72D297353CC}">
              <c16:uniqueId val="{00000000-3057-C44F-8F1C-E5F070B6F207}"/>
            </c:ext>
          </c:extLst>
        </c:ser>
        <c:ser>
          <c:idx val="1"/>
          <c:order val="1"/>
          <c:tx>
            <c:strRef>
              <c:f>Sheet1!$A$3</c:f>
              <c:strCache>
                <c:ptCount val="1"/>
                <c:pt idx="0">
                  <c:v>Q4 2015</c:v>
                </c:pt>
              </c:strCache>
            </c:strRef>
          </c:tx>
          <c:spPr>
            <a:solidFill>
              <a:schemeClr val="accent2"/>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Sheet1!$B$3:$B$3</c:f>
              <c:numCache>
                <c:formatCode>General</c:formatCode>
                <c:ptCount val="1"/>
                <c:pt idx="0">
                  <c:v>2.4</c:v>
                </c:pt>
              </c:numCache>
            </c:numRef>
          </c:val>
          <c:extLst>
            <c:ext xmlns:c16="http://schemas.microsoft.com/office/drawing/2014/chart" uri="{C3380CC4-5D6E-409C-BE32-E72D297353CC}">
              <c16:uniqueId val="{00000001-3057-C44F-8F1C-E5F070B6F207}"/>
            </c:ext>
          </c:extLst>
        </c:ser>
        <c:ser>
          <c:idx val="2"/>
          <c:order val="2"/>
          <c:tx>
            <c:strRef>
              <c:f>Sheet1!$A$4</c:f>
              <c:strCache>
                <c:ptCount val="1"/>
                <c:pt idx="0">
                  <c:v>Q1 2016</c:v>
                </c:pt>
              </c:strCache>
            </c:strRef>
          </c:tx>
          <c:spPr>
            <a:solidFill>
              <a:schemeClr val="accent3"/>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Sheet1!$B$4:$B$4</c:f>
              <c:numCache>
                <c:formatCode>General</c:formatCode>
                <c:ptCount val="1"/>
                <c:pt idx="0">
                  <c:v>2</c:v>
                </c:pt>
              </c:numCache>
            </c:numRef>
          </c:val>
          <c:extLst>
            <c:ext xmlns:c16="http://schemas.microsoft.com/office/drawing/2014/chart" uri="{C3380CC4-5D6E-409C-BE32-E72D297353CC}">
              <c16:uniqueId val="{00000002-3057-C44F-8F1C-E5F070B6F207}"/>
            </c:ext>
          </c:extLst>
        </c:ser>
        <c:ser>
          <c:idx val="3"/>
          <c:order val="3"/>
          <c:tx>
            <c:strRef>
              <c:f>Sheet1!$A$5</c:f>
              <c:strCache>
                <c:ptCount val="1"/>
                <c:pt idx="0">
                  <c:v>Q2 2016</c:v>
                </c:pt>
              </c:strCache>
            </c:strRef>
          </c:tx>
          <c:spPr>
            <a:solidFill>
              <a:srgbClr val="C4C8CE"/>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Sheet1!$B$5:$B$5</c:f>
              <c:numCache>
                <c:formatCode>General</c:formatCode>
                <c:ptCount val="1"/>
                <c:pt idx="0">
                  <c:v>4.3</c:v>
                </c:pt>
              </c:numCache>
            </c:numRef>
          </c:val>
          <c:extLst>
            <c:ext xmlns:c16="http://schemas.microsoft.com/office/drawing/2014/chart" uri="{C3380CC4-5D6E-409C-BE32-E72D297353CC}">
              <c16:uniqueId val="{00000003-3057-C44F-8F1C-E5F070B6F207}"/>
            </c:ext>
          </c:extLst>
        </c:ser>
        <c:ser>
          <c:idx val="4"/>
          <c:order val="4"/>
          <c:tx>
            <c:strRef>
              <c:f>Sheet1!$A$6</c:f>
              <c:strCache>
                <c:ptCount val="1"/>
                <c:pt idx="0">
                  <c:v>Q3 2016</c:v>
                </c:pt>
              </c:strCache>
            </c:strRef>
          </c:tx>
          <c:spPr>
            <a:solidFill>
              <a:srgbClr val="7D79C3"/>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Sheet1!$B$6:$B$6</c:f>
              <c:numCache>
                <c:formatCode>General</c:formatCode>
                <c:ptCount val="1"/>
                <c:pt idx="0">
                  <c:v>2.4</c:v>
                </c:pt>
              </c:numCache>
            </c:numRef>
          </c:val>
          <c:extLst>
            <c:ext xmlns:c16="http://schemas.microsoft.com/office/drawing/2014/chart" uri="{C3380CC4-5D6E-409C-BE32-E72D297353CC}">
              <c16:uniqueId val="{00000004-3057-C44F-8F1C-E5F070B6F207}"/>
            </c:ext>
          </c:extLst>
        </c:ser>
        <c:ser>
          <c:idx val="5"/>
          <c:order val="5"/>
          <c:tx>
            <c:strRef>
              <c:f>Sheet1!$A$7</c:f>
              <c:strCache>
                <c:ptCount val="1"/>
                <c:pt idx="0">
                  <c:v>Q4 2016</c:v>
                </c:pt>
              </c:strCache>
            </c:strRef>
          </c:tx>
          <c:spPr>
            <a:solidFill>
              <a:srgbClr val="60A550"/>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Sheet1!$B$7:$B$7</c:f>
              <c:numCache>
                <c:formatCode>General</c:formatCode>
                <c:ptCount val="1"/>
                <c:pt idx="0">
                  <c:v>2</c:v>
                </c:pt>
              </c:numCache>
            </c:numRef>
          </c:val>
          <c:extLst>
            <c:ext xmlns:c16="http://schemas.microsoft.com/office/drawing/2014/chart" uri="{C3380CC4-5D6E-409C-BE32-E72D297353CC}">
              <c16:uniqueId val="{00000005-3057-C44F-8F1C-E5F070B6F207}"/>
            </c:ext>
          </c:extLst>
        </c:ser>
        <c:dLbls>
          <c:showLegendKey val="0"/>
          <c:showVal val="0"/>
          <c:showCatName val="0"/>
          <c:showSerName val="0"/>
          <c:showPercent val="0"/>
          <c:showBubbleSize val="0"/>
        </c:dLbls>
        <c:gapWidth val="150"/>
        <c:axId val="2094734552"/>
        <c:axId val="2094734553"/>
      </c:barChart>
      <c:catAx>
        <c:axId val="2094734552"/>
        <c:scaling>
          <c:orientation val="minMax"/>
        </c:scaling>
        <c:delete val="0"/>
        <c:axPos val="b"/>
        <c:numFmt formatCode="General" sourceLinked="0"/>
        <c:majorTickMark val="out"/>
        <c:minorTickMark val="none"/>
        <c:tickLblPos val="none"/>
        <c:spPr>
          <a:ln w="12700" cap="flat">
            <a:solidFill>
              <a:srgbClr val="8F9193"/>
            </a:solidFill>
            <a:prstDash val="solid"/>
            <a:miter lim="800000"/>
          </a:ln>
        </c:spPr>
        <c:txPr>
          <a:bodyPr rot="0"/>
          <a:lstStyle/>
          <a:p>
            <a:pPr>
              <a:defRPr sz="2000" b="0" i="0" u="none" strike="noStrike">
                <a:solidFill>
                  <a:srgbClr val="3C4148"/>
                </a:solidFill>
                <a:latin typeface="Arial"/>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8F9193"/>
              </a:solidFill>
              <a:prstDash val="solid"/>
              <a:miter lim="800000"/>
            </a:ln>
          </c:spPr>
        </c:majorGridlines>
        <c:numFmt formatCode="0.#" sourceLinked="0"/>
        <c:majorTickMark val="out"/>
        <c:minorTickMark val="none"/>
        <c:tickLblPos val="none"/>
        <c:spPr>
          <a:ln w="12700" cap="flat">
            <a:solidFill>
              <a:srgbClr val="8F9193"/>
            </a:solidFill>
            <a:prstDash val="solid"/>
            <a:miter lim="800000"/>
          </a:ln>
        </c:spPr>
        <c:txPr>
          <a:bodyPr rot="0"/>
          <a:lstStyle/>
          <a:p>
            <a:pPr>
              <a:defRPr sz="2000" b="0" i="0" u="none" strike="noStrike">
                <a:solidFill>
                  <a:srgbClr val="3C4148"/>
                </a:solidFill>
                <a:latin typeface="Arial"/>
              </a:defRPr>
            </a:pPr>
            <a:endParaRPr lang="en-US"/>
          </a:p>
        </c:txPr>
        <c:crossAx val="2094734552"/>
        <c:crosses val="autoZero"/>
        <c:crossBetween val="between"/>
        <c:majorUnit val="1.25"/>
        <c:minorUnit val="0.6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0000000000000001E-3"/>
          <c:y val="5.0000000000000001E-3"/>
          <c:w val="0.99"/>
          <c:h val="0.98750000000000004"/>
        </c:manualLayout>
      </c:layout>
      <c:doughnutChart>
        <c:varyColors val="0"/>
        <c:ser>
          <c:idx val="0"/>
          <c:order val="0"/>
          <c:tx>
            <c:strRef>
              <c:f>Sheet1!$A$2</c:f>
              <c:strCache>
                <c:ptCount val="1"/>
                <c:pt idx="0">
                  <c:v>Percent</c:v>
                </c:pt>
              </c:strCache>
            </c:strRef>
          </c:tx>
          <c:spPr>
            <a:solidFill>
              <a:schemeClr val="accent1"/>
            </a:solidFill>
            <a:ln w="12700" cap="flat">
              <a:solidFill>
                <a:srgbClr val="FFFFFF"/>
              </a:solidFill>
              <a:prstDash val="solid"/>
              <a:round/>
            </a:ln>
            <a:effectLst/>
          </c:spPr>
          <c:dPt>
            <c:idx val="0"/>
            <c:bubble3D val="0"/>
            <c:extLst>
              <c:ext xmlns:c16="http://schemas.microsoft.com/office/drawing/2014/chart" uri="{C3380CC4-5D6E-409C-BE32-E72D297353CC}">
                <c16:uniqueId val="{00000001-68B4-804F-8073-F1C3FEDA4978}"/>
              </c:ext>
            </c:extLst>
          </c:dPt>
          <c:dPt>
            <c:idx val="1"/>
            <c:bubble3D val="0"/>
            <c:spPr>
              <a:solidFill>
                <a:schemeClr val="accent2"/>
              </a:solidFill>
              <a:ln w="12700" cap="flat">
                <a:solidFill>
                  <a:srgbClr val="FFFFFF"/>
                </a:solidFill>
                <a:prstDash val="solid"/>
                <a:round/>
              </a:ln>
              <a:effectLst/>
            </c:spPr>
            <c:extLst>
              <c:ext xmlns:c16="http://schemas.microsoft.com/office/drawing/2014/chart" uri="{C3380CC4-5D6E-409C-BE32-E72D297353CC}">
                <c16:uniqueId val="{00000003-68B4-804F-8073-F1C3FEDA4978}"/>
              </c:ext>
            </c:extLst>
          </c:dPt>
          <c:dPt>
            <c:idx val="2"/>
            <c:bubble3D val="0"/>
            <c:spPr>
              <a:solidFill>
                <a:schemeClr val="accent3"/>
              </a:solidFill>
              <a:ln w="12700" cap="flat">
                <a:solidFill>
                  <a:srgbClr val="FFFFFF"/>
                </a:solidFill>
                <a:prstDash val="solid"/>
                <a:round/>
              </a:ln>
              <a:effectLst/>
            </c:spPr>
            <c:extLst>
              <c:ext xmlns:c16="http://schemas.microsoft.com/office/drawing/2014/chart" uri="{C3380CC4-5D6E-409C-BE32-E72D297353CC}">
                <c16:uniqueId val="{00000005-68B4-804F-8073-F1C3FEDA4978}"/>
              </c:ext>
            </c:extLst>
          </c:dPt>
          <c:dPt>
            <c:idx val="3"/>
            <c:bubble3D val="0"/>
            <c:spPr>
              <a:solidFill>
                <a:srgbClr val="C4C8CE"/>
              </a:solidFill>
              <a:ln w="12700" cap="flat">
                <a:solidFill>
                  <a:srgbClr val="FFFFFF"/>
                </a:solidFill>
                <a:prstDash val="solid"/>
                <a:round/>
              </a:ln>
              <a:effectLst/>
            </c:spPr>
            <c:extLst>
              <c:ext xmlns:c16="http://schemas.microsoft.com/office/drawing/2014/chart" uri="{C3380CC4-5D6E-409C-BE32-E72D297353CC}">
                <c16:uniqueId val="{00000007-68B4-804F-8073-F1C3FEDA4978}"/>
              </c:ext>
            </c:extLst>
          </c:dPt>
          <c:dPt>
            <c:idx val="4"/>
            <c:bubble3D val="0"/>
            <c:spPr>
              <a:solidFill>
                <a:srgbClr val="7D79C3"/>
              </a:solidFill>
              <a:ln w="12700" cap="flat">
                <a:solidFill>
                  <a:srgbClr val="FFFFFF"/>
                </a:solidFill>
                <a:prstDash val="solid"/>
                <a:round/>
              </a:ln>
              <a:effectLst/>
            </c:spPr>
            <c:extLst>
              <c:ext xmlns:c16="http://schemas.microsoft.com/office/drawing/2014/chart" uri="{C3380CC4-5D6E-409C-BE32-E72D297353CC}">
                <c16:uniqueId val="{00000009-68B4-804F-8073-F1C3FEDA4978}"/>
              </c:ext>
            </c:extLst>
          </c:dPt>
          <c:dPt>
            <c:idx val="5"/>
            <c:bubble3D val="0"/>
            <c:spPr>
              <a:solidFill>
                <a:srgbClr val="60A550"/>
              </a:solidFill>
              <a:ln w="12700" cap="flat">
                <a:solidFill>
                  <a:srgbClr val="FFFFFF"/>
                </a:solidFill>
                <a:prstDash val="solid"/>
                <a:round/>
              </a:ln>
              <a:effectLst/>
            </c:spPr>
            <c:extLst>
              <c:ext xmlns:c16="http://schemas.microsoft.com/office/drawing/2014/chart" uri="{C3380CC4-5D6E-409C-BE32-E72D297353CC}">
                <c16:uniqueId val="{0000000B-68B4-804F-8073-F1C3FEDA4978}"/>
              </c:ext>
            </c:extLst>
          </c:dPt>
          <c:dLbls>
            <c:dLbl>
              <c:idx val="0"/>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1-68B4-804F-8073-F1C3FEDA4978}"/>
                </c:ext>
              </c:extLst>
            </c:dLbl>
            <c:dLbl>
              <c:idx val="1"/>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3-68B4-804F-8073-F1C3FEDA4978}"/>
                </c:ext>
              </c:extLst>
            </c:dLbl>
            <c:dLbl>
              <c:idx val="2"/>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5-68B4-804F-8073-F1C3FEDA4978}"/>
                </c:ext>
              </c:extLst>
            </c:dLbl>
            <c:dLbl>
              <c:idx val="3"/>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7-68B4-804F-8073-F1C3FEDA4978}"/>
                </c:ext>
              </c:extLst>
            </c:dLbl>
            <c:dLbl>
              <c:idx val="4"/>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9-68B4-804F-8073-F1C3FEDA4978}"/>
                </c:ext>
              </c:extLst>
            </c:dLbl>
            <c:dLbl>
              <c:idx val="5"/>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B-68B4-804F-8073-F1C3FEDA4978}"/>
                </c:ext>
              </c:extLst>
            </c:dLbl>
            <c:numFmt formatCode="0%" sourceLinked="0"/>
            <c:spPr>
              <a:noFill/>
              <a:ln>
                <a:noFill/>
              </a:ln>
              <a:effectLst/>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showLeaderLines val="0"/>
            <c:extLst>
              <c:ext xmlns:c15="http://schemas.microsoft.com/office/drawing/2012/chart" uri="{CE6537A1-D6FC-4f65-9D91-7224C49458BB}"/>
            </c:extLst>
          </c:dLbls>
          <c:cat>
            <c:strRef>
              <c:f>Sheet1!$B$1:$G$1</c:f>
              <c:strCache>
                <c:ptCount val="6"/>
                <c:pt idx="0">
                  <c:v>Strongly_x000d_Agree</c:v>
                </c:pt>
                <c:pt idx="1">
                  <c:v>Agree</c:v>
                </c:pt>
                <c:pt idx="2">
                  <c:v>Neutral</c:v>
                </c:pt>
                <c:pt idx="3">
                  <c:v>Disagree</c:v>
                </c:pt>
                <c:pt idx="4">
                  <c:v>Strongly_x000d_Disagree</c:v>
                </c:pt>
                <c:pt idx="5">
                  <c:v>Not_x000d_Applicable</c:v>
                </c:pt>
              </c:strCache>
            </c:strRef>
          </c:cat>
          <c:val>
            <c:numRef>
              <c:f>Sheet1!$B$2:$G$2</c:f>
              <c:numCache>
                <c:formatCode>General</c:formatCode>
                <c:ptCount val="6"/>
                <c:pt idx="0">
                  <c:v>0.38</c:v>
                </c:pt>
                <c:pt idx="1">
                  <c:v>0.12</c:v>
                </c:pt>
                <c:pt idx="2">
                  <c:v>0.06</c:v>
                </c:pt>
                <c:pt idx="3">
                  <c:v>0.24</c:v>
                </c:pt>
                <c:pt idx="4">
                  <c:v>0.12</c:v>
                </c:pt>
                <c:pt idx="5">
                  <c:v>0.08</c:v>
                </c:pt>
              </c:numCache>
            </c:numRef>
          </c:val>
          <c:extLst>
            <c:ext xmlns:c16="http://schemas.microsoft.com/office/drawing/2014/chart" uri="{C3380CC4-5D6E-409C-BE32-E72D297353CC}">
              <c16:uniqueId val="{0000000C-68B4-804F-8073-F1C3FEDA4978}"/>
            </c:ext>
          </c:extLst>
        </c:ser>
        <c:dLbls>
          <c:showLegendKey val="0"/>
          <c:showVal val="0"/>
          <c:showCatName val="0"/>
          <c:showSerName val="0"/>
          <c:showPercent val="0"/>
          <c:showBubbleSize val="0"/>
          <c:showLeaderLines val="0"/>
        </c:dLbls>
        <c:firstSliceAng val="0"/>
        <c:holeSize val="44"/>
      </c:doughnut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521" name="Shape 4521"/>
          <p:cNvSpPr>
            <a:spLocks noGrp="1" noRot="1" noChangeAspect="1"/>
          </p:cNvSpPr>
          <p:nvPr>
            <p:ph type="sldImg"/>
          </p:nvPr>
        </p:nvSpPr>
        <p:spPr>
          <a:xfrm>
            <a:off x="381000" y="685800"/>
            <a:ext cx="6096000" cy="3429000"/>
          </a:xfrm>
          <a:prstGeom prst="rect">
            <a:avLst/>
          </a:prstGeom>
        </p:spPr>
        <p:txBody>
          <a:bodyPr/>
          <a:lstStyle/>
          <a:p>
            <a:endParaRPr/>
          </a:p>
        </p:txBody>
      </p:sp>
      <p:sp>
        <p:nvSpPr>
          <p:cNvPr id="4522" name="Shape 452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91" latinLnBrk="0">
      <a:lnSpc>
        <a:spcPct val="90000"/>
      </a:lnSpc>
      <a:spcBef>
        <a:spcPts val="1200"/>
      </a:spcBef>
      <a:defRPr sz="3600">
        <a:latin typeface="+mn-lt"/>
        <a:ea typeface="+mn-ea"/>
        <a:cs typeface="+mn-cs"/>
        <a:sym typeface="Arial"/>
      </a:defRPr>
    </a:lvl1pPr>
    <a:lvl2pPr indent="228600" defTabSz="1828891" latinLnBrk="0">
      <a:lnSpc>
        <a:spcPct val="90000"/>
      </a:lnSpc>
      <a:spcBef>
        <a:spcPts val="1200"/>
      </a:spcBef>
      <a:defRPr sz="3600">
        <a:latin typeface="+mn-lt"/>
        <a:ea typeface="+mn-ea"/>
        <a:cs typeface="+mn-cs"/>
        <a:sym typeface="Arial"/>
      </a:defRPr>
    </a:lvl2pPr>
    <a:lvl3pPr indent="457200" defTabSz="1828891" latinLnBrk="0">
      <a:lnSpc>
        <a:spcPct val="90000"/>
      </a:lnSpc>
      <a:spcBef>
        <a:spcPts val="1200"/>
      </a:spcBef>
      <a:defRPr sz="3600">
        <a:latin typeface="+mn-lt"/>
        <a:ea typeface="+mn-ea"/>
        <a:cs typeface="+mn-cs"/>
        <a:sym typeface="Arial"/>
      </a:defRPr>
    </a:lvl3pPr>
    <a:lvl4pPr indent="685800" defTabSz="1828891" latinLnBrk="0">
      <a:lnSpc>
        <a:spcPct val="90000"/>
      </a:lnSpc>
      <a:spcBef>
        <a:spcPts val="1200"/>
      </a:spcBef>
      <a:defRPr sz="3600">
        <a:latin typeface="+mn-lt"/>
        <a:ea typeface="+mn-ea"/>
        <a:cs typeface="+mn-cs"/>
        <a:sym typeface="Arial"/>
      </a:defRPr>
    </a:lvl4pPr>
    <a:lvl5pPr indent="914400" defTabSz="1828891" latinLnBrk="0">
      <a:lnSpc>
        <a:spcPct val="90000"/>
      </a:lnSpc>
      <a:spcBef>
        <a:spcPts val="1200"/>
      </a:spcBef>
      <a:defRPr sz="3600">
        <a:latin typeface="+mn-lt"/>
        <a:ea typeface="+mn-ea"/>
        <a:cs typeface="+mn-cs"/>
        <a:sym typeface="Arial"/>
      </a:defRPr>
    </a:lvl5pPr>
    <a:lvl6pPr indent="1143000" defTabSz="1828891" latinLnBrk="0">
      <a:lnSpc>
        <a:spcPct val="90000"/>
      </a:lnSpc>
      <a:spcBef>
        <a:spcPts val="1200"/>
      </a:spcBef>
      <a:defRPr sz="3600">
        <a:latin typeface="+mn-lt"/>
        <a:ea typeface="+mn-ea"/>
        <a:cs typeface="+mn-cs"/>
        <a:sym typeface="Arial"/>
      </a:defRPr>
    </a:lvl6pPr>
    <a:lvl7pPr indent="1371600" defTabSz="1828891" latinLnBrk="0">
      <a:lnSpc>
        <a:spcPct val="90000"/>
      </a:lnSpc>
      <a:spcBef>
        <a:spcPts val="1200"/>
      </a:spcBef>
      <a:defRPr sz="3600">
        <a:latin typeface="+mn-lt"/>
        <a:ea typeface="+mn-ea"/>
        <a:cs typeface="+mn-cs"/>
        <a:sym typeface="Arial"/>
      </a:defRPr>
    </a:lvl7pPr>
    <a:lvl8pPr indent="1600200" defTabSz="1828891" latinLnBrk="0">
      <a:lnSpc>
        <a:spcPct val="90000"/>
      </a:lnSpc>
      <a:spcBef>
        <a:spcPts val="1200"/>
      </a:spcBef>
      <a:defRPr sz="3600">
        <a:latin typeface="+mn-lt"/>
        <a:ea typeface="+mn-ea"/>
        <a:cs typeface="+mn-cs"/>
        <a:sym typeface="Arial"/>
      </a:defRPr>
    </a:lvl8pPr>
    <a:lvl9pPr indent="1828800" defTabSz="1828891" latinLnBrk="0">
      <a:lnSpc>
        <a:spcPct val="90000"/>
      </a:lnSpc>
      <a:spcBef>
        <a:spcPts val="1200"/>
      </a:spcBef>
      <a:defRPr sz="3600">
        <a:latin typeface="+mn-lt"/>
        <a:ea typeface="+mn-ea"/>
        <a:cs typeface="+mn-cs"/>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Light Title, Sub and Body">
    <p:spTree>
      <p:nvGrpSpPr>
        <p:cNvPr id="1" name=""/>
        <p:cNvGrpSpPr/>
        <p:nvPr/>
      </p:nvGrpSpPr>
      <p:grpSpPr>
        <a:xfrm>
          <a:off x="0" y="0"/>
          <a:ext cx="0" cy="0"/>
          <a:chOff x="0" y="0"/>
          <a:chExt cx="0" cy="0"/>
        </a:xfrm>
      </p:grpSpPr>
      <p:sp>
        <p:nvSpPr>
          <p:cNvPr id="65" name="Title Text"/>
          <p:cNvSpPr txBox="1">
            <a:spLocks noGrp="1"/>
          </p:cNvSpPr>
          <p:nvPr>
            <p:ph type="title"/>
          </p:nvPr>
        </p:nvSpPr>
        <p:spPr>
          <a:prstGeom prst="rect">
            <a:avLst/>
          </a:prstGeom>
        </p:spPr>
        <p:txBody>
          <a:bodyPr/>
          <a:lstStyle/>
          <a:p>
            <a:r>
              <a:t>Title Text</a:t>
            </a:r>
          </a:p>
        </p:txBody>
      </p:sp>
      <p:sp>
        <p:nvSpPr>
          <p:cNvPr id="66"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67" name="Test…"/>
          <p:cNvSpPr>
            <a:spLocks noGrp="1"/>
          </p:cNvSpPr>
          <p:nvPr>
            <p:ph type="body" idx="13"/>
          </p:nvPr>
        </p:nvSpPr>
        <p:spPr>
          <a:xfrm>
            <a:off x="1219359" y="3667282"/>
            <a:ext cx="21948460" cy="8702675"/>
          </a:xfrm>
          <a:prstGeom prst="rect">
            <a:avLst/>
          </a:prstGeom>
        </p:spPr>
        <p:txBody>
          <a:bodyPr>
            <a:normAutofit/>
          </a:bodyPr>
          <a:lstStyle/>
          <a:p>
            <a:r>
              <a:t>Test</a:t>
            </a:r>
          </a:p>
          <a:p>
            <a:pPr lvl="1"/>
            <a:r>
              <a:t>Test 2</a:t>
            </a:r>
          </a:p>
          <a:p>
            <a:pPr lvl="2"/>
            <a:r>
              <a:t>Test 3</a:t>
            </a:r>
          </a:p>
          <a:p>
            <a:pPr lvl="3"/>
            <a:r>
              <a:t>Test 4</a:t>
            </a:r>
          </a:p>
          <a:p>
            <a:pPr lvl="4"/>
            <a:r>
              <a:t>Test 5</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9" name="Footer"/>
          <p:cNvSpPr txBox="1">
            <a:spLocks noGrp="1"/>
          </p:cNvSpPr>
          <p:nvPr>
            <p:ph type="body" sz="quarter" idx="14"/>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Light Chart &amp; body w Title">
    <p:spTree>
      <p:nvGrpSpPr>
        <p:cNvPr id="1" name=""/>
        <p:cNvGrpSpPr/>
        <p:nvPr/>
      </p:nvGrpSpPr>
      <p:grpSpPr>
        <a:xfrm>
          <a:off x="0" y="0"/>
          <a:ext cx="0" cy="0"/>
          <a:chOff x="0" y="0"/>
          <a:chExt cx="0" cy="0"/>
        </a:xfrm>
      </p:grpSpPr>
      <p:sp>
        <p:nvSpPr>
          <p:cNvPr id="179" name="Body Level One…"/>
          <p:cNvSpPr txBox="1">
            <a:spLocks noGrp="1"/>
          </p:cNvSpPr>
          <p:nvPr>
            <p:ph type="body" sz="quarter" idx="1"/>
          </p:nvPr>
        </p:nvSpPr>
        <p:spPr>
          <a:xfrm>
            <a:off x="10364549" y="3006943"/>
            <a:ext cx="12803271" cy="923330"/>
          </a:xfrm>
          <a:prstGeom prst="rect">
            <a:avLst/>
          </a:prstGeom>
          <a:solidFill>
            <a:srgbClr val="C40022"/>
          </a:solidFill>
        </p:spPr>
        <p:txBody>
          <a:bodyPr lIns="152400" tIns="152400" rIns="152400" bIns="152400"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80" name="Title Text"/>
          <p:cNvSpPr txBox="1">
            <a:spLocks noGrp="1"/>
          </p:cNvSpPr>
          <p:nvPr>
            <p:ph type="title"/>
          </p:nvPr>
        </p:nvSpPr>
        <p:spPr>
          <a:prstGeom prst="rect">
            <a:avLst/>
          </a:prstGeom>
        </p:spPr>
        <p:txBody>
          <a:bodyPr/>
          <a:lstStyle/>
          <a:p>
            <a:r>
              <a:t>Title Text</a:t>
            </a:r>
          </a:p>
        </p:txBody>
      </p:sp>
      <p:sp>
        <p:nvSpPr>
          <p:cNvPr id="181" name="Object"/>
          <p:cNvSpPr txBox="1">
            <a:spLocks noGrp="1"/>
          </p:cNvSpPr>
          <p:nvPr>
            <p:ph idx="3"/>
          </p:nvPr>
        </p:nvSpPr>
        <p:spPr>
          <a:xfrm>
            <a:off x="1216183" y="4560248"/>
            <a:ext cx="21951636" cy="7619052"/>
          </a:xfrm>
          <a:prstGeom prst="rect">
            <a:avLst/>
          </a:prstGeom>
        </p:spPr>
        <p:txBody>
          <a:bodyPr/>
          <a:lstStyle>
            <a:lvl1pPr marL="203200" indent="-203200">
              <a:defRPr/>
            </a:lvl1pPr>
          </a:lstStyle>
          <a:p>
            <a:pPr marL="203200" indent="-203200"/>
            <a:endParaRPr/>
          </a:p>
        </p:txBody>
      </p:sp>
      <p:sp>
        <p:nvSpPr>
          <p:cNvPr id="1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83"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Light Title Only">
    <p:spTree>
      <p:nvGrpSpPr>
        <p:cNvPr id="1" name=""/>
        <p:cNvGrpSpPr/>
        <p:nvPr/>
      </p:nvGrpSpPr>
      <p:grpSpPr>
        <a:xfrm>
          <a:off x="0" y="0"/>
          <a:ext cx="0" cy="0"/>
          <a:chOff x="0" y="0"/>
          <a:chExt cx="0" cy="0"/>
        </a:xfrm>
      </p:grpSpPr>
      <p:sp>
        <p:nvSpPr>
          <p:cNvPr id="190" name="Title Text"/>
          <p:cNvSpPr txBox="1">
            <a:spLocks noGrp="1"/>
          </p:cNvSpPr>
          <p:nvPr>
            <p:ph type="title"/>
          </p:nvPr>
        </p:nvSpPr>
        <p:spPr>
          <a:xfrm>
            <a:off x="1219361" y="146308"/>
            <a:ext cx="21948459" cy="2273301"/>
          </a:xfrm>
          <a:prstGeom prst="rect">
            <a:avLst/>
          </a:prstGeom>
        </p:spPr>
        <p:txBody>
          <a:bodyPr/>
          <a:lstStyle/>
          <a:p>
            <a:r>
              <a:t>Title Text</a:t>
            </a:r>
          </a:p>
        </p:txBody>
      </p:sp>
      <p:sp>
        <p:nvSpPr>
          <p:cNvPr id="1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92"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Light Title and Sub Only">
    <p:spTree>
      <p:nvGrpSpPr>
        <p:cNvPr id="1" name=""/>
        <p:cNvGrpSpPr/>
        <p:nvPr/>
      </p:nvGrpSpPr>
      <p:grpSpPr>
        <a:xfrm>
          <a:off x="0" y="0"/>
          <a:ext cx="0" cy="0"/>
          <a:chOff x="0" y="0"/>
          <a:chExt cx="0" cy="0"/>
        </a:xfrm>
      </p:grpSpPr>
      <p:sp>
        <p:nvSpPr>
          <p:cNvPr id="199" name="Title Text"/>
          <p:cNvSpPr txBox="1">
            <a:spLocks noGrp="1"/>
          </p:cNvSpPr>
          <p:nvPr>
            <p:ph type="title"/>
          </p:nvPr>
        </p:nvSpPr>
        <p:spPr>
          <a:prstGeom prst="rect">
            <a:avLst/>
          </a:prstGeom>
        </p:spPr>
        <p:txBody>
          <a:bodyPr/>
          <a:lstStyle/>
          <a:p>
            <a:r>
              <a:t>Title Text</a:t>
            </a:r>
          </a:p>
        </p:txBody>
      </p:sp>
      <p:sp>
        <p:nvSpPr>
          <p:cNvPr id="200" name="Body Level One…"/>
          <p:cNvSpPr txBox="1">
            <a:spLocks noGrp="1"/>
          </p:cNvSpPr>
          <p:nvPr>
            <p:ph type="body" sz="quarter" idx="1"/>
          </p:nvPr>
        </p:nvSpPr>
        <p:spPr>
          <a:xfrm>
            <a:off x="1219361" y="2400300"/>
            <a:ext cx="21948459" cy="1168400"/>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2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02"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Light Half Image">
    <p:spTree>
      <p:nvGrpSpPr>
        <p:cNvPr id="1" name=""/>
        <p:cNvGrpSpPr/>
        <p:nvPr/>
      </p:nvGrpSpPr>
      <p:grpSpPr>
        <a:xfrm>
          <a:off x="0" y="0"/>
          <a:ext cx="0" cy="0"/>
          <a:chOff x="0" y="0"/>
          <a:chExt cx="0" cy="0"/>
        </a:xfrm>
      </p:grpSpPr>
      <p:sp>
        <p:nvSpPr>
          <p:cNvPr id="209" name="Rectangle"/>
          <p:cNvSpPr/>
          <p:nvPr userDrawn="1"/>
        </p:nvSpPr>
        <p:spPr>
          <a:xfrm>
            <a:off x="12193594" y="0"/>
            <a:ext cx="12193591" cy="13716000"/>
          </a:xfrm>
          <a:prstGeom prst="rect">
            <a:avLst/>
          </a:prstGeom>
          <a:solidFill>
            <a:srgbClr val="EFF3F7"/>
          </a:solidFill>
          <a:ln w="12700">
            <a:miter lim="400000"/>
          </a:ln>
        </p:spPr>
        <p:txBody>
          <a:bodyPr lIns="45719" rIns="45719" anchor="ctr">
            <a:normAutofit/>
          </a:bodyPr>
          <a:lstStyle/>
          <a:p>
            <a:pPr>
              <a:lnSpc>
                <a:spcPct val="110000"/>
              </a:lnSpc>
              <a:spcBef>
                <a:spcPts val="2200"/>
              </a:spcBef>
              <a:defRPr sz="5000" cap="all" spc="102">
                <a:solidFill>
                  <a:srgbClr val="FFFFFF"/>
                </a:solidFill>
              </a:defRPr>
            </a:pPr>
            <a:endParaRPr sz="5000"/>
          </a:p>
        </p:txBody>
      </p:sp>
      <p:sp>
        <p:nvSpPr>
          <p:cNvPr id="210" name="Image"/>
          <p:cNvSpPr>
            <a:spLocks noGrp="1"/>
          </p:cNvSpPr>
          <p:nvPr>
            <p:ph type="pic" idx="13"/>
          </p:nvPr>
        </p:nvSpPr>
        <p:spPr>
          <a:xfrm>
            <a:off x="12193594" y="0"/>
            <a:ext cx="12193591" cy="13716000"/>
          </a:xfrm>
          <a:prstGeom prst="rect">
            <a:avLst/>
          </a:prstGeom>
        </p:spPr>
        <p:txBody>
          <a:bodyPr lIns="91439" tIns="45719" rIns="91439" bIns="45719"/>
          <a:lstStyle/>
          <a:p>
            <a:endParaRPr/>
          </a:p>
        </p:txBody>
      </p:sp>
      <p:sp>
        <p:nvSpPr>
          <p:cNvPr id="211" name="Title Text"/>
          <p:cNvSpPr txBox="1">
            <a:spLocks noGrp="1"/>
          </p:cNvSpPr>
          <p:nvPr>
            <p:ph type="title"/>
          </p:nvPr>
        </p:nvSpPr>
        <p:spPr>
          <a:xfrm>
            <a:off x="1219359" y="146308"/>
            <a:ext cx="9615704" cy="2273301"/>
          </a:xfrm>
          <a:prstGeom prst="rect">
            <a:avLst/>
          </a:prstGeom>
        </p:spPr>
        <p:txBody>
          <a:bodyPr/>
          <a:lstStyle/>
          <a:p>
            <a:r>
              <a:t>Title Text</a:t>
            </a:r>
          </a:p>
        </p:txBody>
      </p:sp>
      <p:sp>
        <p:nvSpPr>
          <p:cNvPr id="212" name="Body Level One…"/>
          <p:cNvSpPr txBox="1">
            <a:spLocks noGrp="1"/>
          </p:cNvSpPr>
          <p:nvPr>
            <p:ph type="body" sz="half" idx="1"/>
          </p:nvPr>
        </p:nvSpPr>
        <p:spPr>
          <a:xfrm>
            <a:off x="1219359" y="2908300"/>
            <a:ext cx="9615152" cy="961352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13" name="Slide Number"/>
          <p:cNvSpPr txBox="1">
            <a:spLocks noGrp="1"/>
          </p:cNvSpPr>
          <p:nvPr>
            <p:ph type="sldNum" sz="quarter" idx="2"/>
          </p:nvPr>
        </p:nvSpPr>
        <p:spPr>
          <a:xfrm>
            <a:off x="1219200" y="12659655"/>
            <a:ext cx="304800" cy="553998"/>
          </a:xfrm>
          <a:prstGeom prst="rect">
            <a:avLst/>
          </a:prstGeom>
        </p:spPr>
        <p:txBody>
          <a:bodyPr wrap="square"/>
          <a:lstStyle/>
          <a:p>
            <a:fld id="{86CB4B4D-7CA3-9044-876B-883B54F8677D}" type="slidenum">
              <a:t>‹#›</a:t>
            </a:fld>
            <a:endParaRPr/>
          </a:p>
        </p:txBody>
      </p:sp>
      <p:sp>
        <p:nvSpPr>
          <p:cNvPr id="214" name="Footer"/>
          <p:cNvSpPr txBox="1">
            <a:spLocks noGrp="1"/>
          </p:cNvSpPr>
          <p:nvPr>
            <p:ph type="body" sz="quarter" idx="14"/>
          </p:nvPr>
        </p:nvSpPr>
        <p:spPr>
          <a:xfrm>
            <a:off x="1727200" y="12807046"/>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Light Half Image Other Side">
    <p:spTree>
      <p:nvGrpSpPr>
        <p:cNvPr id="1" name=""/>
        <p:cNvGrpSpPr/>
        <p:nvPr/>
      </p:nvGrpSpPr>
      <p:grpSpPr>
        <a:xfrm>
          <a:off x="0" y="0"/>
          <a:ext cx="0" cy="0"/>
          <a:chOff x="0" y="0"/>
          <a:chExt cx="0" cy="0"/>
        </a:xfrm>
      </p:grpSpPr>
      <p:sp>
        <p:nvSpPr>
          <p:cNvPr id="221" name="Image"/>
          <p:cNvSpPr>
            <a:spLocks noGrp="1"/>
          </p:cNvSpPr>
          <p:nvPr>
            <p:ph type="pic" idx="13"/>
          </p:nvPr>
        </p:nvSpPr>
        <p:spPr>
          <a:xfrm>
            <a:off x="2" y="4"/>
            <a:ext cx="12193591" cy="13716001"/>
          </a:xfrm>
          <a:prstGeom prst="rect">
            <a:avLst/>
          </a:prstGeom>
        </p:spPr>
        <p:txBody>
          <a:bodyPr lIns="91439" tIns="45719" rIns="91439" bIns="45719"/>
          <a:lstStyle/>
          <a:p>
            <a:endParaRPr/>
          </a:p>
        </p:txBody>
      </p:sp>
      <p:sp>
        <p:nvSpPr>
          <p:cNvPr id="222" name="Title Text"/>
          <p:cNvSpPr txBox="1">
            <a:spLocks noGrp="1"/>
          </p:cNvSpPr>
          <p:nvPr>
            <p:ph type="title"/>
          </p:nvPr>
        </p:nvSpPr>
        <p:spPr>
          <a:xfrm>
            <a:off x="13482535" y="146308"/>
            <a:ext cx="9615704" cy="2273301"/>
          </a:xfrm>
          <a:prstGeom prst="rect">
            <a:avLst/>
          </a:prstGeom>
        </p:spPr>
        <p:txBody>
          <a:bodyPr/>
          <a:lstStyle/>
          <a:p>
            <a:r>
              <a:t>Title Text</a:t>
            </a:r>
          </a:p>
        </p:txBody>
      </p:sp>
      <p:sp>
        <p:nvSpPr>
          <p:cNvPr id="223" name="Body Level One…"/>
          <p:cNvSpPr txBox="1">
            <a:spLocks noGrp="1"/>
          </p:cNvSpPr>
          <p:nvPr>
            <p:ph type="body" sz="half" idx="1"/>
          </p:nvPr>
        </p:nvSpPr>
        <p:spPr>
          <a:xfrm>
            <a:off x="13482538" y="2908300"/>
            <a:ext cx="9615153" cy="961352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grpSp>
        <p:nvGrpSpPr>
          <p:cNvPr id="236" name="Group"/>
          <p:cNvGrpSpPr/>
          <p:nvPr/>
        </p:nvGrpSpPr>
        <p:grpSpPr>
          <a:xfrm>
            <a:off x="21341407" y="12713927"/>
            <a:ext cx="2588084" cy="566942"/>
            <a:chOff x="-6" y="-13"/>
            <a:chExt cx="2588083" cy="566941"/>
          </a:xfrm>
        </p:grpSpPr>
        <p:sp>
          <p:nvSpPr>
            <p:cNvPr id="224"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5"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6"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7"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8"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9"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0"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1"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2"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33"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4"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5"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Light Quote">
    <p:spTree>
      <p:nvGrpSpPr>
        <p:cNvPr id="1" name=""/>
        <p:cNvGrpSpPr/>
        <p:nvPr/>
      </p:nvGrpSpPr>
      <p:grpSpPr>
        <a:xfrm>
          <a:off x="0" y="0"/>
          <a:ext cx="0" cy="0"/>
          <a:chOff x="0" y="0"/>
          <a:chExt cx="0" cy="0"/>
        </a:xfrm>
      </p:grpSpPr>
      <p:sp>
        <p:nvSpPr>
          <p:cNvPr id="24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 name="Body Level One…"/>
          <p:cNvSpPr txBox="1">
            <a:spLocks noGrp="1"/>
          </p:cNvSpPr>
          <p:nvPr>
            <p:ph type="body" idx="1"/>
          </p:nvPr>
        </p:nvSpPr>
        <p:spPr>
          <a:xfrm>
            <a:off x="2418155" y="1643716"/>
            <a:ext cx="18004519" cy="8264526"/>
          </a:xfrm>
          <a:prstGeom prst="rect">
            <a:avLst/>
          </a:prstGeom>
        </p:spPr>
        <p:txBody>
          <a:bodyPr anchor="ctr"/>
          <a:lstStyle>
            <a:lvl1pPr marL="0" indent="0">
              <a:spcBef>
                <a:spcPts val="600"/>
              </a:spcBef>
              <a:buClrTx/>
              <a:buSzTx/>
              <a:buFontTx/>
              <a:buNone/>
              <a:defRPr sz="7200" spc="-72"/>
            </a:lvl1pPr>
            <a:lvl2pPr marL="0" indent="228594">
              <a:spcBef>
                <a:spcPts val="600"/>
              </a:spcBef>
              <a:buClrTx/>
              <a:buSzTx/>
              <a:buFontTx/>
              <a:buNone/>
              <a:defRPr sz="7200" spc="-72"/>
            </a:lvl2pPr>
            <a:lvl3pPr marL="0" indent="457189">
              <a:spcBef>
                <a:spcPts val="600"/>
              </a:spcBef>
              <a:buClrTx/>
              <a:buSzTx/>
              <a:buFontTx/>
              <a:buNone/>
              <a:defRPr sz="7200" spc="-72"/>
            </a:lvl3pPr>
            <a:lvl4pPr marL="0" indent="685783">
              <a:spcBef>
                <a:spcPts val="600"/>
              </a:spcBef>
              <a:buClrTx/>
              <a:buSzTx/>
              <a:buFontTx/>
              <a:buNone/>
              <a:defRPr sz="7200" spc="-72"/>
            </a:lvl4pPr>
            <a:lvl5pPr marL="0" indent="914377">
              <a:spcBef>
                <a:spcPts val="600"/>
              </a:spcBef>
              <a:buClrTx/>
              <a:buSzTx/>
              <a:buFontTx/>
              <a:buNone/>
              <a:defRPr sz="7200" spc="-72"/>
            </a:lvl5pPr>
          </a:lstStyle>
          <a:p>
            <a:r>
              <a:t>Body Level One</a:t>
            </a:r>
          </a:p>
          <a:p>
            <a:pPr lvl="1"/>
            <a:r>
              <a:t>Body Level Two</a:t>
            </a:r>
          </a:p>
          <a:p>
            <a:pPr lvl="2"/>
            <a:r>
              <a:t>Body Level Three</a:t>
            </a:r>
          </a:p>
          <a:p>
            <a:pPr lvl="3"/>
            <a:r>
              <a:t>Body Level Four</a:t>
            </a:r>
          </a:p>
          <a:p>
            <a:pPr lvl="4"/>
            <a:r>
              <a:t>Body Level Five</a:t>
            </a:r>
          </a:p>
        </p:txBody>
      </p:sp>
      <p:sp>
        <p:nvSpPr>
          <p:cNvPr id="286" name="Shape"/>
          <p:cNvSpPr/>
          <p:nvPr/>
        </p:nvSpPr>
        <p:spPr>
          <a:xfrm>
            <a:off x="20643936" y="10204308"/>
            <a:ext cx="660401" cy="542402"/>
          </a:xfrm>
          <a:custGeom>
            <a:avLst/>
            <a:gdLst/>
            <a:ahLst/>
            <a:cxnLst>
              <a:cxn ang="0">
                <a:pos x="wd2" y="hd2"/>
              </a:cxn>
              <a:cxn ang="5400000">
                <a:pos x="wd2" y="hd2"/>
              </a:cxn>
              <a:cxn ang="10800000">
                <a:pos x="wd2" y="hd2"/>
              </a:cxn>
              <a:cxn ang="16200000">
                <a:pos x="wd2" y="hd2"/>
              </a:cxn>
            </a:cxnLst>
            <a:rect l="0" t="0" r="r" b="b"/>
            <a:pathLst>
              <a:path w="21600" h="21600" extrusionOk="0">
                <a:moveTo>
                  <a:pt x="15043" y="0"/>
                </a:moveTo>
                <a:lnTo>
                  <a:pt x="21600" y="0"/>
                </a:lnTo>
                <a:lnTo>
                  <a:pt x="15814" y="21600"/>
                </a:lnTo>
                <a:lnTo>
                  <a:pt x="10800" y="21600"/>
                </a:lnTo>
                <a:lnTo>
                  <a:pt x="15043" y="0"/>
                </a:lnTo>
                <a:close/>
                <a:moveTo>
                  <a:pt x="4243" y="0"/>
                </a:moveTo>
                <a:lnTo>
                  <a:pt x="10800" y="0"/>
                </a:lnTo>
                <a:lnTo>
                  <a:pt x="5014" y="21600"/>
                </a:lnTo>
                <a:lnTo>
                  <a:pt x="0" y="21600"/>
                </a:lnTo>
                <a:lnTo>
                  <a:pt x="4243" y="0"/>
                </a:lnTo>
                <a:close/>
              </a:path>
            </a:pathLst>
          </a:custGeom>
          <a:solidFill>
            <a:srgbClr val="9CA0A6"/>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87" name="Shape"/>
          <p:cNvSpPr/>
          <p:nvPr/>
        </p:nvSpPr>
        <p:spPr>
          <a:xfrm>
            <a:off x="1542064" y="1613471"/>
            <a:ext cx="654829" cy="537826"/>
          </a:xfrm>
          <a:custGeom>
            <a:avLst/>
            <a:gdLst/>
            <a:ahLst/>
            <a:cxnLst>
              <a:cxn ang="0">
                <a:pos x="wd2" y="hd2"/>
              </a:cxn>
              <a:cxn ang="5400000">
                <a:pos x="wd2" y="hd2"/>
              </a:cxn>
              <a:cxn ang="10800000">
                <a:pos x="wd2" y="hd2"/>
              </a:cxn>
              <a:cxn ang="16200000">
                <a:pos x="wd2" y="hd2"/>
              </a:cxn>
            </a:cxnLst>
            <a:rect l="0" t="0" r="r" b="b"/>
            <a:pathLst>
              <a:path w="21600" h="21600" extrusionOk="0">
                <a:moveTo>
                  <a:pt x="16586" y="0"/>
                </a:moveTo>
                <a:lnTo>
                  <a:pt x="21600" y="0"/>
                </a:lnTo>
                <a:lnTo>
                  <a:pt x="17357" y="21600"/>
                </a:lnTo>
                <a:lnTo>
                  <a:pt x="10800" y="21600"/>
                </a:lnTo>
                <a:lnTo>
                  <a:pt x="16586" y="0"/>
                </a:lnTo>
                <a:close/>
                <a:moveTo>
                  <a:pt x="5786" y="0"/>
                </a:moveTo>
                <a:lnTo>
                  <a:pt x="10800" y="0"/>
                </a:lnTo>
                <a:lnTo>
                  <a:pt x="6557" y="21600"/>
                </a:lnTo>
                <a:lnTo>
                  <a:pt x="0" y="21600"/>
                </a:lnTo>
                <a:lnTo>
                  <a:pt x="5786" y="0"/>
                </a:lnTo>
                <a:close/>
              </a:path>
            </a:pathLst>
          </a:custGeom>
          <a:solidFill>
            <a:srgbClr val="9CA0A6"/>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88" name="Text"/>
          <p:cNvSpPr txBox="1">
            <a:spLocks noGrp="1"/>
          </p:cNvSpPr>
          <p:nvPr>
            <p:ph type="body" sz="quarter" idx="13"/>
          </p:nvPr>
        </p:nvSpPr>
        <p:spPr>
          <a:xfrm>
            <a:off x="18668907" y="11329675"/>
            <a:ext cx="1975029" cy="678558"/>
          </a:xfrm>
          <a:prstGeom prst="rect">
            <a:avLst/>
          </a:prstGeom>
        </p:spPr>
        <p:txBody>
          <a:bodyPr wrap="none" anchor="ctr">
            <a:normAutofit/>
          </a:bodyPr>
          <a:lstStyle>
            <a:lvl1pPr marL="731519" indent="-731519" algn="r">
              <a:lnSpc>
                <a:spcPct val="100000"/>
              </a:lnSpc>
              <a:spcBef>
                <a:spcPts val="0"/>
              </a:spcBef>
              <a:buSzPct val="100000"/>
              <a:buChar char="—"/>
              <a:defRPr sz="4800" b="1" i="1"/>
            </a:lvl1pPr>
          </a:lstStyle>
          <a:p>
            <a:pPr marL="731519" indent="-731519" algn="r">
              <a:lnSpc>
                <a:spcPct val="100000"/>
              </a:lnSpc>
              <a:spcBef>
                <a:spcPts val="0"/>
              </a:spcBef>
              <a:buSzPct val="100000"/>
              <a:buChar char="—"/>
              <a:defRPr sz="4800" b="1" i="1"/>
            </a:pPr>
            <a:endParaRPr/>
          </a:p>
        </p:txBody>
      </p:sp>
      <p:sp>
        <p:nvSpPr>
          <p:cNvPr id="289" name="Line"/>
          <p:cNvSpPr/>
          <p:nvPr/>
        </p:nvSpPr>
        <p:spPr>
          <a:xfrm flipV="1">
            <a:off x="1295402" y="1613472"/>
            <a:ext cx="1" cy="9133238"/>
          </a:xfrm>
          <a:prstGeom prst="line">
            <a:avLst/>
          </a:prstGeom>
          <a:ln w="50800">
            <a:solidFill>
              <a:srgbClr val="C40022"/>
            </a:solidFill>
            <a:miter/>
          </a:ln>
        </p:spPr>
        <p:txBody>
          <a:bodyPr lIns="45719" rIns="45719"/>
          <a:lstStyle/>
          <a:p>
            <a:pPr algn="l" defTabSz="914377">
              <a:spcBef>
                <a:spcPts val="2200"/>
              </a:spcBef>
              <a:defRPr sz="3200"/>
            </a:pPr>
            <a:endParaRPr sz="3200"/>
          </a:p>
        </p:txBody>
      </p:sp>
      <p:sp>
        <p:nvSpPr>
          <p:cNvPr id="290" name="Shape"/>
          <p:cNvSpPr/>
          <p:nvPr/>
        </p:nvSpPr>
        <p:spPr>
          <a:xfrm>
            <a:off x="20643936" y="10218660"/>
            <a:ext cx="660401" cy="542401"/>
          </a:xfrm>
          <a:custGeom>
            <a:avLst/>
            <a:gdLst/>
            <a:ahLst/>
            <a:cxnLst>
              <a:cxn ang="0">
                <a:pos x="wd2" y="hd2"/>
              </a:cxn>
              <a:cxn ang="5400000">
                <a:pos x="wd2" y="hd2"/>
              </a:cxn>
              <a:cxn ang="10800000">
                <a:pos x="wd2" y="hd2"/>
              </a:cxn>
              <a:cxn ang="16200000">
                <a:pos x="wd2" y="hd2"/>
              </a:cxn>
            </a:cxnLst>
            <a:rect l="0" t="0" r="r" b="b"/>
            <a:pathLst>
              <a:path w="21600" h="21600" extrusionOk="0">
                <a:moveTo>
                  <a:pt x="15043" y="0"/>
                </a:moveTo>
                <a:lnTo>
                  <a:pt x="21600" y="0"/>
                </a:lnTo>
                <a:lnTo>
                  <a:pt x="15814" y="21600"/>
                </a:lnTo>
                <a:lnTo>
                  <a:pt x="10800" y="21600"/>
                </a:lnTo>
                <a:lnTo>
                  <a:pt x="15043" y="0"/>
                </a:lnTo>
                <a:close/>
                <a:moveTo>
                  <a:pt x="4243" y="0"/>
                </a:moveTo>
                <a:lnTo>
                  <a:pt x="10800" y="0"/>
                </a:lnTo>
                <a:lnTo>
                  <a:pt x="5014" y="21600"/>
                </a:lnTo>
                <a:lnTo>
                  <a:pt x="0" y="21600"/>
                </a:lnTo>
                <a:lnTo>
                  <a:pt x="4243" y="0"/>
                </a:lnTo>
                <a:close/>
              </a:path>
            </a:pathLst>
          </a:custGeom>
          <a:solidFill>
            <a:srgbClr val="C40022"/>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91" name="Shape"/>
          <p:cNvSpPr/>
          <p:nvPr/>
        </p:nvSpPr>
        <p:spPr>
          <a:xfrm>
            <a:off x="1542065" y="1608899"/>
            <a:ext cx="660401" cy="542401"/>
          </a:xfrm>
          <a:custGeom>
            <a:avLst/>
            <a:gdLst/>
            <a:ahLst/>
            <a:cxnLst>
              <a:cxn ang="0">
                <a:pos x="wd2" y="hd2"/>
              </a:cxn>
              <a:cxn ang="5400000">
                <a:pos x="wd2" y="hd2"/>
              </a:cxn>
              <a:cxn ang="10800000">
                <a:pos x="wd2" y="hd2"/>
              </a:cxn>
              <a:cxn ang="16200000">
                <a:pos x="wd2" y="hd2"/>
              </a:cxn>
            </a:cxnLst>
            <a:rect l="0" t="0" r="r" b="b"/>
            <a:pathLst>
              <a:path w="21600" h="21600" extrusionOk="0">
                <a:moveTo>
                  <a:pt x="16586" y="0"/>
                </a:moveTo>
                <a:lnTo>
                  <a:pt x="21600" y="0"/>
                </a:lnTo>
                <a:lnTo>
                  <a:pt x="17357" y="21600"/>
                </a:lnTo>
                <a:lnTo>
                  <a:pt x="10800" y="21600"/>
                </a:lnTo>
                <a:lnTo>
                  <a:pt x="16586" y="0"/>
                </a:lnTo>
                <a:close/>
                <a:moveTo>
                  <a:pt x="5786" y="0"/>
                </a:moveTo>
                <a:lnTo>
                  <a:pt x="10800" y="0"/>
                </a:lnTo>
                <a:lnTo>
                  <a:pt x="6557" y="21600"/>
                </a:lnTo>
                <a:lnTo>
                  <a:pt x="0" y="21600"/>
                </a:lnTo>
                <a:lnTo>
                  <a:pt x="5786" y="0"/>
                </a:lnTo>
                <a:close/>
              </a:path>
            </a:pathLst>
          </a:custGeom>
          <a:solidFill>
            <a:srgbClr val="C40022"/>
          </a:solidFill>
          <a:ln w="12700">
            <a:miter lim="400000"/>
          </a:ln>
        </p:spPr>
        <p:txBody>
          <a:bodyPr lIns="45719" rIns="45719">
            <a:normAutofit fontScale="25000" lnSpcReduction="20000"/>
          </a:bodyPr>
          <a:lstStyle/>
          <a:p>
            <a:pPr algn="l" defTabSz="914377">
              <a:spcBef>
                <a:spcPts val="2200"/>
              </a:spcBef>
              <a:defRPr sz="39800"/>
            </a:pPr>
            <a:endParaRPr sz="39799"/>
          </a:p>
        </p:txBody>
      </p:sp>
      <p:grpSp>
        <p:nvGrpSpPr>
          <p:cNvPr id="304" name="Group"/>
          <p:cNvGrpSpPr/>
          <p:nvPr/>
        </p:nvGrpSpPr>
        <p:grpSpPr>
          <a:xfrm>
            <a:off x="21341407" y="12713927"/>
            <a:ext cx="2588084" cy="566942"/>
            <a:chOff x="-6" y="-13"/>
            <a:chExt cx="2588083" cy="566941"/>
          </a:xfrm>
        </p:grpSpPr>
        <p:sp>
          <p:nvSpPr>
            <p:cNvPr id="292"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3"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4"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5"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6"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7"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9"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0"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01"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2"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3"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Light Statement">
    <p:spTree>
      <p:nvGrpSpPr>
        <p:cNvPr id="1" name=""/>
        <p:cNvGrpSpPr/>
        <p:nvPr/>
      </p:nvGrpSpPr>
      <p:grpSpPr>
        <a:xfrm>
          <a:off x="0" y="0"/>
          <a:ext cx="0" cy="0"/>
          <a:chOff x="0" y="0"/>
          <a:chExt cx="0" cy="0"/>
        </a:xfrm>
      </p:grpSpPr>
      <p:sp>
        <p:nvSpPr>
          <p:cNvPr id="31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3" name="Title Text"/>
          <p:cNvSpPr txBox="1">
            <a:spLocks noGrp="1"/>
          </p:cNvSpPr>
          <p:nvPr>
            <p:ph type="title"/>
          </p:nvPr>
        </p:nvSpPr>
        <p:spPr>
          <a:xfrm>
            <a:off x="1534013" y="2706947"/>
            <a:ext cx="21477795" cy="8302113"/>
          </a:xfrm>
          <a:prstGeom prst="rect">
            <a:avLst/>
          </a:prstGeom>
        </p:spPr>
        <p:txBody>
          <a:bodyPr anchor="ctr"/>
          <a:lstStyle>
            <a:lvl1pPr>
              <a:lnSpc>
                <a:spcPct val="120000"/>
              </a:lnSpc>
              <a:spcBef>
                <a:spcPts val="1800"/>
              </a:spcBef>
              <a:defRPr sz="11200" spc="-71">
                <a:solidFill>
                  <a:srgbClr val="2E3238"/>
                </a:solidFill>
              </a:defRPr>
            </a:lvl1pPr>
          </a:lstStyle>
          <a:p>
            <a:r>
              <a:t>Title Text</a:t>
            </a:r>
          </a:p>
        </p:txBody>
      </p:sp>
      <p:sp>
        <p:nvSpPr>
          <p:cNvPr id="354" name="Line"/>
          <p:cNvSpPr/>
          <p:nvPr/>
        </p:nvSpPr>
        <p:spPr>
          <a:xfrm flipV="1">
            <a:off x="1295402" y="2291381"/>
            <a:ext cx="1" cy="9133238"/>
          </a:xfrm>
          <a:prstGeom prst="line">
            <a:avLst/>
          </a:prstGeom>
          <a:ln w="50800">
            <a:solidFill>
              <a:srgbClr val="C40022"/>
            </a:solidFill>
            <a:miter/>
          </a:ln>
        </p:spPr>
        <p:txBody>
          <a:bodyPr lIns="45719" rIns="45719"/>
          <a:lstStyle/>
          <a:p>
            <a:pPr algn="l" defTabSz="914377">
              <a:spcBef>
                <a:spcPts val="2200"/>
              </a:spcBef>
              <a:defRPr sz="3200"/>
            </a:pPr>
            <a:endParaRPr sz="3200"/>
          </a:p>
        </p:txBody>
      </p:sp>
      <p:grpSp>
        <p:nvGrpSpPr>
          <p:cNvPr id="367" name="Group"/>
          <p:cNvGrpSpPr/>
          <p:nvPr/>
        </p:nvGrpSpPr>
        <p:grpSpPr>
          <a:xfrm>
            <a:off x="21341407" y="12713927"/>
            <a:ext cx="2588084" cy="566942"/>
            <a:chOff x="-6" y="-13"/>
            <a:chExt cx="2588083" cy="566941"/>
          </a:xfrm>
        </p:grpSpPr>
        <p:sp>
          <p:nvSpPr>
            <p:cNvPr id="355"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6"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7"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8"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9"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0"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1"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2"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3"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64"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6"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Light Half Columns">
    <p:spTree>
      <p:nvGrpSpPr>
        <p:cNvPr id="1" name=""/>
        <p:cNvGrpSpPr/>
        <p:nvPr/>
      </p:nvGrpSpPr>
      <p:grpSpPr>
        <a:xfrm>
          <a:off x="0" y="0"/>
          <a:ext cx="0" cy="0"/>
          <a:chOff x="0" y="0"/>
          <a:chExt cx="0" cy="0"/>
        </a:xfrm>
      </p:grpSpPr>
      <p:sp>
        <p:nvSpPr>
          <p:cNvPr id="375"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376" name="Title Text"/>
          <p:cNvSpPr txBox="1">
            <a:spLocks noGrp="1"/>
          </p:cNvSpPr>
          <p:nvPr>
            <p:ph type="title"/>
          </p:nvPr>
        </p:nvSpPr>
        <p:spPr>
          <a:prstGeom prst="rect">
            <a:avLst/>
          </a:prstGeom>
        </p:spPr>
        <p:txBody>
          <a:bodyPr/>
          <a:lstStyle/>
          <a:p>
            <a:r>
              <a:t>Title Text</a:t>
            </a:r>
          </a:p>
        </p:txBody>
      </p:sp>
      <p:sp>
        <p:nvSpPr>
          <p:cNvPr id="377" name="Rectangle"/>
          <p:cNvSpPr>
            <a:spLocks noGrp="1"/>
          </p:cNvSpPr>
          <p:nvPr>
            <p:ph type="body" sz="quarter" idx="13"/>
          </p:nvPr>
        </p:nvSpPr>
        <p:spPr>
          <a:xfrm>
            <a:off x="1217329" y="8145746"/>
            <a:ext cx="9704065" cy="396998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78" name="Rectangle"/>
          <p:cNvSpPr>
            <a:spLocks noGrp="1"/>
          </p:cNvSpPr>
          <p:nvPr>
            <p:ph type="body" sz="quarter" idx="14"/>
          </p:nvPr>
        </p:nvSpPr>
        <p:spPr>
          <a:xfrm>
            <a:off x="13574844" y="8145746"/>
            <a:ext cx="9704064" cy="396998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79" name="Rectangle"/>
          <p:cNvSpPr>
            <a:spLocks noGrp="1"/>
          </p:cNvSpPr>
          <p:nvPr>
            <p:ph type="body" sz="quarter" idx="15"/>
          </p:nvPr>
        </p:nvSpPr>
        <p:spPr>
          <a:xfrm>
            <a:off x="5674415" y="3567106"/>
            <a:ext cx="17604492" cy="971551"/>
          </a:xfrm>
          <a:prstGeom prst="rect">
            <a:avLst/>
          </a:prstGeom>
        </p:spPr>
        <p:txBody>
          <a:bodyPr anchor="b">
            <a:normAutofit/>
          </a:bodyPr>
          <a:lstStyle>
            <a:lvl1pPr marL="0" indent="0" defTabSz="825500">
              <a:spcBef>
                <a:spcPts val="0"/>
              </a:spcBef>
              <a:buClrTx/>
              <a:buSzTx/>
              <a:buFontTx/>
              <a:buNone/>
              <a:defRPr sz="4600" b="1"/>
            </a:lvl1pPr>
          </a:lstStyle>
          <a:p>
            <a:pPr marL="0" indent="0" defTabSz="825500">
              <a:spcBef>
                <a:spcPts val="0"/>
              </a:spcBef>
              <a:buClrTx/>
              <a:buSzTx/>
              <a:buFontTx/>
              <a:buNone/>
              <a:defRPr sz="4600" b="1"/>
            </a:pPr>
            <a:endParaRPr/>
          </a:p>
        </p:txBody>
      </p:sp>
      <p:sp>
        <p:nvSpPr>
          <p:cNvPr id="380" name="Rectangle"/>
          <p:cNvSpPr>
            <a:spLocks noGrp="1"/>
          </p:cNvSpPr>
          <p:nvPr>
            <p:ph type="body" sz="quarter" idx="16"/>
          </p:nvPr>
        </p:nvSpPr>
        <p:spPr>
          <a:xfrm>
            <a:off x="5674467" y="4791008"/>
            <a:ext cx="17604492" cy="1917701"/>
          </a:xfrm>
          <a:prstGeom prst="rect">
            <a:avLst/>
          </a:prstGeom>
        </p:spPr>
        <p:txBody>
          <a:bodyPr>
            <a:normAutofit/>
          </a:bodyPr>
          <a:lstStyle>
            <a:lvl1pPr marL="0" indent="0" defTabSz="825500">
              <a:spcBef>
                <a:spcPts val="2400"/>
              </a:spcBef>
              <a:buClrTx/>
              <a:buSzTx/>
              <a:buFontTx/>
              <a:buNone/>
              <a:defRPr sz="3600"/>
            </a:lvl1pPr>
          </a:lstStyle>
          <a:p>
            <a:pPr marL="0" indent="0" defTabSz="825500">
              <a:spcBef>
                <a:spcPts val="2400"/>
              </a:spcBef>
              <a:buClrTx/>
              <a:buSzTx/>
              <a:buFontTx/>
              <a:buNone/>
              <a:defRPr sz="3600"/>
            </a:pPr>
            <a:endParaRPr/>
          </a:p>
        </p:txBody>
      </p:sp>
      <p:sp>
        <p:nvSpPr>
          <p:cNvPr id="381" name="Rectangle"/>
          <p:cNvSpPr>
            <a:spLocks noGrp="1"/>
          </p:cNvSpPr>
          <p:nvPr>
            <p:ph type="body" sz="quarter" idx="17"/>
          </p:nvPr>
        </p:nvSpPr>
        <p:spPr>
          <a:xfrm>
            <a:off x="1217325" y="6857935"/>
            <a:ext cx="22061632" cy="914401"/>
          </a:xfrm>
          <a:prstGeom prst="rect">
            <a:avLst/>
          </a:prstGeom>
          <a:solidFill>
            <a:srgbClr val="C40022"/>
          </a:solidFill>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83" name="Footer"/>
          <p:cNvSpPr txBox="1">
            <a:spLocks noGrp="1"/>
          </p:cNvSpPr>
          <p:nvPr>
            <p:ph type="body" sz="quarter" idx="18"/>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Light Title, Sub, 3 Row Table">
    <p:spTree>
      <p:nvGrpSpPr>
        <p:cNvPr id="1" name=""/>
        <p:cNvGrpSpPr/>
        <p:nvPr/>
      </p:nvGrpSpPr>
      <p:grpSpPr>
        <a:xfrm>
          <a:off x="0" y="0"/>
          <a:ext cx="0" cy="0"/>
          <a:chOff x="0" y="0"/>
          <a:chExt cx="0" cy="0"/>
        </a:xfrm>
      </p:grpSpPr>
      <p:sp>
        <p:nvSpPr>
          <p:cNvPr id="390" name="Title Text"/>
          <p:cNvSpPr txBox="1">
            <a:spLocks noGrp="1"/>
          </p:cNvSpPr>
          <p:nvPr>
            <p:ph type="title"/>
          </p:nvPr>
        </p:nvSpPr>
        <p:spPr>
          <a:prstGeom prst="rect">
            <a:avLst/>
          </a:prstGeom>
        </p:spPr>
        <p:txBody>
          <a:bodyPr/>
          <a:lstStyle/>
          <a:p>
            <a:r>
              <a:t>Title Text</a:t>
            </a:r>
          </a:p>
        </p:txBody>
      </p:sp>
      <p:sp>
        <p:nvSpPr>
          <p:cNvPr id="391" name="Body Level One…"/>
          <p:cNvSpPr txBox="1">
            <a:spLocks noGrp="1"/>
          </p:cNvSpPr>
          <p:nvPr>
            <p:ph type="body" sz="quarter" idx="1"/>
          </p:nvPr>
        </p:nvSpPr>
        <p:spPr>
          <a:xfrm>
            <a:off x="1219361" y="2398703"/>
            <a:ext cx="21948459" cy="1168402"/>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392" name="Rectangle"/>
          <p:cNvSpPr>
            <a:spLocks noGrp="1"/>
          </p:cNvSpPr>
          <p:nvPr>
            <p:ph type="body" sz="quarter" idx="13"/>
          </p:nvPr>
        </p:nvSpPr>
        <p:spPr>
          <a:xfrm>
            <a:off x="-1" y="3953456"/>
            <a:ext cx="4901824" cy="2450593"/>
          </a:xfrm>
          <a:prstGeom prst="rect">
            <a:avLst/>
          </a:prstGeom>
          <a:solidFill>
            <a:srgbClr val="C40022"/>
          </a:solidFill>
        </p:spPr>
        <p:txBody>
          <a:bodyPr lIns="152400" tIns="152400" rIns="152400" bIns="152400" anchor="ctr">
            <a:normAutofit/>
          </a:bodyPr>
          <a:lstStyle>
            <a:lvl1pPr marL="0" indent="0" algn="r" defTabSz="825500">
              <a:lnSpc>
                <a:spcPct val="80000"/>
              </a:lnSpc>
              <a:spcBef>
                <a:spcPts val="0"/>
              </a:spcBef>
              <a:buClrTx/>
              <a:buSzTx/>
              <a:buFontTx/>
              <a:buNone/>
              <a:defRPr sz="3600" b="1" spc="-50">
                <a:solidFill>
                  <a:srgbClr val="FFFFFF"/>
                </a:solidFill>
              </a:defRPr>
            </a:lvl1pPr>
          </a:lstStyle>
          <a:p>
            <a:pPr marL="0" indent="0" algn="r" defTabSz="825500">
              <a:lnSpc>
                <a:spcPct val="80000"/>
              </a:lnSpc>
              <a:spcBef>
                <a:spcPts val="0"/>
              </a:spcBef>
              <a:buClrTx/>
              <a:buSzTx/>
              <a:buFontTx/>
              <a:buNone/>
              <a:defRPr sz="3600" b="1" spc="-50">
                <a:solidFill>
                  <a:srgbClr val="FFFFFF"/>
                </a:solidFill>
              </a:defRPr>
            </a:pPr>
            <a:endParaRPr/>
          </a:p>
        </p:txBody>
      </p:sp>
      <p:sp>
        <p:nvSpPr>
          <p:cNvPr id="393" name="Rectangle"/>
          <p:cNvSpPr>
            <a:spLocks noGrp="1"/>
          </p:cNvSpPr>
          <p:nvPr>
            <p:ph type="body" sz="quarter" idx="14"/>
          </p:nvPr>
        </p:nvSpPr>
        <p:spPr>
          <a:xfrm>
            <a:off x="-1" y="6622909"/>
            <a:ext cx="4901824" cy="2450593"/>
          </a:xfrm>
          <a:prstGeom prst="rect">
            <a:avLst/>
          </a:prstGeom>
          <a:solidFill>
            <a:srgbClr val="C40022"/>
          </a:solidFill>
        </p:spPr>
        <p:txBody>
          <a:bodyPr lIns="152400" tIns="152400" rIns="152400" bIns="152400" anchor="ctr">
            <a:normAutofit/>
          </a:bodyPr>
          <a:lstStyle>
            <a:lvl1pPr marL="0" indent="0" algn="r" defTabSz="825500">
              <a:lnSpc>
                <a:spcPct val="80000"/>
              </a:lnSpc>
              <a:spcBef>
                <a:spcPts val="0"/>
              </a:spcBef>
              <a:buClrTx/>
              <a:buSzTx/>
              <a:buFontTx/>
              <a:buNone/>
              <a:defRPr sz="3600" b="1" spc="-50">
                <a:solidFill>
                  <a:srgbClr val="FFFFFF"/>
                </a:solidFill>
              </a:defRPr>
            </a:lvl1pPr>
          </a:lstStyle>
          <a:p>
            <a:pPr marL="0" indent="0" algn="r" defTabSz="825500">
              <a:lnSpc>
                <a:spcPct val="80000"/>
              </a:lnSpc>
              <a:spcBef>
                <a:spcPts val="0"/>
              </a:spcBef>
              <a:buClrTx/>
              <a:buSzTx/>
              <a:buFontTx/>
              <a:buNone/>
              <a:defRPr sz="3600" b="1" spc="-50">
                <a:solidFill>
                  <a:srgbClr val="FFFFFF"/>
                </a:solidFill>
              </a:defRPr>
            </a:pPr>
            <a:endParaRPr/>
          </a:p>
        </p:txBody>
      </p:sp>
      <p:sp>
        <p:nvSpPr>
          <p:cNvPr id="394" name="Rectangle"/>
          <p:cNvSpPr>
            <a:spLocks noGrp="1"/>
          </p:cNvSpPr>
          <p:nvPr>
            <p:ph type="body" sz="quarter" idx="15"/>
          </p:nvPr>
        </p:nvSpPr>
        <p:spPr>
          <a:xfrm>
            <a:off x="-1" y="9334975"/>
            <a:ext cx="4901824" cy="2450594"/>
          </a:xfrm>
          <a:prstGeom prst="rect">
            <a:avLst/>
          </a:prstGeom>
          <a:solidFill>
            <a:srgbClr val="C40022"/>
          </a:solidFill>
        </p:spPr>
        <p:txBody>
          <a:bodyPr lIns="152400" tIns="152400" rIns="152400" bIns="152400" anchor="ctr">
            <a:normAutofit/>
          </a:bodyPr>
          <a:lstStyle>
            <a:lvl1pPr marL="0" indent="0" algn="r" defTabSz="825500">
              <a:lnSpc>
                <a:spcPct val="80000"/>
              </a:lnSpc>
              <a:spcBef>
                <a:spcPts val="0"/>
              </a:spcBef>
              <a:buClrTx/>
              <a:buSzTx/>
              <a:buFontTx/>
              <a:buNone/>
              <a:defRPr sz="3600" b="1" spc="-50">
                <a:solidFill>
                  <a:srgbClr val="FFFFFF"/>
                </a:solidFill>
              </a:defRPr>
            </a:lvl1pPr>
          </a:lstStyle>
          <a:p>
            <a:pPr marL="0" indent="0" algn="r" defTabSz="825500">
              <a:lnSpc>
                <a:spcPct val="80000"/>
              </a:lnSpc>
              <a:spcBef>
                <a:spcPts val="0"/>
              </a:spcBef>
              <a:buClrTx/>
              <a:buSzTx/>
              <a:buFontTx/>
              <a:buNone/>
              <a:defRPr sz="3600" b="1" spc="-50">
                <a:solidFill>
                  <a:srgbClr val="FFFFFF"/>
                </a:solidFill>
              </a:defRPr>
            </a:pPr>
            <a:endParaRPr/>
          </a:p>
        </p:txBody>
      </p:sp>
      <p:sp>
        <p:nvSpPr>
          <p:cNvPr id="395" name="Rectangle"/>
          <p:cNvSpPr>
            <a:spLocks noGrp="1"/>
          </p:cNvSpPr>
          <p:nvPr>
            <p:ph type="body" sz="quarter" idx="16"/>
          </p:nvPr>
        </p:nvSpPr>
        <p:spPr>
          <a:xfrm>
            <a:off x="5090825" y="9334975"/>
            <a:ext cx="19296353" cy="2450594"/>
          </a:xfrm>
          <a:prstGeom prst="rect">
            <a:avLst/>
          </a:prstGeom>
          <a:solidFill>
            <a:srgbClr val="ECF0F6"/>
          </a:solidFill>
        </p:spPr>
        <p:txBody>
          <a:bodyPr lIns="152400" tIns="152400" rIns="152400" bIns="152400" anchor="ct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96" name="Rectangle"/>
          <p:cNvSpPr>
            <a:spLocks noGrp="1"/>
          </p:cNvSpPr>
          <p:nvPr>
            <p:ph type="body" sz="quarter" idx="17"/>
          </p:nvPr>
        </p:nvSpPr>
        <p:spPr>
          <a:xfrm>
            <a:off x="5090825" y="3953456"/>
            <a:ext cx="19296353" cy="2450593"/>
          </a:xfrm>
          <a:prstGeom prst="rect">
            <a:avLst/>
          </a:prstGeom>
          <a:solidFill>
            <a:srgbClr val="ECF0F6"/>
          </a:solidFill>
        </p:spPr>
        <p:txBody>
          <a:bodyPr lIns="152400" tIns="152400" rIns="152400" bIns="152400" anchor="ct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97" name="Rectangle"/>
          <p:cNvSpPr>
            <a:spLocks noGrp="1"/>
          </p:cNvSpPr>
          <p:nvPr>
            <p:ph type="body" sz="quarter" idx="18"/>
          </p:nvPr>
        </p:nvSpPr>
        <p:spPr>
          <a:xfrm>
            <a:off x="5090825" y="6622909"/>
            <a:ext cx="19296353" cy="2450593"/>
          </a:xfrm>
          <a:prstGeom prst="rect">
            <a:avLst/>
          </a:prstGeom>
          <a:solidFill>
            <a:srgbClr val="ECF0F6"/>
          </a:solidFill>
        </p:spPr>
        <p:txBody>
          <a:bodyPr lIns="152400" tIns="152400" rIns="152400" bIns="152400" anchor="ct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9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99" name="Footer"/>
          <p:cNvSpPr txBox="1">
            <a:spLocks noGrp="1"/>
          </p:cNvSpPr>
          <p:nvPr>
            <p:ph type="body" sz="quarter" idx="19"/>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Light Multi Point 01">
    <p:spTree>
      <p:nvGrpSpPr>
        <p:cNvPr id="1" name=""/>
        <p:cNvGrpSpPr/>
        <p:nvPr/>
      </p:nvGrpSpPr>
      <p:grpSpPr>
        <a:xfrm>
          <a:off x="0" y="0"/>
          <a:ext cx="0" cy="0"/>
          <a:chOff x="0" y="0"/>
          <a:chExt cx="0" cy="0"/>
        </a:xfrm>
      </p:grpSpPr>
      <p:sp>
        <p:nvSpPr>
          <p:cNvPr id="406" name="Title Text"/>
          <p:cNvSpPr txBox="1">
            <a:spLocks noGrp="1"/>
          </p:cNvSpPr>
          <p:nvPr>
            <p:ph type="title"/>
          </p:nvPr>
        </p:nvSpPr>
        <p:spPr>
          <a:xfrm>
            <a:off x="1219361" y="146308"/>
            <a:ext cx="21948459" cy="2273301"/>
          </a:xfrm>
          <a:prstGeom prst="rect">
            <a:avLst/>
          </a:prstGeom>
        </p:spPr>
        <p:txBody>
          <a:bodyPr/>
          <a:lstStyle/>
          <a:p>
            <a:r>
              <a:t>Title Text</a:t>
            </a:r>
          </a:p>
        </p:txBody>
      </p:sp>
      <p:sp>
        <p:nvSpPr>
          <p:cNvPr id="407" name="Body Level One…"/>
          <p:cNvSpPr txBox="1">
            <a:spLocks noGrp="1"/>
          </p:cNvSpPr>
          <p:nvPr>
            <p:ph type="body" sz="quarter" idx="1"/>
          </p:nvPr>
        </p:nvSpPr>
        <p:spPr>
          <a:xfrm>
            <a:off x="3242095" y="2891969"/>
            <a:ext cx="8285545" cy="749809"/>
          </a:xfrm>
          <a:prstGeom prst="rect">
            <a:avLst/>
          </a:prstGeom>
        </p:spPr>
        <p:txBody>
          <a:bodyPr anchor="b"/>
          <a:lstStyle>
            <a:lvl1pPr marL="0" indent="0" defTabSz="825479">
              <a:lnSpc>
                <a:spcPct val="80000"/>
              </a:lnSpc>
              <a:spcBef>
                <a:spcPts val="0"/>
              </a:spcBef>
              <a:buClrTx/>
              <a:buSzTx/>
              <a:buFontTx/>
              <a:buNone/>
              <a:defRPr sz="3600" b="1" spc="-51"/>
            </a:lvl1pPr>
            <a:lvl2pPr marL="0" indent="228594" defTabSz="825479">
              <a:lnSpc>
                <a:spcPct val="80000"/>
              </a:lnSpc>
              <a:spcBef>
                <a:spcPts val="0"/>
              </a:spcBef>
              <a:buClrTx/>
              <a:buSzTx/>
              <a:buFontTx/>
              <a:buNone/>
              <a:defRPr sz="3600" b="1" spc="-51"/>
            </a:lvl2pPr>
            <a:lvl3pPr marL="0" indent="457189" defTabSz="825479">
              <a:lnSpc>
                <a:spcPct val="80000"/>
              </a:lnSpc>
              <a:spcBef>
                <a:spcPts val="0"/>
              </a:spcBef>
              <a:buClrTx/>
              <a:buSzTx/>
              <a:buFontTx/>
              <a:buNone/>
              <a:defRPr sz="3600" b="1" spc="-51"/>
            </a:lvl3pPr>
            <a:lvl4pPr marL="0" indent="685783" defTabSz="825479">
              <a:lnSpc>
                <a:spcPct val="80000"/>
              </a:lnSpc>
              <a:spcBef>
                <a:spcPts val="0"/>
              </a:spcBef>
              <a:buClrTx/>
              <a:buSzTx/>
              <a:buFontTx/>
              <a:buNone/>
              <a:defRPr sz="3600" b="1" spc="-51"/>
            </a:lvl4pPr>
            <a:lvl5pPr marL="0" indent="914377"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408" name="Rectangle"/>
          <p:cNvSpPr>
            <a:spLocks noGrp="1"/>
          </p:cNvSpPr>
          <p:nvPr>
            <p:ph type="body" sz="quarter" idx="13"/>
          </p:nvPr>
        </p:nvSpPr>
        <p:spPr>
          <a:xfrm>
            <a:off x="3242095" y="6018376"/>
            <a:ext cx="8285545"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09" name="Rectangle"/>
          <p:cNvSpPr>
            <a:spLocks noGrp="1"/>
          </p:cNvSpPr>
          <p:nvPr>
            <p:ph type="body" sz="quarter" idx="14"/>
          </p:nvPr>
        </p:nvSpPr>
        <p:spPr>
          <a:xfrm>
            <a:off x="3242095" y="9492174"/>
            <a:ext cx="8285545"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0" name="Rectangle"/>
          <p:cNvSpPr>
            <a:spLocks noGrp="1"/>
          </p:cNvSpPr>
          <p:nvPr>
            <p:ph type="body" sz="quarter" idx="15"/>
          </p:nvPr>
        </p:nvSpPr>
        <p:spPr>
          <a:xfrm>
            <a:off x="14656753" y="2891969"/>
            <a:ext cx="8285544"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1" name="Rectangle"/>
          <p:cNvSpPr>
            <a:spLocks noGrp="1"/>
          </p:cNvSpPr>
          <p:nvPr>
            <p:ph type="body" sz="quarter" idx="16"/>
          </p:nvPr>
        </p:nvSpPr>
        <p:spPr>
          <a:xfrm>
            <a:off x="14656753" y="6018376"/>
            <a:ext cx="8285544"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2" name="Rectangle"/>
          <p:cNvSpPr>
            <a:spLocks noGrp="1"/>
          </p:cNvSpPr>
          <p:nvPr>
            <p:ph type="body" sz="quarter" idx="17"/>
          </p:nvPr>
        </p:nvSpPr>
        <p:spPr>
          <a:xfrm>
            <a:off x="14656756" y="9492174"/>
            <a:ext cx="8285544"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3" name="Rectangle"/>
          <p:cNvSpPr>
            <a:spLocks noGrp="1"/>
          </p:cNvSpPr>
          <p:nvPr>
            <p:ph type="body" sz="quarter" idx="18"/>
          </p:nvPr>
        </p:nvSpPr>
        <p:spPr>
          <a:xfrm>
            <a:off x="3242095" y="3647620"/>
            <a:ext cx="8285545"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4" name="Rectangle"/>
          <p:cNvSpPr>
            <a:spLocks noGrp="1"/>
          </p:cNvSpPr>
          <p:nvPr>
            <p:ph type="body" sz="quarter" idx="19"/>
          </p:nvPr>
        </p:nvSpPr>
        <p:spPr>
          <a:xfrm>
            <a:off x="3242095" y="6772112"/>
            <a:ext cx="8285545"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5" name="Rectangle"/>
          <p:cNvSpPr>
            <a:spLocks noGrp="1"/>
          </p:cNvSpPr>
          <p:nvPr>
            <p:ph type="body" sz="quarter" idx="20"/>
          </p:nvPr>
        </p:nvSpPr>
        <p:spPr>
          <a:xfrm>
            <a:off x="3242095" y="10250444"/>
            <a:ext cx="8285545"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6" name="Rectangle"/>
          <p:cNvSpPr>
            <a:spLocks noGrp="1"/>
          </p:cNvSpPr>
          <p:nvPr>
            <p:ph type="body" sz="quarter" idx="21"/>
          </p:nvPr>
        </p:nvSpPr>
        <p:spPr>
          <a:xfrm>
            <a:off x="14656753" y="3647620"/>
            <a:ext cx="8285544"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7" name="Rectangle"/>
          <p:cNvSpPr>
            <a:spLocks noGrp="1"/>
          </p:cNvSpPr>
          <p:nvPr>
            <p:ph type="body" sz="quarter" idx="22"/>
          </p:nvPr>
        </p:nvSpPr>
        <p:spPr>
          <a:xfrm>
            <a:off x="14656753" y="6772112"/>
            <a:ext cx="8285544"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8" name="Rectangle"/>
          <p:cNvSpPr>
            <a:spLocks noGrp="1"/>
          </p:cNvSpPr>
          <p:nvPr>
            <p:ph type="body" sz="quarter" idx="23"/>
          </p:nvPr>
        </p:nvSpPr>
        <p:spPr>
          <a:xfrm>
            <a:off x="14656753" y="10250444"/>
            <a:ext cx="8285544"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20" name="Footer"/>
          <p:cNvSpPr txBox="1">
            <a:spLocks noGrp="1"/>
          </p:cNvSpPr>
          <p:nvPr>
            <p:ph type="body" sz="quarter" idx="24"/>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Light Title and Body">
    <p:spTree>
      <p:nvGrpSpPr>
        <p:cNvPr id="1" name=""/>
        <p:cNvGrpSpPr/>
        <p:nvPr/>
      </p:nvGrpSpPr>
      <p:grpSpPr>
        <a:xfrm>
          <a:off x="0" y="0"/>
          <a:ext cx="0" cy="0"/>
          <a:chOff x="0" y="0"/>
          <a:chExt cx="0" cy="0"/>
        </a:xfrm>
      </p:grpSpPr>
      <p:sp>
        <p:nvSpPr>
          <p:cNvPr id="76" name="Title Text"/>
          <p:cNvSpPr txBox="1">
            <a:spLocks noGrp="1"/>
          </p:cNvSpPr>
          <p:nvPr>
            <p:ph type="title"/>
          </p:nvPr>
        </p:nvSpPr>
        <p:spPr>
          <a:prstGeom prst="rect">
            <a:avLst/>
          </a:prstGeom>
        </p:spPr>
        <p:txBody>
          <a:bodyPr/>
          <a:lstStyle/>
          <a:p>
            <a:r>
              <a:t>Title Text</a:t>
            </a:r>
          </a:p>
        </p:txBody>
      </p:sp>
      <p:sp>
        <p:nvSpPr>
          <p:cNvPr id="7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9"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Light 3 Icon">
    <p:spTree>
      <p:nvGrpSpPr>
        <p:cNvPr id="1" name=""/>
        <p:cNvGrpSpPr/>
        <p:nvPr/>
      </p:nvGrpSpPr>
      <p:grpSpPr>
        <a:xfrm>
          <a:off x="0" y="0"/>
          <a:ext cx="0" cy="0"/>
          <a:chOff x="0" y="0"/>
          <a:chExt cx="0" cy="0"/>
        </a:xfrm>
      </p:grpSpPr>
      <p:sp>
        <p:nvSpPr>
          <p:cNvPr id="42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8" name="Body Level One…"/>
          <p:cNvSpPr txBox="1">
            <a:spLocks noGrp="1"/>
          </p:cNvSpPr>
          <p:nvPr>
            <p:ph type="body" sz="quarter" idx="1"/>
          </p:nvPr>
        </p:nvSpPr>
        <p:spPr>
          <a:xfrm>
            <a:off x="1241020" y="5692451"/>
            <a:ext cx="4534771" cy="1165553"/>
          </a:xfrm>
          <a:prstGeom prst="rect">
            <a:avLst/>
          </a:prstGeom>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469" name="Line"/>
          <p:cNvSpPr/>
          <p:nvPr/>
        </p:nvSpPr>
        <p:spPr>
          <a:xfrm>
            <a:off x="1243051" y="7333248"/>
            <a:ext cx="4532740"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470" name="Rectangle"/>
          <p:cNvSpPr>
            <a:spLocks noGrp="1"/>
          </p:cNvSpPr>
          <p:nvPr>
            <p:ph type="body" sz="quarter" idx="13"/>
          </p:nvPr>
        </p:nvSpPr>
        <p:spPr>
          <a:xfrm>
            <a:off x="9939065" y="5692451"/>
            <a:ext cx="4532739" cy="1165553"/>
          </a:xfrm>
          <a:prstGeom prst="rect">
            <a:avLst/>
          </a:prstGeom>
        </p:spPr>
        <p:txBody>
          <a:bodyPr anchor="ctr">
            <a:normAutofit/>
          </a:bodyP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471" name="Line"/>
          <p:cNvSpPr/>
          <p:nvPr/>
        </p:nvSpPr>
        <p:spPr>
          <a:xfrm>
            <a:off x="9939065"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472" name="Rectangle"/>
          <p:cNvSpPr>
            <a:spLocks noGrp="1"/>
          </p:cNvSpPr>
          <p:nvPr>
            <p:ph type="body" sz="quarter" idx="14"/>
          </p:nvPr>
        </p:nvSpPr>
        <p:spPr>
          <a:xfrm>
            <a:off x="18634837" y="5692451"/>
            <a:ext cx="4532979" cy="1165553"/>
          </a:xfrm>
          <a:prstGeom prst="rect">
            <a:avLst/>
          </a:prstGeom>
        </p:spPr>
        <p:txBody>
          <a:bodyPr anchor="ctr">
            <a:normAutofit/>
          </a:bodyP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473" name="Line"/>
          <p:cNvSpPr/>
          <p:nvPr/>
        </p:nvSpPr>
        <p:spPr>
          <a:xfrm>
            <a:off x="18635080"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474" name="Title Text"/>
          <p:cNvSpPr txBox="1">
            <a:spLocks noGrp="1"/>
          </p:cNvSpPr>
          <p:nvPr>
            <p:ph type="title"/>
          </p:nvPr>
        </p:nvSpPr>
        <p:spPr>
          <a:prstGeom prst="rect">
            <a:avLst/>
          </a:prstGeom>
        </p:spPr>
        <p:txBody>
          <a:bodyPr/>
          <a:lstStyle/>
          <a:p>
            <a:r>
              <a:t>Title Text</a:t>
            </a:r>
          </a:p>
        </p:txBody>
      </p:sp>
      <p:sp>
        <p:nvSpPr>
          <p:cNvPr id="475" name="Rectangle"/>
          <p:cNvSpPr>
            <a:spLocks noGrp="1"/>
          </p:cNvSpPr>
          <p:nvPr>
            <p:ph type="body" sz="quarter" idx="15"/>
          </p:nvPr>
        </p:nvSpPr>
        <p:spPr>
          <a:xfrm>
            <a:off x="1241020" y="7808414"/>
            <a:ext cx="4534771" cy="3048001"/>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76" name="Rectangle"/>
          <p:cNvSpPr>
            <a:spLocks noGrp="1"/>
          </p:cNvSpPr>
          <p:nvPr>
            <p:ph type="body" sz="quarter" idx="16"/>
          </p:nvPr>
        </p:nvSpPr>
        <p:spPr>
          <a:xfrm>
            <a:off x="9939065" y="7808414"/>
            <a:ext cx="4532739" cy="3048001"/>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77" name="Rectangle"/>
          <p:cNvSpPr>
            <a:spLocks noGrp="1"/>
          </p:cNvSpPr>
          <p:nvPr>
            <p:ph type="body" sz="quarter" idx="17"/>
          </p:nvPr>
        </p:nvSpPr>
        <p:spPr>
          <a:xfrm>
            <a:off x="18634837" y="7808414"/>
            <a:ext cx="4532979" cy="3048001"/>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490" name="Group"/>
          <p:cNvGrpSpPr/>
          <p:nvPr/>
        </p:nvGrpSpPr>
        <p:grpSpPr>
          <a:xfrm>
            <a:off x="21341407" y="12713927"/>
            <a:ext cx="2588084" cy="566942"/>
            <a:chOff x="-6" y="-13"/>
            <a:chExt cx="2588083" cy="566941"/>
          </a:xfrm>
        </p:grpSpPr>
        <p:sp>
          <p:nvSpPr>
            <p:cNvPr id="478"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79"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80"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1"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2"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3"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84"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85"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6"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87"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8"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9"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92" name="Footer"/>
          <p:cNvSpPr txBox="1">
            <a:spLocks noGrp="1"/>
          </p:cNvSpPr>
          <p:nvPr>
            <p:ph type="body" sz="quarter" idx="18"/>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Light 4 Icon">
    <p:spTree>
      <p:nvGrpSpPr>
        <p:cNvPr id="1" name=""/>
        <p:cNvGrpSpPr/>
        <p:nvPr/>
      </p:nvGrpSpPr>
      <p:grpSpPr>
        <a:xfrm>
          <a:off x="0" y="0"/>
          <a:ext cx="0" cy="0"/>
          <a:chOff x="0" y="0"/>
          <a:chExt cx="0" cy="0"/>
        </a:xfrm>
      </p:grpSpPr>
      <p:sp>
        <p:nvSpPr>
          <p:cNvPr id="49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40" name="Body Level One…"/>
          <p:cNvSpPr txBox="1">
            <a:spLocks noGrp="1"/>
          </p:cNvSpPr>
          <p:nvPr>
            <p:ph type="body" sz="quarter" idx="1"/>
          </p:nvPr>
        </p:nvSpPr>
        <p:spPr>
          <a:xfrm>
            <a:off x="1217327" y="5511952"/>
            <a:ext cx="4534772" cy="1346048"/>
          </a:xfrm>
          <a:prstGeom prst="rect">
            <a:avLst/>
          </a:prstGeom>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541" name="Rectangle"/>
          <p:cNvSpPr>
            <a:spLocks noGrp="1"/>
          </p:cNvSpPr>
          <p:nvPr>
            <p:ph type="body" sz="quarter" idx="13"/>
          </p:nvPr>
        </p:nvSpPr>
        <p:spPr>
          <a:xfrm>
            <a:off x="6927776" y="5511956"/>
            <a:ext cx="4532739" cy="1346049"/>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542" name="Rectangle"/>
          <p:cNvSpPr>
            <a:spLocks noGrp="1"/>
          </p:cNvSpPr>
          <p:nvPr>
            <p:ph type="body" sz="quarter" idx="14"/>
          </p:nvPr>
        </p:nvSpPr>
        <p:spPr>
          <a:xfrm>
            <a:off x="12634974" y="5511956"/>
            <a:ext cx="4533956" cy="1346049"/>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543" name="Rectangle"/>
          <p:cNvSpPr>
            <a:spLocks noGrp="1"/>
          </p:cNvSpPr>
          <p:nvPr>
            <p:ph type="body" sz="quarter" idx="15"/>
          </p:nvPr>
        </p:nvSpPr>
        <p:spPr>
          <a:xfrm>
            <a:off x="18344604" y="5511952"/>
            <a:ext cx="4532739" cy="1346048"/>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544" name="Title Text"/>
          <p:cNvSpPr txBox="1">
            <a:spLocks noGrp="1"/>
          </p:cNvSpPr>
          <p:nvPr>
            <p:ph type="title"/>
          </p:nvPr>
        </p:nvSpPr>
        <p:spPr>
          <a:prstGeom prst="rect">
            <a:avLst/>
          </a:prstGeom>
        </p:spPr>
        <p:txBody>
          <a:bodyPr/>
          <a:lstStyle/>
          <a:p>
            <a:r>
              <a:t>Title Text</a:t>
            </a:r>
          </a:p>
        </p:txBody>
      </p:sp>
      <p:sp>
        <p:nvSpPr>
          <p:cNvPr id="545" name="Line"/>
          <p:cNvSpPr/>
          <p:nvPr/>
        </p:nvSpPr>
        <p:spPr>
          <a:xfrm>
            <a:off x="1219361"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546" name="Line"/>
          <p:cNvSpPr/>
          <p:nvPr/>
        </p:nvSpPr>
        <p:spPr>
          <a:xfrm>
            <a:off x="6927776"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547" name="Line"/>
          <p:cNvSpPr/>
          <p:nvPr/>
        </p:nvSpPr>
        <p:spPr>
          <a:xfrm>
            <a:off x="12636189"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548" name="Line"/>
          <p:cNvSpPr/>
          <p:nvPr/>
        </p:nvSpPr>
        <p:spPr>
          <a:xfrm>
            <a:off x="18344604"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549" name="Rectangle"/>
          <p:cNvSpPr>
            <a:spLocks noGrp="1"/>
          </p:cNvSpPr>
          <p:nvPr>
            <p:ph type="body" sz="quarter" idx="16"/>
          </p:nvPr>
        </p:nvSpPr>
        <p:spPr>
          <a:xfrm>
            <a:off x="1217328" y="7808414"/>
            <a:ext cx="4534773" cy="4561543"/>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550" name="Rectangle"/>
          <p:cNvSpPr>
            <a:spLocks noGrp="1"/>
          </p:cNvSpPr>
          <p:nvPr>
            <p:ph type="body" sz="quarter" idx="17"/>
          </p:nvPr>
        </p:nvSpPr>
        <p:spPr>
          <a:xfrm>
            <a:off x="6927776" y="7808414"/>
            <a:ext cx="4532739" cy="4561543"/>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551" name="Rectangle"/>
          <p:cNvSpPr>
            <a:spLocks noGrp="1"/>
          </p:cNvSpPr>
          <p:nvPr>
            <p:ph type="body" sz="quarter" idx="18"/>
          </p:nvPr>
        </p:nvSpPr>
        <p:spPr>
          <a:xfrm>
            <a:off x="12634974" y="7808414"/>
            <a:ext cx="4533956" cy="4561543"/>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552" name="Rectangle"/>
          <p:cNvSpPr>
            <a:spLocks noGrp="1"/>
          </p:cNvSpPr>
          <p:nvPr>
            <p:ph type="body" sz="quarter" idx="19"/>
          </p:nvPr>
        </p:nvSpPr>
        <p:spPr>
          <a:xfrm>
            <a:off x="18343387" y="7808414"/>
            <a:ext cx="4533959" cy="4561543"/>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565" name="Group"/>
          <p:cNvGrpSpPr/>
          <p:nvPr/>
        </p:nvGrpSpPr>
        <p:grpSpPr>
          <a:xfrm>
            <a:off x="21341407" y="12713927"/>
            <a:ext cx="2588084" cy="566942"/>
            <a:chOff x="-6" y="-13"/>
            <a:chExt cx="2588083" cy="566941"/>
          </a:xfrm>
        </p:grpSpPr>
        <p:sp>
          <p:nvSpPr>
            <p:cNvPr id="553"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54"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55"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56"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57"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58"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59"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60"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61"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562"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63"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64"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5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67" name="Footer"/>
          <p:cNvSpPr txBox="1">
            <a:spLocks noGrp="1"/>
          </p:cNvSpPr>
          <p:nvPr>
            <p:ph type="body" sz="quarter" idx="20"/>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Light 5 Icon">
    <p:spTree>
      <p:nvGrpSpPr>
        <p:cNvPr id="1" name=""/>
        <p:cNvGrpSpPr/>
        <p:nvPr/>
      </p:nvGrpSpPr>
      <p:grpSpPr>
        <a:xfrm>
          <a:off x="0" y="0"/>
          <a:ext cx="0" cy="0"/>
          <a:chOff x="0" y="0"/>
          <a:chExt cx="0" cy="0"/>
        </a:xfrm>
      </p:grpSpPr>
      <p:sp>
        <p:nvSpPr>
          <p:cNvPr id="57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5" name="Body Level One…"/>
          <p:cNvSpPr txBox="1">
            <a:spLocks noGrp="1"/>
          </p:cNvSpPr>
          <p:nvPr>
            <p:ph type="body" sz="quarter" idx="1"/>
          </p:nvPr>
        </p:nvSpPr>
        <p:spPr>
          <a:xfrm>
            <a:off x="958005" y="5511952"/>
            <a:ext cx="3682617" cy="1346048"/>
          </a:xfrm>
          <a:prstGeom prst="rect">
            <a:avLst/>
          </a:prstGeom>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616" name="Rectangle"/>
          <p:cNvSpPr>
            <a:spLocks noGrp="1"/>
          </p:cNvSpPr>
          <p:nvPr>
            <p:ph type="body" sz="quarter" idx="13"/>
          </p:nvPr>
        </p:nvSpPr>
        <p:spPr>
          <a:xfrm>
            <a:off x="5671659" y="5511952"/>
            <a:ext cx="3670904" cy="1346048"/>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17" name="Rectangle"/>
          <p:cNvSpPr>
            <a:spLocks noGrp="1"/>
          </p:cNvSpPr>
          <p:nvPr>
            <p:ph type="body" sz="quarter" idx="14"/>
          </p:nvPr>
        </p:nvSpPr>
        <p:spPr>
          <a:xfrm>
            <a:off x="10373604" y="5511956"/>
            <a:ext cx="3676347" cy="1346049"/>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18" name="Rectangle"/>
          <p:cNvSpPr>
            <a:spLocks noGrp="1"/>
          </p:cNvSpPr>
          <p:nvPr>
            <p:ph type="body" sz="quarter" idx="15"/>
          </p:nvPr>
        </p:nvSpPr>
        <p:spPr>
          <a:xfrm>
            <a:off x="15080986" y="5511952"/>
            <a:ext cx="3679580" cy="1346048"/>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19" name="Title Text"/>
          <p:cNvSpPr txBox="1">
            <a:spLocks noGrp="1"/>
          </p:cNvSpPr>
          <p:nvPr>
            <p:ph type="title"/>
          </p:nvPr>
        </p:nvSpPr>
        <p:spPr>
          <a:prstGeom prst="rect">
            <a:avLst/>
          </a:prstGeom>
        </p:spPr>
        <p:txBody>
          <a:bodyPr/>
          <a:lstStyle/>
          <a:p>
            <a:r>
              <a:t>Title Text</a:t>
            </a:r>
          </a:p>
        </p:txBody>
      </p:sp>
      <p:sp>
        <p:nvSpPr>
          <p:cNvPr id="620" name="Line"/>
          <p:cNvSpPr/>
          <p:nvPr/>
        </p:nvSpPr>
        <p:spPr>
          <a:xfrm>
            <a:off x="960035" y="7333250"/>
            <a:ext cx="3680584" cy="1"/>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1" name="Line"/>
          <p:cNvSpPr/>
          <p:nvPr/>
        </p:nvSpPr>
        <p:spPr>
          <a:xfrm>
            <a:off x="5671656" y="7333249"/>
            <a:ext cx="3670904"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2" name="Line"/>
          <p:cNvSpPr/>
          <p:nvPr/>
        </p:nvSpPr>
        <p:spPr>
          <a:xfrm>
            <a:off x="10374819" y="7333249"/>
            <a:ext cx="3675357"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3" name="Line"/>
          <p:cNvSpPr/>
          <p:nvPr/>
        </p:nvSpPr>
        <p:spPr>
          <a:xfrm>
            <a:off x="15080986" y="7352809"/>
            <a:ext cx="3679580"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4" name="Rectangle"/>
          <p:cNvSpPr>
            <a:spLocks noGrp="1"/>
          </p:cNvSpPr>
          <p:nvPr>
            <p:ph type="body" sz="quarter" idx="16"/>
          </p:nvPr>
        </p:nvSpPr>
        <p:spPr>
          <a:xfrm>
            <a:off x="958006" y="7808414"/>
            <a:ext cx="3682617" cy="4455759"/>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5" name="Rectangle"/>
          <p:cNvSpPr>
            <a:spLocks noGrp="1"/>
          </p:cNvSpPr>
          <p:nvPr>
            <p:ph type="body" sz="quarter" idx="17"/>
          </p:nvPr>
        </p:nvSpPr>
        <p:spPr>
          <a:xfrm>
            <a:off x="5671659" y="7808414"/>
            <a:ext cx="3670904" cy="4455759"/>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6" name="Rectangle"/>
          <p:cNvSpPr>
            <a:spLocks noGrp="1"/>
          </p:cNvSpPr>
          <p:nvPr>
            <p:ph type="body" sz="quarter" idx="18"/>
          </p:nvPr>
        </p:nvSpPr>
        <p:spPr>
          <a:xfrm>
            <a:off x="10373598" y="7808414"/>
            <a:ext cx="3676347" cy="4455759"/>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7" name="Rectangle"/>
          <p:cNvSpPr>
            <a:spLocks noGrp="1"/>
          </p:cNvSpPr>
          <p:nvPr>
            <p:ph type="body" sz="quarter" idx="19"/>
          </p:nvPr>
        </p:nvSpPr>
        <p:spPr>
          <a:xfrm>
            <a:off x="15079765" y="7827974"/>
            <a:ext cx="3680571" cy="4455757"/>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8" name="Line"/>
          <p:cNvSpPr/>
          <p:nvPr/>
        </p:nvSpPr>
        <p:spPr>
          <a:xfrm>
            <a:off x="19791604" y="7333249"/>
            <a:ext cx="3683803"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9" name="Rectangle"/>
          <p:cNvSpPr>
            <a:spLocks noGrp="1"/>
          </p:cNvSpPr>
          <p:nvPr>
            <p:ph type="body" sz="quarter" idx="20"/>
          </p:nvPr>
        </p:nvSpPr>
        <p:spPr>
          <a:xfrm>
            <a:off x="19788520" y="5510532"/>
            <a:ext cx="3686657" cy="1348897"/>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30" name="Rectangle"/>
          <p:cNvSpPr>
            <a:spLocks noGrp="1"/>
          </p:cNvSpPr>
          <p:nvPr>
            <p:ph type="body" sz="quarter" idx="21"/>
          </p:nvPr>
        </p:nvSpPr>
        <p:spPr>
          <a:xfrm>
            <a:off x="19789178" y="7808410"/>
            <a:ext cx="3686657" cy="4455758"/>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643" name="Group"/>
          <p:cNvGrpSpPr/>
          <p:nvPr/>
        </p:nvGrpSpPr>
        <p:grpSpPr>
          <a:xfrm>
            <a:off x="21341407" y="12713927"/>
            <a:ext cx="2588084" cy="566942"/>
            <a:chOff x="-6" y="-13"/>
            <a:chExt cx="2588083" cy="566941"/>
          </a:xfrm>
        </p:grpSpPr>
        <p:sp>
          <p:nvSpPr>
            <p:cNvPr id="631"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632"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633"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34"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35"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36"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637"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638"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39"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640"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41"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42"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6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45" name="Footer"/>
          <p:cNvSpPr txBox="1">
            <a:spLocks noGrp="1"/>
          </p:cNvSpPr>
          <p:nvPr>
            <p:ph type="body" sz="quarter" idx="22"/>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Light 3 Column">
    <p:spTree>
      <p:nvGrpSpPr>
        <p:cNvPr id="1" name=""/>
        <p:cNvGrpSpPr/>
        <p:nvPr/>
      </p:nvGrpSpPr>
      <p:grpSpPr>
        <a:xfrm>
          <a:off x="0" y="0"/>
          <a:ext cx="0" cy="0"/>
          <a:chOff x="0" y="0"/>
          <a:chExt cx="0" cy="0"/>
        </a:xfrm>
      </p:grpSpPr>
      <p:sp>
        <p:nvSpPr>
          <p:cNvPr id="65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3" name="Body Level One…"/>
          <p:cNvSpPr txBox="1">
            <a:spLocks noGrp="1"/>
          </p:cNvSpPr>
          <p:nvPr>
            <p:ph type="body" sz="quarter" idx="1"/>
          </p:nvPr>
        </p:nvSpPr>
        <p:spPr>
          <a:xfrm>
            <a:off x="1241020" y="2907232"/>
            <a:ext cx="4534771" cy="1165553"/>
          </a:xfrm>
          <a:prstGeom prst="rect">
            <a:avLst/>
          </a:prstGeom>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694" name="Line"/>
          <p:cNvSpPr/>
          <p:nvPr/>
        </p:nvSpPr>
        <p:spPr>
          <a:xfrm>
            <a:off x="1243051" y="4548032"/>
            <a:ext cx="4532740"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95" name="Rectangle"/>
          <p:cNvSpPr>
            <a:spLocks noGrp="1"/>
          </p:cNvSpPr>
          <p:nvPr>
            <p:ph type="body" sz="quarter" idx="13"/>
          </p:nvPr>
        </p:nvSpPr>
        <p:spPr>
          <a:xfrm>
            <a:off x="9939065" y="2907232"/>
            <a:ext cx="4532739" cy="1165553"/>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696" name="Line"/>
          <p:cNvSpPr/>
          <p:nvPr/>
        </p:nvSpPr>
        <p:spPr>
          <a:xfrm>
            <a:off x="9939065" y="4548032"/>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97" name="Rectangle"/>
          <p:cNvSpPr>
            <a:spLocks noGrp="1"/>
          </p:cNvSpPr>
          <p:nvPr>
            <p:ph type="body" sz="quarter" idx="14"/>
          </p:nvPr>
        </p:nvSpPr>
        <p:spPr>
          <a:xfrm>
            <a:off x="18634837" y="2907232"/>
            <a:ext cx="4532979" cy="1165553"/>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698" name="Line"/>
          <p:cNvSpPr/>
          <p:nvPr/>
        </p:nvSpPr>
        <p:spPr>
          <a:xfrm>
            <a:off x="18635080" y="4548032"/>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99" name="Title Text"/>
          <p:cNvSpPr txBox="1">
            <a:spLocks noGrp="1"/>
          </p:cNvSpPr>
          <p:nvPr>
            <p:ph type="title"/>
          </p:nvPr>
        </p:nvSpPr>
        <p:spPr>
          <a:prstGeom prst="rect">
            <a:avLst/>
          </a:prstGeom>
        </p:spPr>
        <p:txBody>
          <a:bodyPr/>
          <a:lstStyle/>
          <a:p>
            <a:r>
              <a:t>Title Text</a:t>
            </a:r>
          </a:p>
        </p:txBody>
      </p:sp>
      <p:sp>
        <p:nvSpPr>
          <p:cNvPr id="700" name="Rectangle"/>
          <p:cNvSpPr>
            <a:spLocks noGrp="1"/>
          </p:cNvSpPr>
          <p:nvPr>
            <p:ph type="body" sz="quarter" idx="15"/>
          </p:nvPr>
        </p:nvSpPr>
        <p:spPr>
          <a:xfrm>
            <a:off x="1241020" y="5023198"/>
            <a:ext cx="4534771" cy="724097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01" name="Rectangle"/>
          <p:cNvSpPr>
            <a:spLocks noGrp="1"/>
          </p:cNvSpPr>
          <p:nvPr>
            <p:ph type="body" sz="quarter" idx="16"/>
          </p:nvPr>
        </p:nvSpPr>
        <p:spPr>
          <a:xfrm>
            <a:off x="9939065" y="5023198"/>
            <a:ext cx="4532739" cy="724097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02" name="Rectangle"/>
          <p:cNvSpPr>
            <a:spLocks noGrp="1"/>
          </p:cNvSpPr>
          <p:nvPr>
            <p:ph type="body" sz="quarter" idx="17"/>
          </p:nvPr>
        </p:nvSpPr>
        <p:spPr>
          <a:xfrm>
            <a:off x="18634837" y="5023198"/>
            <a:ext cx="4532979" cy="724097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715" name="Group"/>
          <p:cNvGrpSpPr/>
          <p:nvPr/>
        </p:nvGrpSpPr>
        <p:grpSpPr>
          <a:xfrm>
            <a:off x="21341407" y="12713927"/>
            <a:ext cx="2588084" cy="566942"/>
            <a:chOff x="-6" y="-13"/>
            <a:chExt cx="2588083" cy="566941"/>
          </a:xfrm>
        </p:grpSpPr>
        <p:sp>
          <p:nvSpPr>
            <p:cNvPr id="703"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04"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05"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06"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07"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08"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09"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10"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11"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712"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13"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14"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7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17" name="Footer"/>
          <p:cNvSpPr txBox="1">
            <a:spLocks noGrp="1"/>
          </p:cNvSpPr>
          <p:nvPr>
            <p:ph type="body" sz="quarter" idx="18"/>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Light 4 Column">
    <p:spTree>
      <p:nvGrpSpPr>
        <p:cNvPr id="1" name=""/>
        <p:cNvGrpSpPr/>
        <p:nvPr/>
      </p:nvGrpSpPr>
      <p:grpSpPr>
        <a:xfrm>
          <a:off x="0" y="0"/>
          <a:ext cx="0" cy="0"/>
          <a:chOff x="0" y="0"/>
          <a:chExt cx="0" cy="0"/>
        </a:xfrm>
      </p:grpSpPr>
      <p:sp>
        <p:nvSpPr>
          <p:cNvPr id="72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5" name="Body Level One…"/>
          <p:cNvSpPr txBox="1">
            <a:spLocks noGrp="1"/>
          </p:cNvSpPr>
          <p:nvPr>
            <p:ph type="body" sz="quarter" idx="1"/>
          </p:nvPr>
        </p:nvSpPr>
        <p:spPr>
          <a:xfrm>
            <a:off x="1217327" y="2907232"/>
            <a:ext cx="4534772" cy="1346048"/>
          </a:xfrm>
          <a:prstGeom prst="rect">
            <a:avLst/>
          </a:prstGeom>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766" name="Rectangle"/>
          <p:cNvSpPr>
            <a:spLocks noGrp="1"/>
          </p:cNvSpPr>
          <p:nvPr>
            <p:ph type="body" sz="quarter" idx="13"/>
          </p:nvPr>
        </p:nvSpPr>
        <p:spPr>
          <a:xfrm>
            <a:off x="6927776" y="2907232"/>
            <a:ext cx="4532739" cy="1346048"/>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767" name="Rectangle"/>
          <p:cNvSpPr>
            <a:spLocks noGrp="1"/>
          </p:cNvSpPr>
          <p:nvPr>
            <p:ph type="body" sz="quarter" idx="14"/>
          </p:nvPr>
        </p:nvSpPr>
        <p:spPr>
          <a:xfrm>
            <a:off x="12634974" y="2907232"/>
            <a:ext cx="4533956" cy="1346048"/>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768" name="Rectangle"/>
          <p:cNvSpPr>
            <a:spLocks noGrp="1"/>
          </p:cNvSpPr>
          <p:nvPr>
            <p:ph type="body" sz="quarter" idx="15"/>
          </p:nvPr>
        </p:nvSpPr>
        <p:spPr>
          <a:xfrm>
            <a:off x="18344604" y="2907232"/>
            <a:ext cx="4532739" cy="1346048"/>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769" name="Title Text"/>
          <p:cNvSpPr txBox="1">
            <a:spLocks noGrp="1"/>
          </p:cNvSpPr>
          <p:nvPr>
            <p:ph type="title"/>
          </p:nvPr>
        </p:nvSpPr>
        <p:spPr>
          <a:prstGeom prst="rect">
            <a:avLst/>
          </a:prstGeom>
        </p:spPr>
        <p:txBody>
          <a:bodyPr/>
          <a:lstStyle/>
          <a:p>
            <a:r>
              <a:t>Title Text</a:t>
            </a:r>
          </a:p>
        </p:txBody>
      </p:sp>
      <p:sp>
        <p:nvSpPr>
          <p:cNvPr id="770" name="Line"/>
          <p:cNvSpPr/>
          <p:nvPr/>
        </p:nvSpPr>
        <p:spPr>
          <a:xfrm>
            <a:off x="1219361"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1" name="Line"/>
          <p:cNvSpPr/>
          <p:nvPr/>
        </p:nvSpPr>
        <p:spPr>
          <a:xfrm>
            <a:off x="6927776"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2" name="Line"/>
          <p:cNvSpPr/>
          <p:nvPr/>
        </p:nvSpPr>
        <p:spPr>
          <a:xfrm>
            <a:off x="12636189"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3" name="Line"/>
          <p:cNvSpPr/>
          <p:nvPr/>
        </p:nvSpPr>
        <p:spPr>
          <a:xfrm>
            <a:off x="18344604"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4" name="Rectangle"/>
          <p:cNvSpPr>
            <a:spLocks noGrp="1"/>
          </p:cNvSpPr>
          <p:nvPr>
            <p:ph type="body" sz="quarter" idx="16"/>
          </p:nvPr>
        </p:nvSpPr>
        <p:spPr>
          <a:xfrm>
            <a:off x="1217328" y="5203689"/>
            <a:ext cx="4534773"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75" name="Rectangle"/>
          <p:cNvSpPr>
            <a:spLocks noGrp="1"/>
          </p:cNvSpPr>
          <p:nvPr>
            <p:ph type="body" sz="quarter" idx="17"/>
          </p:nvPr>
        </p:nvSpPr>
        <p:spPr>
          <a:xfrm>
            <a:off x="6927776" y="5203689"/>
            <a:ext cx="4532739"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76" name="Rectangle"/>
          <p:cNvSpPr>
            <a:spLocks noGrp="1"/>
          </p:cNvSpPr>
          <p:nvPr>
            <p:ph type="body" sz="quarter" idx="18"/>
          </p:nvPr>
        </p:nvSpPr>
        <p:spPr>
          <a:xfrm>
            <a:off x="12634974" y="5203689"/>
            <a:ext cx="4533956"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77" name="Rectangle"/>
          <p:cNvSpPr>
            <a:spLocks noGrp="1"/>
          </p:cNvSpPr>
          <p:nvPr>
            <p:ph type="body" sz="quarter" idx="19"/>
          </p:nvPr>
        </p:nvSpPr>
        <p:spPr>
          <a:xfrm>
            <a:off x="18343387" y="5203689"/>
            <a:ext cx="4533959"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790" name="Group"/>
          <p:cNvGrpSpPr/>
          <p:nvPr/>
        </p:nvGrpSpPr>
        <p:grpSpPr>
          <a:xfrm>
            <a:off x="21341407" y="12713927"/>
            <a:ext cx="2588084" cy="566942"/>
            <a:chOff x="-6" y="-13"/>
            <a:chExt cx="2588083" cy="566941"/>
          </a:xfrm>
        </p:grpSpPr>
        <p:sp>
          <p:nvSpPr>
            <p:cNvPr id="778"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79"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80"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1"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2"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3"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84"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85"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6"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787"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8"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9"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7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92" name="Footer"/>
          <p:cNvSpPr txBox="1">
            <a:spLocks noGrp="1"/>
          </p:cNvSpPr>
          <p:nvPr>
            <p:ph type="body" sz="quarter" idx="20"/>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Light 5 Column">
    <p:spTree>
      <p:nvGrpSpPr>
        <p:cNvPr id="1" name=""/>
        <p:cNvGrpSpPr/>
        <p:nvPr/>
      </p:nvGrpSpPr>
      <p:grpSpPr>
        <a:xfrm>
          <a:off x="0" y="0"/>
          <a:ext cx="0" cy="0"/>
          <a:chOff x="0" y="0"/>
          <a:chExt cx="0" cy="0"/>
        </a:xfrm>
      </p:grpSpPr>
      <p:sp>
        <p:nvSpPr>
          <p:cNvPr id="79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40" name="Body Level One…"/>
          <p:cNvSpPr txBox="1">
            <a:spLocks noGrp="1"/>
          </p:cNvSpPr>
          <p:nvPr>
            <p:ph type="body" sz="quarter" idx="1"/>
          </p:nvPr>
        </p:nvSpPr>
        <p:spPr>
          <a:xfrm>
            <a:off x="958005" y="2908657"/>
            <a:ext cx="3682617" cy="1346049"/>
          </a:xfrm>
          <a:prstGeom prst="rect">
            <a:avLst/>
          </a:prstGeom>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841" name="Rectangle"/>
          <p:cNvSpPr>
            <a:spLocks noGrp="1"/>
          </p:cNvSpPr>
          <p:nvPr>
            <p:ph type="body" sz="quarter" idx="13"/>
          </p:nvPr>
        </p:nvSpPr>
        <p:spPr>
          <a:xfrm>
            <a:off x="5671659" y="2908657"/>
            <a:ext cx="3670904" cy="1346049"/>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42" name="Rectangle"/>
          <p:cNvSpPr>
            <a:spLocks noGrp="1"/>
          </p:cNvSpPr>
          <p:nvPr>
            <p:ph type="body" sz="quarter" idx="14"/>
          </p:nvPr>
        </p:nvSpPr>
        <p:spPr>
          <a:xfrm>
            <a:off x="10373604" y="2908657"/>
            <a:ext cx="3676347" cy="1346049"/>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43" name="Rectangle"/>
          <p:cNvSpPr>
            <a:spLocks noGrp="1"/>
          </p:cNvSpPr>
          <p:nvPr>
            <p:ph type="body" sz="quarter" idx="15"/>
          </p:nvPr>
        </p:nvSpPr>
        <p:spPr>
          <a:xfrm>
            <a:off x="15080986" y="2908657"/>
            <a:ext cx="3679580" cy="1346049"/>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44" name="Title Text"/>
          <p:cNvSpPr txBox="1">
            <a:spLocks noGrp="1"/>
          </p:cNvSpPr>
          <p:nvPr>
            <p:ph type="title"/>
          </p:nvPr>
        </p:nvSpPr>
        <p:spPr>
          <a:prstGeom prst="rect">
            <a:avLst/>
          </a:prstGeom>
        </p:spPr>
        <p:txBody>
          <a:bodyPr/>
          <a:lstStyle/>
          <a:p>
            <a:r>
              <a:t>Title Text</a:t>
            </a:r>
          </a:p>
        </p:txBody>
      </p:sp>
      <p:sp>
        <p:nvSpPr>
          <p:cNvPr id="845" name="Line"/>
          <p:cNvSpPr/>
          <p:nvPr/>
        </p:nvSpPr>
        <p:spPr>
          <a:xfrm>
            <a:off x="960035" y="4729957"/>
            <a:ext cx="3680584" cy="1"/>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6" name="Line"/>
          <p:cNvSpPr/>
          <p:nvPr/>
        </p:nvSpPr>
        <p:spPr>
          <a:xfrm>
            <a:off x="5671656" y="4729956"/>
            <a:ext cx="3670904"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7" name="Line"/>
          <p:cNvSpPr/>
          <p:nvPr/>
        </p:nvSpPr>
        <p:spPr>
          <a:xfrm>
            <a:off x="10374819" y="4729956"/>
            <a:ext cx="3675357"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8" name="Line"/>
          <p:cNvSpPr/>
          <p:nvPr/>
        </p:nvSpPr>
        <p:spPr>
          <a:xfrm>
            <a:off x="15080986" y="4749516"/>
            <a:ext cx="3679580"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9" name="Rectangle"/>
          <p:cNvSpPr>
            <a:spLocks noGrp="1"/>
          </p:cNvSpPr>
          <p:nvPr>
            <p:ph type="body" sz="quarter" idx="16"/>
          </p:nvPr>
        </p:nvSpPr>
        <p:spPr>
          <a:xfrm>
            <a:off x="958006" y="5205113"/>
            <a:ext cx="3682617" cy="705905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0" name="Rectangle"/>
          <p:cNvSpPr>
            <a:spLocks noGrp="1"/>
          </p:cNvSpPr>
          <p:nvPr>
            <p:ph type="body" sz="quarter" idx="17"/>
          </p:nvPr>
        </p:nvSpPr>
        <p:spPr>
          <a:xfrm>
            <a:off x="5671659" y="5205113"/>
            <a:ext cx="3670904" cy="705905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1" name="Rectangle"/>
          <p:cNvSpPr>
            <a:spLocks noGrp="1"/>
          </p:cNvSpPr>
          <p:nvPr>
            <p:ph type="body" sz="quarter" idx="18"/>
          </p:nvPr>
        </p:nvSpPr>
        <p:spPr>
          <a:xfrm>
            <a:off x="10373598" y="5205113"/>
            <a:ext cx="3676347" cy="705905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2" name="Rectangle"/>
          <p:cNvSpPr>
            <a:spLocks noGrp="1"/>
          </p:cNvSpPr>
          <p:nvPr>
            <p:ph type="body" sz="quarter" idx="19"/>
          </p:nvPr>
        </p:nvSpPr>
        <p:spPr>
          <a:xfrm>
            <a:off x="15079765" y="5224677"/>
            <a:ext cx="3680571" cy="703949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3" name="Line"/>
          <p:cNvSpPr/>
          <p:nvPr/>
        </p:nvSpPr>
        <p:spPr>
          <a:xfrm>
            <a:off x="19791604" y="4729956"/>
            <a:ext cx="3683803"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54" name="Rectangle"/>
          <p:cNvSpPr>
            <a:spLocks noGrp="1"/>
          </p:cNvSpPr>
          <p:nvPr>
            <p:ph type="body" sz="quarter" idx="20"/>
          </p:nvPr>
        </p:nvSpPr>
        <p:spPr>
          <a:xfrm>
            <a:off x="19788520" y="2907232"/>
            <a:ext cx="3686657" cy="1348896"/>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55" name="Rectangle"/>
          <p:cNvSpPr>
            <a:spLocks noGrp="1"/>
          </p:cNvSpPr>
          <p:nvPr>
            <p:ph type="body" sz="quarter" idx="21"/>
          </p:nvPr>
        </p:nvSpPr>
        <p:spPr>
          <a:xfrm>
            <a:off x="19789178" y="5205114"/>
            <a:ext cx="3686657" cy="7059054"/>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868" name="Group"/>
          <p:cNvGrpSpPr/>
          <p:nvPr/>
        </p:nvGrpSpPr>
        <p:grpSpPr>
          <a:xfrm>
            <a:off x="21341407" y="12713927"/>
            <a:ext cx="2588084" cy="566942"/>
            <a:chOff x="-6" y="-13"/>
            <a:chExt cx="2588083" cy="566941"/>
          </a:xfrm>
        </p:grpSpPr>
        <p:sp>
          <p:nvSpPr>
            <p:cNvPr id="856"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857"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858"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59"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0"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1"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862"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863"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4"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865"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6"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7"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8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70" name="Footer"/>
          <p:cNvSpPr txBox="1">
            <a:spLocks noGrp="1"/>
          </p:cNvSpPr>
          <p:nvPr>
            <p:ph type="body" sz="quarter" idx="22"/>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White Blank No Logo">
    <p:spTree>
      <p:nvGrpSpPr>
        <p:cNvPr id="1" name=""/>
        <p:cNvGrpSpPr/>
        <p:nvPr/>
      </p:nvGrpSpPr>
      <p:grpSpPr>
        <a:xfrm>
          <a:off x="0" y="0"/>
          <a:ext cx="0" cy="0"/>
          <a:chOff x="0" y="0"/>
          <a:chExt cx="0" cy="0"/>
        </a:xfrm>
      </p:grpSpPr>
      <p:sp>
        <p:nvSpPr>
          <p:cNvPr id="87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7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7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19"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Light Agenda">
    <p:spTree>
      <p:nvGrpSpPr>
        <p:cNvPr id="1" name=""/>
        <p:cNvGrpSpPr/>
        <p:nvPr/>
      </p:nvGrpSpPr>
      <p:grpSpPr>
        <a:xfrm>
          <a:off x="0" y="0"/>
          <a:ext cx="0" cy="0"/>
          <a:chOff x="0" y="0"/>
          <a:chExt cx="0" cy="0"/>
        </a:xfrm>
      </p:grpSpPr>
      <p:sp>
        <p:nvSpPr>
          <p:cNvPr id="107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7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7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7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7" name="Title Text"/>
          <p:cNvSpPr txBox="1">
            <a:spLocks noGrp="1"/>
          </p:cNvSpPr>
          <p:nvPr>
            <p:ph type="title"/>
          </p:nvPr>
        </p:nvSpPr>
        <p:spPr>
          <a:xfrm rot="16200000">
            <a:off x="-5861257" y="5855491"/>
            <a:ext cx="13716001" cy="2005028"/>
          </a:xfrm>
          <a:prstGeom prst="rect">
            <a:avLst/>
          </a:prstGeom>
          <a:solidFill>
            <a:srgbClr val="C40022"/>
          </a:solidFill>
        </p:spPr>
        <p:txBody>
          <a:bodyPr anchor="ctr"/>
          <a:lstStyle>
            <a:lvl1pPr algn="ctr">
              <a:defRPr sz="9200" spc="2300">
                <a:solidFill>
                  <a:srgbClr val="FFFFFF"/>
                </a:solidFill>
              </a:defRPr>
            </a:lvl1pPr>
          </a:lstStyle>
          <a:p>
            <a:r>
              <a:t>Title Text</a:t>
            </a: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Light US Thank You">
    <p:spTree>
      <p:nvGrpSpPr>
        <p:cNvPr id="1" name=""/>
        <p:cNvGrpSpPr/>
        <p:nvPr/>
      </p:nvGrpSpPr>
      <p:grpSpPr>
        <a:xfrm>
          <a:off x="0" y="0"/>
          <a:ext cx="0" cy="0"/>
          <a:chOff x="0" y="0"/>
          <a:chExt cx="0" cy="0"/>
        </a:xfrm>
      </p:grpSpPr>
      <p:sp>
        <p:nvSpPr>
          <p:cNvPr id="926"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pPr>
            <a:r>
              <a:rPr sz="1400"/>
              <a:t>in a Rackspace services agreement. All other trademarks, service marks, images, products and brands remain the sole property of their respective holders and do not imply endorsement or sponsorship.</a:t>
            </a:r>
          </a:p>
        </p:txBody>
      </p:sp>
      <p:grpSp>
        <p:nvGrpSpPr>
          <p:cNvPr id="939" name="Group"/>
          <p:cNvGrpSpPr/>
          <p:nvPr/>
        </p:nvGrpSpPr>
        <p:grpSpPr>
          <a:xfrm>
            <a:off x="2546283" y="7563563"/>
            <a:ext cx="4442352" cy="970192"/>
            <a:chOff x="4" y="3"/>
            <a:chExt cx="4442351" cy="970190"/>
          </a:xfrm>
        </p:grpSpPr>
        <p:sp>
          <p:nvSpPr>
            <p:cNvPr id="927" name="Shape"/>
            <p:cNvSpPr/>
            <p:nvPr/>
          </p:nvSpPr>
          <p:spPr>
            <a:xfrm>
              <a:off x="4" y="89026"/>
              <a:ext cx="684039"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28" name="Shape"/>
            <p:cNvSpPr/>
            <p:nvPr/>
          </p:nvSpPr>
          <p:spPr>
            <a:xfrm>
              <a:off x="245893" y="3"/>
              <a:ext cx="656307" cy="88602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29" name="Shape"/>
            <p:cNvSpPr/>
            <p:nvPr/>
          </p:nvSpPr>
          <p:spPr>
            <a:xfrm>
              <a:off x="2410345" y="403539"/>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0" name="Shape"/>
            <p:cNvSpPr/>
            <p:nvPr/>
          </p:nvSpPr>
          <p:spPr>
            <a:xfrm>
              <a:off x="974903" y="402686"/>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1" name="Shape"/>
            <p:cNvSpPr/>
            <p:nvPr/>
          </p:nvSpPr>
          <p:spPr>
            <a:xfrm>
              <a:off x="1261310" y="403539"/>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2" name="Shape"/>
            <p:cNvSpPr/>
            <p:nvPr/>
          </p:nvSpPr>
          <p:spPr>
            <a:xfrm>
              <a:off x="2714652" y="403539"/>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33" name="Shape"/>
            <p:cNvSpPr/>
            <p:nvPr/>
          </p:nvSpPr>
          <p:spPr>
            <a:xfrm>
              <a:off x="2010677" y="264598"/>
              <a:ext cx="470226" cy="57006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34" name="Shape"/>
            <p:cNvSpPr/>
            <p:nvPr/>
          </p:nvSpPr>
          <p:spPr>
            <a:xfrm>
              <a:off x="3947224" y="403539"/>
              <a:ext cx="392766"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5" name="Shape"/>
            <p:cNvSpPr/>
            <p:nvPr/>
          </p:nvSpPr>
          <p:spPr>
            <a:xfrm>
              <a:off x="4333278" y="735123"/>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b="1">
                  <a:solidFill>
                    <a:srgbClr val="FFFFFF"/>
                  </a:solidFill>
                </a:defRPr>
              </a:pPr>
              <a:endParaRPr sz="4200"/>
            </a:p>
          </p:txBody>
        </p:sp>
        <p:sp>
          <p:nvSpPr>
            <p:cNvPr id="936" name="Shape"/>
            <p:cNvSpPr/>
            <p:nvPr/>
          </p:nvSpPr>
          <p:spPr>
            <a:xfrm>
              <a:off x="3192848" y="403539"/>
              <a:ext cx="401323"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7" name="Shape"/>
            <p:cNvSpPr/>
            <p:nvPr/>
          </p:nvSpPr>
          <p:spPr>
            <a:xfrm>
              <a:off x="3609673" y="404391"/>
              <a:ext cx="362079" cy="438796"/>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8" name="Shape"/>
            <p:cNvSpPr/>
            <p:nvPr/>
          </p:nvSpPr>
          <p:spPr>
            <a:xfrm>
              <a:off x="1678134" y="404391"/>
              <a:ext cx="361956" cy="438796"/>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grpSp>
      <p:sp>
        <p:nvSpPr>
          <p:cNvPr id="940"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C40022"/>
                </a:solidFill>
              </a:defRPr>
            </a:lvl1pPr>
          </a:lstStyle>
          <a:p>
            <a:r>
              <a:rPr sz="10100"/>
              <a:t>THANK YOU</a:t>
            </a:r>
          </a:p>
        </p:txBody>
      </p:sp>
      <p:sp>
        <p:nvSpPr>
          <p:cNvPr id="941" name="one fanatical place   |  san antonio, tx 78218"/>
          <p:cNvSpPr txBox="1"/>
          <p:nvPr/>
        </p:nvSpPr>
        <p:spPr>
          <a:xfrm>
            <a:off x="2502991" y="5597798"/>
            <a:ext cx="7981672"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lvl1pPr>
          </a:lstStyle>
          <a:p>
            <a:r>
              <a:rPr sz="2200"/>
              <a:t>one fanatical place   |  san antonio, tx 78218</a:t>
            </a:r>
          </a:p>
        </p:txBody>
      </p:sp>
      <p:sp>
        <p:nvSpPr>
          <p:cNvPr id="942" name="us sales: 1-800-961-2888  |  us support: 1-800-961-4454  |  www.rackspace.com"/>
          <p:cNvSpPr txBox="1"/>
          <p:nvPr/>
        </p:nvSpPr>
        <p:spPr>
          <a:xfrm>
            <a:off x="2502993" y="6283599"/>
            <a:ext cx="13186945"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lvl1pPr>
          </a:lstStyle>
          <a:p>
            <a:r>
              <a:rPr sz="2200"/>
              <a:t>us sales: 1-800-961-2888  |  us support: 1-800-961-4454  |  www.rackspace.com</a:t>
            </a:r>
          </a:p>
        </p:txBody>
      </p:sp>
      <p:sp>
        <p:nvSpPr>
          <p:cNvPr id="943" name="U.S."/>
          <p:cNvSpPr txBox="1"/>
          <p:nvPr/>
        </p:nvSpPr>
        <p:spPr>
          <a:xfrm>
            <a:off x="22252332" y="-818428"/>
            <a:ext cx="106841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sz="3200"/>
              <a:t>U.S.</a:t>
            </a: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Red US Thank You">
    <p:bg>
      <p:bgPr>
        <a:solidFill>
          <a:srgbClr val="C40022"/>
        </a:solidFill>
        <a:effectLst/>
      </p:bgPr>
    </p:bg>
    <p:spTree>
      <p:nvGrpSpPr>
        <p:cNvPr id="1" name=""/>
        <p:cNvGrpSpPr/>
        <p:nvPr/>
      </p:nvGrpSpPr>
      <p:grpSpPr>
        <a:xfrm>
          <a:off x="0" y="0"/>
          <a:ext cx="0" cy="0"/>
          <a:chOff x="0" y="0"/>
          <a:chExt cx="0" cy="0"/>
        </a:xfrm>
      </p:grpSpPr>
      <p:sp>
        <p:nvSpPr>
          <p:cNvPr id="951"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grpSp>
        <p:nvGrpSpPr>
          <p:cNvPr id="964" name="Group"/>
          <p:cNvGrpSpPr/>
          <p:nvPr/>
        </p:nvGrpSpPr>
        <p:grpSpPr>
          <a:xfrm>
            <a:off x="2546283" y="7563563"/>
            <a:ext cx="4442352" cy="970192"/>
            <a:chOff x="0" y="0"/>
            <a:chExt cx="4442351" cy="970190"/>
          </a:xfrm>
        </p:grpSpPr>
        <p:sp>
          <p:nvSpPr>
            <p:cNvPr id="952"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53" name="Shape"/>
            <p:cNvSpPr/>
            <p:nvPr/>
          </p:nvSpPr>
          <p:spPr>
            <a:xfrm>
              <a:off x="245889" y="0"/>
              <a:ext cx="656306"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54" name="Shape"/>
            <p:cNvSpPr/>
            <p:nvPr/>
          </p:nvSpPr>
          <p:spPr>
            <a:xfrm>
              <a:off x="2410341" y="403535"/>
              <a:ext cx="344917" cy="44012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55"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56" name="Shape"/>
            <p:cNvSpPr/>
            <p:nvPr/>
          </p:nvSpPr>
          <p:spPr>
            <a:xfrm>
              <a:off x="1261305" y="403535"/>
              <a:ext cx="401303" cy="440501"/>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57" name="Shape"/>
            <p:cNvSpPr/>
            <p:nvPr/>
          </p:nvSpPr>
          <p:spPr>
            <a:xfrm>
              <a:off x="2714648" y="403535"/>
              <a:ext cx="469481" cy="566656"/>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58" name="Shape"/>
            <p:cNvSpPr/>
            <p:nvPr/>
          </p:nvSpPr>
          <p:spPr>
            <a:xfrm>
              <a:off x="2010673" y="264594"/>
              <a:ext cx="470226"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59" name="Shape"/>
            <p:cNvSpPr/>
            <p:nvPr/>
          </p:nvSpPr>
          <p:spPr>
            <a:xfrm>
              <a:off x="3947220" y="403535"/>
              <a:ext cx="392765" cy="439649"/>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60" name="Shape"/>
            <p:cNvSpPr/>
            <p:nvPr/>
          </p:nvSpPr>
          <p:spPr>
            <a:xfrm>
              <a:off x="4333273" y="735120"/>
              <a:ext cx="109079"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b="1">
                  <a:solidFill>
                    <a:srgbClr val="FFFFFF"/>
                  </a:solidFill>
                </a:defRPr>
              </a:pPr>
              <a:endParaRPr sz="4200"/>
            </a:p>
          </p:txBody>
        </p:sp>
        <p:sp>
          <p:nvSpPr>
            <p:cNvPr id="961" name="Shape"/>
            <p:cNvSpPr/>
            <p:nvPr/>
          </p:nvSpPr>
          <p:spPr>
            <a:xfrm>
              <a:off x="3192844" y="403535"/>
              <a:ext cx="401322" cy="440501"/>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62" name="Shape"/>
            <p:cNvSpPr/>
            <p:nvPr/>
          </p:nvSpPr>
          <p:spPr>
            <a:xfrm>
              <a:off x="3609669" y="404387"/>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63" name="Shape"/>
            <p:cNvSpPr/>
            <p:nvPr/>
          </p:nvSpPr>
          <p:spPr>
            <a:xfrm>
              <a:off x="1678130" y="404387"/>
              <a:ext cx="361956"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grpSp>
      <p:sp>
        <p:nvSpPr>
          <p:cNvPr id="965"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966" name="one fanatical place   |  san antonio, tx 78218"/>
          <p:cNvSpPr txBox="1"/>
          <p:nvPr/>
        </p:nvSpPr>
        <p:spPr>
          <a:xfrm>
            <a:off x="2502991" y="5597798"/>
            <a:ext cx="7981672"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one fanatical place   |  san antonio, tx 78218</a:t>
            </a:r>
          </a:p>
        </p:txBody>
      </p:sp>
      <p:sp>
        <p:nvSpPr>
          <p:cNvPr id="967" name="us sales: 1-800-961-2888  |  us support: 1-800-961-4454  |  www.rackspace.com"/>
          <p:cNvSpPr txBox="1"/>
          <p:nvPr/>
        </p:nvSpPr>
        <p:spPr>
          <a:xfrm>
            <a:off x="2502993" y="6283599"/>
            <a:ext cx="13186945"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us sales: 1-800-961-2888  |  us support: 1-800-961-4454  |  www.rackspace.com</a:t>
            </a:r>
          </a:p>
        </p:txBody>
      </p:sp>
      <p:sp>
        <p:nvSpPr>
          <p:cNvPr id="968" name="U.S."/>
          <p:cNvSpPr txBox="1"/>
          <p:nvPr/>
        </p:nvSpPr>
        <p:spPr>
          <a:xfrm>
            <a:off x="22252332" y="-818428"/>
            <a:ext cx="106841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sz="3200"/>
              <a:t>U.S.</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Light 2 Column w Title &amp; Sub">
    <p:spTree>
      <p:nvGrpSpPr>
        <p:cNvPr id="1" name=""/>
        <p:cNvGrpSpPr/>
        <p:nvPr/>
      </p:nvGrpSpPr>
      <p:grpSpPr>
        <a:xfrm>
          <a:off x="0" y="0"/>
          <a:ext cx="0" cy="0"/>
          <a:chOff x="0" y="0"/>
          <a:chExt cx="0" cy="0"/>
        </a:xfrm>
      </p:grpSpPr>
      <p:sp>
        <p:nvSpPr>
          <p:cNvPr id="86"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87" name="Title Text"/>
          <p:cNvSpPr txBox="1">
            <a:spLocks noGrp="1"/>
          </p:cNvSpPr>
          <p:nvPr>
            <p:ph type="title"/>
          </p:nvPr>
        </p:nvSpPr>
        <p:spPr>
          <a:prstGeom prst="rect">
            <a:avLst/>
          </a:prstGeom>
        </p:spPr>
        <p:txBody>
          <a:bodyPr/>
          <a:lstStyle/>
          <a:p>
            <a:r>
              <a:t>Title Text</a:t>
            </a:r>
          </a:p>
        </p:txBody>
      </p:sp>
      <p:sp>
        <p:nvSpPr>
          <p:cNvPr id="88" name="Rectangle"/>
          <p:cNvSpPr>
            <a:spLocks noGrp="1"/>
          </p:cNvSpPr>
          <p:nvPr>
            <p:ph type="body" sz="half" idx="13"/>
          </p:nvPr>
        </p:nvSpPr>
        <p:spPr>
          <a:xfrm>
            <a:off x="1219361" y="3685863"/>
            <a:ext cx="9704065" cy="8763001"/>
          </a:xfrm>
          <a:prstGeom prst="rect">
            <a:avLst/>
          </a:prstGeom>
        </p:spPr>
        <p:txBody>
          <a:bodyPr>
            <a:normAutofit/>
          </a:bodyPr>
          <a:lstStyle/>
          <a:p>
            <a:endParaRPr/>
          </a:p>
        </p:txBody>
      </p:sp>
      <p:sp>
        <p:nvSpPr>
          <p:cNvPr id="89" name="Rectangle"/>
          <p:cNvSpPr>
            <a:spLocks noGrp="1"/>
          </p:cNvSpPr>
          <p:nvPr>
            <p:ph type="body" sz="half" idx="14"/>
          </p:nvPr>
        </p:nvSpPr>
        <p:spPr>
          <a:xfrm>
            <a:off x="13463753" y="3685863"/>
            <a:ext cx="9704064" cy="8763001"/>
          </a:xfrm>
          <a:prstGeom prst="rect">
            <a:avLst/>
          </a:prstGeom>
        </p:spPr>
        <p:txBody>
          <a:bodyPr>
            <a:normAutofit/>
          </a:bodyPr>
          <a:lstStyle/>
          <a:p>
            <a:endParaRP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1" name="Footer"/>
          <p:cNvSpPr txBox="1">
            <a:spLocks noGrp="1"/>
          </p:cNvSpPr>
          <p:nvPr>
            <p:ph type="body" sz="quarter" idx="15"/>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Dark US Thank You">
    <p:bg>
      <p:bgPr>
        <a:solidFill>
          <a:srgbClr val="383C42"/>
        </a:solidFill>
        <a:effectLst/>
      </p:bgPr>
    </p:bg>
    <p:spTree>
      <p:nvGrpSpPr>
        <p:cNvPr id="1" name=""/>
        <p:cNvGrpSpPr/>
        <p:nvPr/>
      </p:nvGrpSpPr>
      <p:grpSpPr>
        <a:xfrm>
          <a:off x="0" y="0"/>
          <a:ext cx="0" cy="0"/>
          <a:chOff x="0" y="0"/>
          <a:chExt cx="0" cy="0"/>
        </a:xfrm>
      </p:grpSpPr>
      <p:sp>
        <p:nvSpPr>
          <p:cNvPr id="976"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grpSp>
        <p:nvGrpSpPr>
          <p:cNvPr id="989" name="Group"/>
          <p:cNvGrpSpPr/>
          <p:nvPr/>
        </p:nvGrpSpPr>
        <p:grpSpPr>
          <a:xfrm>
            <a:off x="2546283" y="7563563"/>
            <a:ext cx="4442352" cy="970192"/>
            <a:chOff x="0" y="0"/>
            <a:chExt cx="4442351" cy="970190"/>
          </a:xfrm>
        </p:grpSpPr>
        <p:sp>
          <p:nvSpPr>
            <p:cNvPr id="977"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78" name="Shape"/>
            <p:cNvSpPr/>
            <p:nvPr/>
          </p:nvSpPr>
          <p:spPr>
            <a:xfrm>
              <a:off x="245889" y="0"/>
              <a:ext cx="656306"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79" name="Shape"/>
            <p:cNvSpPr/>
            <p:nvPr/>
          </p:nvSpPr>
          <p:spPr>
            <a:xfrm>
              <a:off x="2410341" y="403535"/>
              <a:ext cx="344917" cy="44012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0"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1" name="Shape"/>
            <p:cNvSpPr/>
            <p:nvPr/>
          </p:nvSpPr>
          <p:spPr>
            <a:xfrm>
              <a:off x="1261305" y="403535"/>
              <a:ext cx="401303" cy="440501"/>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2" name="Shape"/>
            <p:cNvSpPr/>
            <p:nvPr/>
          </p:nvSpPr>
          <p:spPr>
            <a:xfrm>
              <a:off x="2714648" y="403535"/>
              <a:ext cx="469481" cy="566656"/>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83" name="Shape"/>
            <p:cNvSpPr/>
            <p:nvPr/>
          </p:nvSpPr>
          <p:spPr>
            <a:xfrm>
              <a:off x="2010673" y="264594"/>
              <a:ext cx="470226"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84" name="Shape"/>
            <p:cNvSpPr/>
            <p:nvPr/>
          </p:nvSpPr>
          <p:spPr>
            <a:xfrm>
              <a:off x="3947220" y="403535"/>
              <a:ext cx="392765" cy="439649"/>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5" name="Shape"/>
            <p:cNvSpPr/>
            <p:nvPr/>
          </p:nvSpPr>
          <p:spPr>
            <a:xfrm>
              <a:off x="4333273" y="735120"/>
              <a:ext cx="109079"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b="1">
                  <a:solidFill>
                    <a:srgbClr val="FFFFFF"/>
                  </a:solidFill>
                </a:defRPr>
              </a:pPr>
              <a:endParaRPr sz="4200"/>
            </a:p>
          </p:txBody>
        </p:sp>
        <p:sp>
          <p:nvSpPr>
            <p:cNvPr id="986" name="Shape"/>
            <p:cNvSpPr/>
            <p:nvPr/>
          </p:nvSpPr>
          <p:spPr>
            <a:xfrm>
              <a:off x="3192844" y="403535"/>
              <a:ext cx="401322" cy="440501"/>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7" name="Shape"/>
            <p:cNvSpPr/>
            <p:nvPr/>
          </p:nvSpPr>
          <p:spPr>
            <a:xfrm>
              <a:off x="3609669" y="404387"/>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8" name="Shape"/>
            <p:cNvSpPr/>
            <p:nvPr/>
          </p:nvSpPr>
          <p:spPr>
            <a:xfrm>
              <a:off x="1678130" y="404387"/>
              <a:ext cx="361956"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grpSp>
      <p:sp>
        <p:nvSpPr>
          <p:cNvPr id="990"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991" name="one fanatical place   |  san antonio, tx 78218"/>
          <p:cNvSpPr txBox="1"/>
          <p:nvPr/>
        </p:nvSpPr>
        <p:spPr>
          <a:xfrm>
            <a:off x="2502991" y="5597798"/>
            <a:ext cx="7981672"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one fanatical place   |  san antonio, tx 78218</a:t>
            </a:r>
          </a:p>
        </p:txBody>
      </p:sp>
      <p:sp>
        <p:nvSpPr>
          <p:cNvPr id="992" name="us sales: 1-800-961-2888  |  us support: 1-800-961-4454  |  www.rackspace.com"/>
          <p:cNvSpPr txBox="1"/>
          <p:nvPr/>
        </p:nvSpPr>
        <p:spPr>
          <a:xfrm>
            <a:off x="2502993" y="6283599"/>
            <a:ext cx="13186945"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us sales: 1-800-961-2888  |  us support: 1-800-961-4454  |  www.rackspace.com</a:t>
            </a:r>
          </a:p>
        </p:txBody>
      </p:sp>
      <p:sp>
        <p:nvSpPr>
          <p:cNvPr id="993" name="U.S."/>
          <p:cNvSpPr txBox="1"/>
          <p:nvPr/>
        </p:nvSpPr>
        <p:spPr>
          <a:xfrm>
            <a:off x="22252332" y="-818428"/>
            <a:ext cx="106841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sz="3200"/>
              <a:t>U.S.</a:t>
            </a: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Light UK Thank You">
    <p:spTree>
      <p:nvGrpSpPr>
        <p:cNvPr id="1" name=""/>
        <p:cNvGrpSpPr/>
        <p:nvPr/>
      </p:nvGrpSpPr>
      <p:grpSpPr>
        <a:xfrm>
          <a:off x="0" y="0"/>
          <a:ext cx="0" cy="0"/>
          <a:chOff x="0" y="0"/>
          <a:chExt cx="0" cy="0"/>
        </a:xfrm>
      </p:grpSpPr>
      <p:grpSp>
        <p:nvGrpSpPr>
          <p:cNvPr id="1013" name="Group"/>
          <p:cNvGrpSpPr/>
          <p:nvPr/>
        </p:nvGrpSpPr>
        <p:grpSpPr>
          <a:xfrm>
            <a:off x="2546289" y="7563569"/>
            <a:ext cx="4442351" cy="970191"/>
            <a:chOff x="4" y="2"/>
            <a:chExt cx="4442350" cy="970190"/>
          </a:xfrm>
        </p:grpSpPr>
        <p:sp>
          <p:nvSpPr>
            <p:cNvPr id="1001" name="Shape"/>
            <p:cNvSpPr/>
            <p:nvPr/>
          </p:nvSpPr>
          <p:spPr>
            <a:xfrm>
              <a:off x="4" y="89025"/>
              <a:ext cx="684039"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02" name="Shape"/>
            <p:cNvSpPr/>
            <p:nvPr/>
          </p:nvSpPr>
          <p:spPr>
            <a:xfrm>
              <a:off x="245893" y="2"/>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03" name="Shape"/>
            <p:cNvSpPr/>
            <p:nvPr/>
          </p:nvSpPr>
          <p:spPr>
            <a:xfrm>
              <a:off x="2410345" y="403538"/>
              <a:ext cx="344917"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04" name="Shape"/>
            <p:cNvSpPr/>
            <p:nvPr/>
          </p:nvSpPr>
          <p:spPr>
            <a:xfrm>
              <a:off x="974903" y="402685"/>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05" name="Shape"/>
            <p:cNvSpPr/>
            <p:nvPr/>
          </p:nvSpPr>
          <p:spPr>
            <a:xfrm>
              <a:off x="1261309" y="403538"/>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06" name="Shape"/>
            <p:cNvSpPr/>
            <p:nvPr/>
          </p:nvSpPr>
          <p:spPr>
            <a:xfrm>
              <a:off x="2714652" y="403538"/>
              <a:ext cx="469481" cy="566656"/>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07" name="Shape"/>
            <p:cNvSpPr/>
            <p:nvPr/>
          </p:nvSpPr>
          <p:spPr>
            <a:xfrm>
              <a:off x="2010676" y="264596"/>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08" name="Shape"/>
            <p:cNvSpPr/>
            <p:nvPr/>
          </p:nvSpPr>
          <p:spPr>
            <a:xfrm>
              <a:off x="3947223" y="403538"/>
              <a:ext cx="392766"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09" name="Shape"/>
            <p:cNvSpPr/>
            <p:nvPr/>
          </p:nvSpPr>
          <p:spPr>
            <a:xfrm>
              <a:off x="4333277" y="735122"/>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010" name="Shape"/>
            <p:cNvSpPr/>
            <p:nvPr/>
          </p:nvSpPr>
          <p:spPr>
            <a:xfrm>
              <a:off x="3192848" y="403538"/>
              <a:ext cx="401323"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11" name="Shape"/>
            <p:cNvSpPr/>
            <p:nvPr/>
          </p:nvSpPr>
          <p:spPr>
            <a:xfrm>
              <a:off x="3609672" y="404390"/>
              <a:ext cx="362079" cy="438796"/>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12" name="Shape"/>
            <p:cNvSpPr/>
            <p:nvPr/>
          </p:nvSpPr>
          <p:spPr>
            <a:xfrm>
              <a:off x="1678133" y="404390"/>
              <a:ext cx="361957" cy="438796"/>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014" name="8 MILLINGTON ROAD  |  HAYES  |  MIDDLESEX  |  UB3 4AZ"/>
          <p:cNvSpPr txBox="1"/>
          <p:nvPr/>
        </p:nvSpPr>
        <p:spPr>
          <a:xfrm>
            <a:off x="2502988" y="5597798"/>
            <a:ext cx="8815877"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lvl1pPr>
          </a:lstStyle>
          <a:p>
            <a:r>
              <a:rPr sz="2200"/>
              <a:t>8 MILLINGTON ROAD  |  HAYES  |  MIDDLESEX  |  UB3 4AZ</a:t>
            </a:r>
          </a:p>
        </p:txBody>
      </p:sp>
      <p:sp>
        <p:nvSpPr>
          <p:cNvPr id="1015" name="U.K. SALES: 020 8734 2600   |   U.K. SUPPORT: 020 8734 2700   |   WWW.RACKSPACE.CO.UK"/>
          <p:cNvSpPr txBox="1"/>
          <p:nvPr/>
        </p:nvSpPr>
        <p:spPr>
          <a:xfrm>
            <a:off x="2502990" y="6283599"/>
            <a:ext cx="13926889"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lvl1pPr>
          </a:lstStyle>
          <a:p>
            <a:r>
              <a:rPr sz="2200"/>
              <a:t>U.K. SALES: 020 8734 2600   |   U.K. SUPPORT: 020 8734 2700   |   WWW.RACKSPACE.CO.UK</a:t>
            </a:r>
          </a:p>
        </p:txBody>
      </p:sp>
      <p:sp>
        <p:nvSpPr>
          <p:cNvPr id="1016" name="U.K."/>
          <p:cNvSpPr txBox="1"/>
          <p:nvPr/>
        </p:nvSpPr>
        <p:spPr>
          <a:xfrm>
            <a:off x="22252334" y="-818428"/>
            <a:ext cx="115347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sz="3200"/>
              <a:t>U.K.</a:t>
            </a:r>
          </a:p>
        </p:txBody>
      </p:sp>
      <p:sp>
        <p:nvSpPr>
          <p:cNvPr id="1017"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pPr>
            <a:r>
              <a:rPr sz="1400"/>
              <a:t>in a Rackspace services agreement. All other trademarks, service marks, images, products and brands remain the sole property of their respective holders and do not imply endorsement or sponsorship.</a:t>
            </a:r>
          </a:p>
        </p:txBody>
      </p:sp>
      <p:sp>
        <p:nvSpPr>
          <p:cNvPr id="1018"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C40022"/>
                </a:solidFill>
              </a:defRPr>
            </a:lvl1pPr>
          </a:lstStyle>
          <a:p>
            <a:r>
              <a:rPr sz="10100"/>
              <a:t>THANK YOU</a:t>
            </a: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Red UK Thank You">
    <p:bg>
      <p:bgPr>
        <a:solidFill>
          <a:srgbClr val="C40022"/>
        </a:solidFill>
        <a:effectLst/>
      </p:bgPr>
    </p:bg>
    <p:spTree>
      <p:nvGrpSpPr>
        <p:cNvPr id="1" name=""/>
        <p:cNvGrpSpPr/>
        <p:nvPr/>
      </p:nvGrpSpPr>
      <p:grpSpPr>
        <a:xfrm>
          <a:off x="0" y="0"/>
          <a:ext cx="0" cy="0"/>
          <a:chOff x="0" y="0"/>
          <a:chExt cx="0" cy="0"/>
        </a:xfrm>
      </p:grpSpPr>
      <p:grpSp>
        <p:nvGrpSpPr>
          <p:cNvPr id="1038" name="Group"/>
          <p:cNvGrpSpPr/>
          <p:nvPr/>
        </p:nvGrpSpPr>
        <p:grpSpPr>
          <a:xfrm>
            <a:off x="2546289" y="7563569"/>
            <a:ext cx="4442351" cy="970191"/>
            <a:chOff x="0" y="0"/>
            <a:chExt cx="4442349" cy="970189"/>
          </a:xfrm>
        </p:grpSpPr>
        <p:sp>
          <p:nvSpPr>
            <p:cNvPr id="1026"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27" name="Shape"/>
            <p:cNvSpPr/>
            <p:nvPr/>
          </p:nvSpPr>
          <p:spPr>
            <a:xfrm>
              <a:off x="245889" y="0"/>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28" name="Shape"/>
            <p:cNvSpPr/>
            <p:nvPr/>
          </p:nvSpPr>
          <p:spPr>
            <a:xfrm>
              <a:off x="2410340" y="403535"/>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29"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0" name="Shape"/>
            <p:cNvSpPr/>
            <p:nvPr/>
          </p:nvSpPr>
          <p:spPr>
            <a:xfrm>
              <a:off x="1261305" y="403535"/>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1" name="Shape"/>
            <p:cNvSpPr/>
            <p:nvPr/>
          </p:nvSpPr>
          <p:spPr>
            <a:xfrm>
              <a:off x="2714647" y="403535"/>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32" name="Shape"/>
            <p:cNvSpPr/>
            <p:nvPr/>
          </p:nvSpPr>
          <p:spPr>
            <a:xfrm>
              <a:off x="2010672" y="264593"/>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33" name="Shape"/>
            <p:cNvSpPr/>
            <p:nvPr/>
          </p:nvSpPr>
          <p:spPr>
            <a:xfrm>
              <a:off x="3947219" y="403535"/>
              <a:ext cx="392765"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4" name="Shape"/>
            <p:cNvSpPr/>
            <p:nvPr/>
          </p:nvSpPr>
          <p:spPr>
            <a:xfrm>
              <a:off x="4333272" y="735119"/>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035" name="Shape"/>
            <p:cNvSpPr/>
            <p:nvPr/>
          </p:nvSpPr>
          <p:spPr>
            <a:xfrm>
              <a:off x="3192844" y="403535"/>
              <a:ext cx="401322"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6" name="Shape"/>
            <p:cNvSpPr/>
            <p:nvPr/>
          </p:nvSpPr>
          <p:spPr>
            <a:xfrm>
              <a:off x="3609668" y="404386"/>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7" name="Shape"/>
            <p:cNvSpPr/>
            <p:nvPr/>
          </p:nvSpPr>
          <p:spPr>
            <a:xfrm>
              <a:off x="1678129" y="404386"/>
              <a:ext cx="361957"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039" name="8 MILLINGTON ROAD  |  HAYES  |  MIDDLESEX  |  UB3 4AZ"/>
          <p:cNvSpPr txBox="1"/>
          <p:nvPr/>
        </p:nvSpPr>
        <p:spPr>
          <a:xfrm>
            <a:off x="2502988" y="5597798"/>
            <a:ext cx="8815877"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8 MILLINGTON ROAD  |  HAYES  |  MIDDLESEX  |  UB3 4AZ</a:t>
            </a:r>
          </a:p>
        </p:txBody>
      </p:sp>
      <p:sp>
        <p:nvSpPr>
          <p:cNvPr id="1040" name="U.K. SALES: 020 8734 2600   |   U.K. SUPPORT: 020 8734 2700   |   WWW.RACKSPACE.CO.UK"/>
          <p:cNvSpPr txBox="1"/>
          <p:nvPr/>
        </p:nvSpPr>
        <p:spPr>
          <a:xfrm>
            <a:off x="2502990" y="6283599"/>
            <a:ext cx="13926889"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U.K. SALES: 020 8734 2600   |   U.K. SUPPORT: 020 8734 2700   |   WWW.RACKSPACE.CO.UK</a:t>
            </a:r>
          </a:p>
        </p:txBody>
      </p:sp>
      <p:sp>
        <p:nvSpPr>
          <p:cNvPr id="1041" name="U.K."/>
          <p:cNvSpPr txBox="1"/>
          <p:nvPr/>
        </p:nvSpPr>
        <p:spPr>
          <a:xfrm>
            <a:off x="22252334" y="-818428"/>
            <a:ext cx="115347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sz="3200"/>
              <a:t>U.K.</a:t>
            </a:r>
          </a:p>
        </p:txBody>
      </p:sp>
      <p:sp>
        <p:nvSpPr>
          <p:cNvPr id="1042"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043"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Dark UK Thank You">
    <p:bg>
      <p:bgPr>
        <a:solidFill>
          <a:srgbClr val="383C42"/>
        </a:solidFill>
        <a:effectLst/>
      </p:bgPr>
    </p:bg>
    <p:spTree>
      <p:nvGrpSpPr>
        <p:cNvPr id="1" name=""/>
        <p:cNvGrpSpPr/>
        <p:nvPr/>
      </p:nvGrpSpPr>
      <p:grpSpPr>
        <a:xfrm>
          <a:off x="0" y="0"/>
          <a:ext cx="0" cy="0"/>
          <a:chOff x="0" y="0"/>
          <a:chExt cx="0" cy="0"/>
        </a:xfrm>
      </p:grpSpPr>
      <p:grpSp>
        <p:nvGrpSpPr>
          <p:cNvPr id="1063" name="Group"/>
          <p:cNvGrpSpPr/>
          <p:nvPr/>
        </p:nvGrpSpPr>
        <p:grpSpPr>
          <a:xfrm>
            <a:off x="2546289" y="7563569"/>
            <a:ext cx="4442351" cy="970191"/>
            <a:chOff x="0" y="0"/>
            <a:chExt cx="4442349" cy="970189"/>
          </a:xfrm>
        </p:grpSpPr>
        <p:sp>
          <p:nvSpPr>
            <p:cNvPr id="1051"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52" name="Shape"/>
            <p:cNvSpPr/>
            <p:nvPr/>
          </p:nvSpPr>
          <p:spPr>
            <a:xfrm>
              <a:off x="245889" y="0"/>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53" name="Shape"/>
            <p:cNvSpPr/>
            <p:nvPr/>
          </p:nvSpPr>
          <p:spPr>
            <a:xfrm>
              <a:off x="2410340" y="403535"/>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54"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55" name="Shape"/>
            <p:cNvSpPr/>
            <p:nvPr/>
          </p:nvSpPr>
          <p:spPr>
            <a:xfrm>
              <a:off x="1261305" y="403535"/>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56" name="Shape"/>
            <p:cNvSpPr/>
            <p:nvPr/>
          </p:nvSpPr>
          <p:spPr>
            <a:xfrm>
              <a:off x="2714647" y="403535"/>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57" name="Shape"/>
            <p:cNvSpPr/>
            <p:nvPr/>
          </p:nvSpPr>
          <p:spPr>
            <a:xfrm>
              <a:off x="2010672" y="264593"/>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58" name="Shape"/>
            <p:cNvSpPr/>
            <p:nvPr/>
          </p:nvSpPr>
          <p:spPr>
            <a:xfrm>
              <a:off x="3947219" y="403535"/>
              <a:ext cx="392765"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59" name="Shape"/>
            <p:cNvSpPr/>
            <p:nvPr/>
          </p:nvSpPr>
          <p:spPr>
            <a:xfrm>
              <a:off x="4333272" y="735119"/>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060" name="Shape"/>
            <p:cNvSpPr/>
            <p:nvPr/>
          </p:nvSpPr>
          <p:spPr>
            <a:xfrm>
              <a:off x="3192844" y="403535"/>
              <a:ext cx="401322"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61" name="Shape"/>
            <p:cNvSpPr/>
            <p:nvPr/>
          </p:nvSpPr>
          <p:spPr>
            <a:xfrm>
              <a:off x="3609668" y="404386"/>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62" name="Shape"/>
            <p:cNvSpPr/>
            <p:nvPr/>
          </p:nvSpPr>
          <p:spPr>
            <a:xfrm>
              <a:off x="1678129" y="404386"/>
              <a:ext cx="361957"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064" name="8 MILLINGTON ROAD  |  HAYES  |  MIDDLESEX  |  UB3 4AZ"/>
          <p:cNvSpPr txBox="1"/>
          <p:nvPr/>
        </p:nvSpPr>
        <p:spPr>
          <a:xfrm>
            <a:off x="2502988" y="5597798"/>
            <a:ext cx="8815877"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8 MILLINGTON ROAD  |  HAYES  |  MIDDLESEX  |  UB3 4AZ</a:t>
            </a:r>
          </a:p>
        </p:txBody>
      </p:sp>
      <p:sp>
        <p:nvSpPr>
          <p:cNvPr id="1065" name="U.K. SALES: 020 8734 2600   |   U.K. SUPPORT: 020 8734 2700   |   WWW.RACKSPACE.CO.UK"/>
          <p:cNvSpPr txBox="1"/>
          <p:nvPr/>
        </p:nvSpPr>
        <p:spPr>
          <a:xfrm>
            <a:off x="2502990" y="6283599"/>
            <a:ext cx="13926889"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U.K. SALES: 020 8734 2600   |   U.K. SUPPORT: 020 8734 2700   |   WWW.RACKSPACE.CO.UK</a:t>
            </a:r>
          </a:p>
        </p:txBody>
      </p:sp>
      <p:sp>
        <p:nvSpPr>
          <p:cNvPr id="1066" name="U.K."/>
          <p:cNvSpPr txBox="1"/>
          <p:nvPr/>
        </p:nvSpPr>
        <p:spPr>
          <a:xfrm>
            <a:off x="22252334" y="-818428"/>
            <a:ext cx="115347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sz="3200"/>
              <a:t>U.K.</a:t>
            </a:r>
          </a:p>
        </p:txBody>
      </p:sp>
      <p:sp>
        <p:nvSpPr>
          <p:cNvPr id="1067"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068"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reserve="1">
  <p:cSld name="Light AUS Thank You ">
    <p:spTree>
      <p:nvGrpSpPr>
        <p:cNvPr id="1" name=""/>
        <p:cNvGrpSpPr/>
        <p:nvPr/>
      </p:nvGrpSpPr>
      <p:grpSpPr>
        <a:xfrm>
          <a:off x="0" y="0"/>
          <a:ext cx="0" cy="0"/>
          <a:chOff x="0" y="0"/>
          <a:chExt cx="0" cy="0"/>
        </a:xfrm>
      </p:grpSpPr>
      <p:grpSp>
        <p:nvGrpSpPr>
          <p:cNvPr id="1136" name="Group"/>
          <p:cNvGrpSpPr/>
          <p:nvPr/>
        </p:nvGrpSpPr>
        <p:grpSpPr>
          <a:xfrm>
            <a:off x="2546289" y="7563569"/>
            <a:ext cx="4442351" cy="970191"/>
            <a:chOff x="4" y="2"/>
            <a:chExt cx="4442350" cy="970190"/>
          </a:xfrm>
        </p:grpSpPr>
        <p:sp>
          <p:nvSpPr>
            <p:cNvPr id="1124" name="Shape"/>
            <p:cNvSpPr/>
            <p:nvPr/>
          </p:nvSpPr>
          <p:spPr>
            <a:xfrm>
              <a:off x="4" y="89025"/>
              <a:ext cx="684039"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25" name="Shape"/>
            <p:cNvSpPr/>
            <p:nvPr/>
          </p:nvSpPr>
          <p:spPr>
            <a:xfrm>
              <a:off x="245893" y="2"/>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26" name="Shape"/>
            <p:cNvSpPr/>
            <p:nvPr/>
          </p:nvSpPr>
          <p:spPr>
            <a:xfrm>
              <a:off x="2410345" y="403538"/>
              <a:ext cx="344917"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27" name="Shape"/>
            <p:cNvSpPr/>
            <p:nvPr/>
          </p:nvSpPr>
          <p:spPr>
            <a:xfrm>
              <a:off x="974903" y="402685"/>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28" name="Shape"/>
            <p:cNvSpPr/>
            <p:nvPr/>
          </p:nvSpPr>
          <p:spPr>
            <a:xfrm>
              <a:off x="1261309" y="403538"/>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29" name="Shape"/>
            <p:cNvSpPr/>
            <p:nvPr/>
          </p:nvSpPr>
          <p:spPr>
            <a:xfrm>
              <a:off x="2714652" y="403538"/>
              <a:ext cx="469481" cy="566656"/>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30" name="Shape"/>
            <p:cNvSpPr/>
            <p:nvPr/>
          </p:nvSpPr>
          <p:spPr>
            <a:xfrm>
              <a:off x="2010676" y="264596"/>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31" name="Shape"/>
            <p:cNvSpPr/>
            <p:nvPr/>
          </p:nvSpPr>
          <p:spPr>
            <a:xfrm>
              <a:off x="3947223" y="403538"/>
              <a:ext cx="392766"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32" name="Shape"/>
            <p:cNvSpPr/>
            <p:nvPr/>
          </p:nvSpPr>
          <p:spPr>
            <a:xfrm>
              <a:off x="4333277" y="735122"/>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33" name="Shape"/>
            <p:cNvSpPr/>
            <p:nvPr/>
          </p:nvSpPr>
          <p:spPr>
            <a:xfrm>
              <a:off x="3192848" y="403538"/>
              <a:ext cx="401323"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34" name="Shape"/>
            <p:cNvSpPr/>
            <p:nvPr/>
          </p:nvSpPr>
          <p:spPr>
            <a:xfrm>
              <a:off x="3609672" y="404390"/>
              <a:ext cx="362079" cy="438796"/>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35" name="Shape"/>
            <p:cNvSpPr/>
            <p:nvPr/>
          </p:nvSpPr>
          <p:spPr>
            <a:xfrm>
              <a:off x="1678133" y="404390"/>
              <a:ext cx="361957" cy="438796"/>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137" name="Level 1, 37 Pitt Street | Sydney | NSW | 2000"/>
          <p:cNvSpPr txBox="1"/>
          <p:nvPr/>
        </p:nvSpPr>
        <p:spPr>
          <a:xfrm>
            <a:off x="2502988" y="5597798"/>
            <a:ext cx="8815877"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lvl1pPr>
          </a:lstStyle>
          <a:p>
            <a:r>
              <a:rPr sz="2200"/>
              <a:t>Level 1, 37 Pitt Street | Sydney | NSW | 2000</a:t>
            </a:r>
          </a:p>
        </p:txBody>
      </p:sp>
      <p:sp>
        <p:nvSpPr>
          <p:cNvPr id="1138" name="AUS SALES: 1-800-722-577   |   AUS SUPPORT: 1-800-421-267   |   WWW.RACKSPACE.COm.AU"/>
          <p:cNvSpPr txBox="1"/>
          <p:nvPr/>
        </p:nvSpPr>
        <p:spPr>
          <a:xfrm>
            <a:off x="2502990" y="6283599"/>
            <a:ext cx="13926889"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lvl1pPr>
          </a:lstStyle>
          <a:p>
            <a:r>
              <a:rPr sz="2200"/>
              <a:t>AUS SALES: 1-800-722-577   |   AUS SUPPORT: 1-800-421-267   |   WWW.RACKSPACE.COm.AU</a:t>
            </a:r>
          </a:p>
        </p:txBody>
      </p:sp>
      <p:sp>
        <p:nvSpPr>
          <p:cNvPr id="1140"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pPr>
            <a:r>
              <a:rPr sz="1400"/>
              <a:t>in a Rackspace services agreement. All other trademarks, service marks, images, products and brands remain the sole property of their respective holders and do not imply endorsement or sponsorship.</a:t>
            </a:r>
          </a:p>
        </p:txBody>
      </p:sp>
      <p:sp>
        <p:nvSpPr>
          <p:cNvPr id="1141"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C40022"/>
                </a:solidFill>
              </a:defRPr>
            </a:lvl1pPr>
          </a:lstStyle>
          <a:p>
            <a:r>
              <a:rPr sz="10100"/>
              <a:t>THANK YOU</a:t>
            </a:r>
          </a:p>
        </p:txBody>
      </p:sp>
      <p:sp>
        <p:nvSpPr>
          <p:cNvPr id="20" name="U.K.">
            <a:extLst>
              <a:ext uri="{FF2B5EF4-FFF2-40B4-BE49-F238E27FC236}">
                <a16:creationId xmlns:a16="http://schemas.microsoft.com/office/drawing/2014/main" id="{F4222586-2AAD-634F-9D60-35066694264D}"/>
              </a:ext>
            </a:extLst>
          </p:cNvPr>
          <p:cNvSpPr txBox="1"/>
          <p:nvPr userDrawn="1"/>
        </p:nvSpPr>
        <p:spPr>
          <a:xfrm>
            <a:off x="22252334" y="-818429"/>
            <a:ext cx="115347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lang="en-US" sz="3200" dirty="0"/>
              <a:t>AUS</a:t>
            </a:r>
            <a:endParaRPr sz="3200" dirty="0"/>
          </a:p>
        </p:txBody>
      </p:sp>
    </p:spTree>
    <p:extLst>
      <p:ext uri="{BB962C8B-B14F-4D97-AF65-F5344CB8AC3E}">
        <p14:creationId xmlns:p14="http://schemas.microsoft.com/office/powerpoint/2010/main" val="3466627934"/>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reserve="1">
  <p:cSld name="Red AUS Thank You ">
    <p:bg>
      <p:bgPr>
        <a:solidFill>
          <a:srgbClr val="C40022"/>
        </a:solidFill>
        <a:effectLst/>
      </p:bgPr>
    </p:bg>
    <p:spTree>
      <p:nvGrpSpPr>
        <p:cNvPr id="1" name=""/>
        <p:cNvGrpSpPr/>
        <p:nvPr/>
      </p:nvGrpSpPr>
      <p:grpSpPr>
        <a:xfrm>
          <a:off x="0" y="0"/>
          <a:ext cx="0" cy="0"/>
          <a:chOff x="0" y="0"/>
          <a:chExt cx="0" cy="0"/>
        </a:xfrm>
      </p:grpSpPr>
      <p:grpSp>
        <p:nvGrpSpPr>
          <p:cNvPr id="1161" name="Group"/>
          <p:cNvGrpSpPr/>
          <p:nvPr/>
        </p:nvGrpSpPr>
        <p:grpSpPr>
          <a:xfrm>
            <a:off x="2546289" y="7563569"/>
            <a:ext cx="4442351" cy="970191"/>
            <a:chOff x="0" y="0"/>
            <a:chExt cx="4442349" cy="970189"/>
          </a:xfrm>
        </p:grpSpPr>
        <p:sp>
          <p:nvSpPr>
            <p:cNvPr id="1149"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50" name="Shape"/>
            <p:cNvSpPr/>
            <p:nvPr/>
          </p:nvSpPr>
          <p:spPr>
            <a:xfrm>
              <a:off x="245889" y="0"/>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51" name="Shape"/>
            <p:cNvSpPr/>
            <p:nvPr/>
          </p:nvSpPr>
          <p:spPr>
            <a:xfrm>
              <a:off x="2410340" y="403535"/>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2"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3" name="Shape"/>
            <p:cNvSpPr/>
            <p:nvPr/>
          </p:nvSpPr>
          <p:spPr>
            <a:xfrm>
              <a:off x="1261305" y="403535"/>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4" name="Shape"/>
            <p:cNvSpPr/>
            <p:nvPr/>
          </p:nvSpPr>
          <p:spPr>
            <a:xfrm>
              <a:off x="2714647" y="403535"/>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55" name="Shape"/>
            <p:cNvSpPr/>
            <p:nvPr/>
          </p:nvSpPr>
          <p:spPr>
            <a:xfrm>
              <a:off x="2010672" y="264593"/>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56" name="Shape"/>
            <p:cNvSpPr/>
            <p:nvPr/>
          </p:nvSpPr>
          <p:spPr>
            <a:xfrm>
              <a:off x="3947219" y="403535"/>
              <a:ext cx="392765"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7" name="Shape"/>
            <p:cNvSpPr/>
            <p:nvPr/>
          </p:nvSpPr>
          <p:spPr>
            <a:xfrm>
              <a:off x="4333272" y="735119"/>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58" name="Shape"/>
            <p:cNvSpPr/>
            <p:nvPr/>
          </p:nvSpPr>
          <p:spPr>
            <a:xfrm>
              <a:off x="3192844" y="403535"/>
              <a:ext cx="401322"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9" name="Shape"/>
            <p:cNvSpPr/>
            <p:nvPr/>
          </p:nvSpPr>
          <p:spPr>
            <a:xfrm>
              <a:off x="3609668" y="404386"/>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60" name="Shape"/>
            <p:cNvSpPr/>
            <p:nvPr/>
          </p:nvSpPr>
          <p:spPr>
            <a:xfrm>
              <a:off x="1678129" y="404386"/>
              <a:ext cx="361957"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162" name="Level 1, 37 Pitt Street | Sydney | NSW | 2000"/>
          <p:cNvSpPr txBox="1"/>
          <p:nvPr/>
        </p:nvSpPr>
        <p:spPr>
          <a:xfrm>
            <a:off x="2502988" y="5597798"/>
            <a:ext cx="8815877"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Level 1, 37 Pitt Street | Sydney | NSW | 2000</a:t>
            </a:r>
          </a:p>
        </p:txBody>
      </p:sp>
      <p:sp>
        <p:nvSpPr>
          <p:cNvPr id="1163" name="AUS SALES: 1-800-722-577   |   AUS SUPPORT: 1-800-421-267   |   WWW.RACKSPACE.COm.AU"/>
          <p:cNvSpPr txBox="1"/>
          <p:nvPr/>
        </p:nvSpPr>
        <p:spPr>
          <a:xfrm>
            <a:off x="2502990" y="6283599"/>
            <a:ext cx="13926889"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AUS SALES: 1-800-722-577   |   AUS SUPPORT: 1-800-421-267   |   WWW.RACKSPACE.COm.AU</a:t>
            </a:r>
          </a:p>
        </p:txBody>
      </p:sp>
      <p:sp>
        <p:nvSpPr>
          <p:cNvPr id="1165"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166"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20" name="U.K.">
            <a:extLst>
              <a:ext uri="{FF2B5EF4-FFF2-40B4-BE49-F238E27FC236}">
                <a16:creationId xmlns:a16="http://schemas.microsoft.com/office/drawing/2014/main" id="{E5C02704-6CD7-5642-9CBF-F9B7000D69EB}"/>
              </a:ext>
            </a:extLst>
          </p:cNvPr>
          <p:cNvSpPr txBox="1"/>
          <p:nvPr userDrawn="1"/>
        </p:nvSpPr>
        <p:spPr>
          <a:xfrm>
            <a:off x="22252334" y="-818429"/>
            <a:ext cx="115347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lang="en-US" sz="3200" dirty="0"/>
              <a:t>AUS</a:t>
            </a:r>
            <a:endParaRPr sz="3200" dirty="0"/>
          </a:p>
        </p:txBody>
      </p:sp>
    </p:spTree>
    <p:extLst>
      <p:ext uri="{BB962C8B-B14F-4D97-AF65-F5344CB8AC3E}">
        <p14:creationId xmlns:p14="http://schemas.microsoft.com/office/powerpoint/2010/main" val="3921170355"/>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reserve="1">
  <p:cSld name="Dark AUS Thank You ">
    <p:bg>
      <p:bgPr>
        <a:solidFill>
          <a:srgbClr val="383C42"/>
        </a:solidFill>
        <a:effectLst/>
      </p:bgPr>
    </p:bg>
    <p:spTree>
      <p:nvGrpSpPr>
        <p:cNvPr id="1" name=""/>
        <p:cNvGrpSpPr/>
        <p:nvPr/>
      </p:nvGrpSpPr>
      <p:grpSpPr>
        <a:xfrm>
          <a:off x="0" y="0"/>
          <a:ext cx="0" cy="0"/>
          <a:chOff x="0" y="0"/>
          <a:chExt cx="0" cy="0"/>
        </a:xfrm>
      </p:grpSpPr>
      <p:grpSp>
        <p:nvGrpSpPr>
          <p:cNvPr id="1186" name="Group"/>
          <p:cNvGrpSpPr/>
          <p:nvPr/>
        </p:nvGrpSpPr>
        <p:grpSpPr>
          <a:xfrm>
            <a:off x="2546289" y="7563569"/>
            <a:ext cx="4442351" cy="970191"/>
            <a:chOff x="0" y="0"/>
            <a:chExt cx="4442349" cy="970189"/>
          </a:xfrm>
        </p:grpSpPr>
        <p:sp>
          <p:nvSpPr>
            <p:cNvPr id="1174"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75" name="Shape"/>
            <p:cNvSpPr/>
            <p:nvPr/>
          </p:nvSpPr>
          <p:spPr>
            <a:xfrm>
              <a:off x="245889" y="0"/>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76" name="Shape"/>
            <p:cNvSpPr/>
            <p:nvPr/>
          </p:nvSpPr>
          <p:spPr>
            <a:xfrm>
              <a:off x="2410340" y="403535"/>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77"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78" name="Shape"/>
            <p:cNvSpPr/>
            <p:nvPr/>
          </p:nvSpPr>
          <p:spPr>
            <a:xfrm>
              <a:off x="1261305" y="403535"/>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79" name="Shape"/>
            <p:cNvSpPr/>
            <p:nvPr/>
          </p:nvSpPr>
          <p:spPr>
            <a:xfrm>
              <a:off x="2714647" y="403535"/>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80" name="Shape"/>
            <p:cNvSpPr/>
            <p:nvPr/>
          </p:nvSpPr>
          <p:spPr>
            <a:xfrm>
              <a:off x="2010672" y="264593"/>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81" name="Shape"/>
            <p:cNvSpPr/>
            <p:nvPr/>
          </p:nvSpPr>
          <p:spPr>
            <a:xfrm>
              <a:off x="3947219" y="403535"/>
              <a:ext cx="392765"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82" name="Shape"/>
            <p:cNvSpPr/>
            <p:nvPr/>
          </p:nvSpPr>
          <p:spPr>
            <a:xfrm>
              <a:off x="4333272" y="735119"/>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83" name="Shape"/>
            <p:cNvSpPr/>
            <p:nvPr/>
          </p:nvSpPr>
          <p:spPr>
            <a:xfrm>
              <a:off x="3192844" y="403535"/>
              <a:ext cx="401322"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84" name="Shape"/>
            <p:cNvSpPr/>
            <p:nvPr/>
          </p:nvSpPr>
          <p:spPr>
            <a:xfrm>
              <a:off x="3609668" y="404386"/>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85" name="Shape"/>
            <p:cNvSpPr/>
            <p:nvPr/>
          </p:nvSpPr>
          <p:spPr>
            <a:xfrm>
              <a:off x="1678129" y="404386"/>
              <a:ext cx="361957"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187" name="Level 1, 37 Pitt Street | Sydney | NSW | 2000"/>
          <p:cNvSpPr txBox="1"/>
          <p:nvPr/>
        </p:nvSpPr>
        <p:spPr>
          <a:xfrm>
            <a:off x="2502988" y="5597798"/>
            <a:ext cx="8815877"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Level 1, 37 Pitt Street | Sydney | NSW | 2000</a:t>
            </a:r>
          </a:p>
        </p:txBody>
      </p:sp>
      <p:sp>
        <p:nvSpPr>
          <p:cNvPr id="1188" name="AUS SALES: 1-800-722-577   |   AUS SUPPORT: 1-800-421-267   |   WWW.RACKSPACE.COm.AU"/>
          <p:cNvSpPr txBox="1"/>
          <p:nvPr/>
        </p:nvSpPr>
        <p:spPr>
          <a:xfrm>
            <a:off x="2502990" y="6283599"/>
            <a:ext cx="13926889"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AUS SALES: 1-800-722-577   |   AUS SUPPORT: 1-800-421-267   |   WWW.RACKSPACE.COm.AU</a:t>
            </a:r>
          </a:p>
        </p:txBody>
      </p:sp>
      <p:sp>
        <p:nvSpPr>
          <p:cNvPr id="1190"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191"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20" name="U.K.">
            <a:extLst>
              <a:ext uri="{FF2B5EF4-FFF2-40B4-BE49-F238E27FC236}">
                <a16:creationId xmlns:a16="http://schemas.microsoft.com/office/drawing/2014/main" id="{A85C0D71-A2F2-B341-B60D-36E6B579E8D7}"/>
              </a:ext>
            </a:extLst>
          </p:cNvPr>
          <p:cNvSpPr txBox="1"/>
          <p:nvPr userDrawn="1"/>
        </p:nvSpPr>
        <p:spPr>
          <a:xfrm>
            <a:off x="22252334" y="-818429"/>
            <a:ext cx="115347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lang="en-US" sz="3200" dirty="0"/>
              <a:t>AUS</a:t>
            </a:r>
            <a:endParaRPr sz="3200" dirty="0"/>
          </a:p>
        </p:txBody>
      </p:sp>
    </p:spTree>
    <p:extLst>
      <p:ext uri="{BB962C8B-B14F-4D97-AF65-F5344CB8AC3E}">
        <p14:creationId xmlns:p14="http://schemas.microsoft.com/office/powerpoint/2010/main" val="3060572053"/>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Title &amp; Name Castle">
    <p:bg>
      <p:bgPr>
        <a:solidFill>
          <a:srgbClr val="222830"/>
        </a:solidFill>
        <a:effectLst/>
      </p:bgPr>
    </p:bg>
    <p:spTree>
      <p:nvGrpSpPr>
        <p:cNvPr id="1" name=""/>
        <p:cNvGrpSpPr/>
        <p:nvPr/>
      </p:nvGrpSpPr>
      <p:grpSpPr>
        <a:xfrm>
          <a:off x="0" y="0"/>
          <a:ext cx="0" cy="0"/>
          <a:chOff x="0" y="0"/>
          <a:chExt cx="0" cy="0"/>
        </a:xfrm>
      </p:grpSpPr>
      <p:pic>
        <p:nvPicPr>
          <p:cNvPr id="1125" name="image3.jpeg" descr="image3.jpeg"/>
          <p:cNvPicPr>
            <a:picLocks noChangeAspect="1"/>
          </p:cNvPicPr>
          <p:nvPr userDrawn="1"/>
        </p:nvPicPr>
        <p:blipFill>
          <a:blip r:embed="rId2">
            <a:alphaModFix amt="25000"/>
            <a:extLst/>
          </a:blip>
          <a:stretch>
            <a:fillRect/>
          </a:stretch>
        </p:blipFill>
        <p:spPr>
          <a:xfrm>
            <a:off x="3" y="262"/>
            <a:ext cx="24387175" cy="13715743"/>
          </a:xfrm>
          <a:prstGeom prst="rect">
            <a:avLst/>
          </a:prstGeom>
          <a:ln w="12700">
            <a:miter lim="400000"/>
          </a:ln>
        </p:spPr>
      </p:pic>
      <p:sp>
        <p:nvSpPr>
          <p:cNvPr id="1126" name="Title Text"/>
          <p:cNvSpPr txBox="1">
            <a:spLocks noGrp="1"/>
          </p:cNvSpPr>
          <p:nvPr>
            <p:ph type="title"/>
          </p:nvPr>
        </p:nvSpPr>
        <p:spPr>
          <a:xfrm>
            <a:off x="1642749" y="3545802"/>
            <a:ext cx="21033939" cy="2651127"/>
          </a:xfrm>
          <a:prstGeom prst="rect">
            <a:avLst/>
          </a:prstGeom>
        </p:spPr>
        <p:txBody>
          <a:bodyPr/>
          <a:lstStyle>
            <a:lvl1pPr defTabSz="825479">
              <a:defRPr sz="10100" b="1" spc="-100">
                <a:solidFill>
                  <a:srgbClr val="FFFFFF"/>
                </a:solidFill>
              </a:defRPr>
            </a:lvl1pPr>
          </a:lstStyle>
          <a:p>
            <a:r>
              <a:t>Title Text</a:t>
            </a:r>
          </a:p>
        </p:txBody>
      </p:sp>
      <p:sp>
        <p:nvSpPr>
          <p:cNvPr id="1127" name="Body Level One…"/>
          <p:cNvSpPr txBox="1">
            <a:spLocks noGrp="1"/>
          </p:cNvSpPr>
          <p:nvPr>
            <p:ph type="body" sz="quarter" idx="1"/>
          </p:nvPr>
        </p:nvSpPr>
        <p:spPr>
          <a:xfrm>
            <a:off x="1642750" y="7951116"/>
            <a:ext cx="20830713" cy="855135"/>
          </a:xfrm>
          <a:prstGeom prst="rect">
            <a:avLst/>
          </a:prstGeom>
        </p:spPr>
        <p:txBody>
          <a:bodyPr anchor="ctr"/>
          <a:lstStyle>
            <a:lvl1pPr marL="0" indent="0" defTabSz="825479">
              <a:spcBef>
                <a:spcPts val="0"/>
              </a:spcBef>
              <a:buClrTx/>
              <a:buSzTx/>
              <a:buFontTx/>
              <a:buNone/>
              <a:defRPr sz="4600" b="1">
                <a:solidFill>
                  <a:srgbClr val="FFFFFF"/>
                </a:solidFill>
              </a:defRPr>
            </a:lvl1pPr>
            <a:lvl2pPr marL="0" indent="0" defTabSz="825479">
              <a:spcBef>
                <a:spcPts val="0"/>
              </a:spcBef>
              <a:buClrTx/>
              <a:buSzTx/>
              <a:buFontTx/>
              <a:buNone/>
              <a:defRPr sz="4600" b="1">
                <a:solidFill>
                  <a:srgbClr val="FFFFFF"/>
                </a:solidFill>
              </a:defRPr>
            </a:lvl2pPr>
            <a:lvl3pPr marL="0" indent="0" defTabSz="825479">
              <a:spcBef>
                <a:spcPts val="0"/>
              </a:spcBef>
              <a:buClrTx/>
              <a:buSzTx/>
              <a:buFontTx/>
              <a:buNone/>
              <a:defRPr sz="4600" b="1">
                <a:solidFill>
                  <a:srgbClr val="FFFFFF"/>
                </a:solidFill>
              </a:defRPr>
            </a:lvl3pPr>
            <a:lvl4pPr marL="0" indent="0" defTabSz="825479">
              <a:spcBef>
                <a:spcPts val="0"/>
              </a:spcBef>
              <a:buClrTx/>
              <a:buSzTx/>
              <a:buFontTx/>
              <a:buNone/>
              <a:defRPr sz="4600" b="1">
                <a:solidFill>
                  <a:srgbClr val="FFFFFF"/>
                </a:solidFill>
              </a:defRPr>
            </a:lvl4pPr>
            <a:lvl5pPr marL="0" indent="0" defTabSz="825479">
              <a:spcBef>
                <a:spcPts val="0"/>
              </a:spcBef>
              <a:buClrTx/>
              <a:buSzTx/>
              <a:buFontTx/>
              <a:buNone/>
              <a:defRPr sz="4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28" name="Rectangle"/>
          <p:cNvSpPr>
            <a:spLocks noGrp="1"/>
          </p:cNvSpPr>
          <p:nvPr>
            <p:ph type="body" sz="quarter" idx="13"/>
          </p:nvPr>
        </p:nvSpPr>
        <p:spPr>
          <a:xfrm>
            <a:off x="1642748" y="8806250"/>
            <a:ext cx="20830715" cy="646115"/>
          </a:xfrm>
          <a:prstGeom prst="rect">
            <a:avLst/>
          </a:prstGeom>
        </p:spPr>
        <p:txBody>
          <a:bodyPr anchor="ctr">
            <a:normAutofit/>
          </a:bodyPr>
          <a:lstStyle>
            <a:lvl1pPr marL="0" indent="0" defTabSz="825500">
              <a:spcBef>
                <a:spcPts val="0"/>
              </a:spcBef>
              <a:buClrTx/>
              <a:buSzTx/>
              <a:buFontTx/>
              <a:buNone/>
              <a:defRPr sz="4600">
                <a:solidFill>
                  <a:srgbClr val="FFFFFF"/>
                </a:solidFill>
              </a:defRPr>
            </a:lvl1pPr>
          </a:lstStyle>
          <a:p>
            <a:pPr marL="0" indent="0" defTabSz="825500">
              <a:spcBef>
                <a:spcPts val="0"/>
              </a:spcBef>
              <a:buClrTx/>
              <a:buSzTx/>
              <a:buFontTx/>
              <a:buNone/>
              <a:defRPr sz="4600">
                <a:solidFill>
                  <a:srgbClr val="FFFFFF"/>
                </a:solidFill>
              </a:defRPr>
            </a:pPr>
            <a:endParaRPr/>
          </a:p>
        </p:txBody>
      </p:sp>
      <p:sp>
        <p:nvSpPr>
          <p:cNvPr id="1129" name="Rectangle"/>
          <p:cNvSpPr>
            <a:spLocks noGrp="1"/>
          </p:cNvSpPr>
          <p:nvPr>
            <p:ph type="body" sz="quarter" idx="14"/>
          </p:nvPr>
        </p:nvSpPr>
        <p:spPr>
          <a:xfrm>
            <a:off x="1642748" y="6220071"/>
            <a:ext cx="20830715" cy="1160465"/>
          </a:xfrm>
          <a:prstGeom prst="rect">
            <a:avLst/>
          </a:prstGeom>
        </p:spPr>
        <p:txBody>
          <a:bodyPr>
            <a:normAutofit/>
          </a:bodyPr>
          <a:lstStyle>
            <a:lvl1pPr marL="0" indent="0" defTabSz="825500">
              <a:lnSpc>
                <a:spcPct val="80000"/>
              </a:lnSpc>
              <a:spcBef>
                <a:spcPts val="0"/>
              </a:spcBef>
              <a:buClrTx/>
              <a:buSzTx/>
              <a:buFontTx/>
              <a:buNone/>
              <a:defRPr sz="7100" spc="-100">
                <a:solidFill>
                  <a:srgbClr val="FFFFFF"/>
                </a:solidFill>
              </a:defRPr>
            </a:lvl1pPr>
          </a:lstStyle>
          <a:p>
            <a:pPr marL="0" indent="0" defTabSz="825500">
              <a:lnSpc>
                <a:spcPct val="80000"/>
              </a:lnSpc>
              <a:spcBef>
                <a:spcPts val="0"/>
              </a:spcBef>
              <a:buClrTx/>
              <a:buSzTx/>
              <a:buFontTx/>
              <a:buNone/>
              <a:defRPr sz="7100" spc="-100">
                <a:solidFill>
                  <a:srgbClr val="FFFFFF"/>
                </a:solidFill>
              </a:defRPr>
            </a:pPr>
            <a:endParaRPr/>
          </a:p>
        </p:txBody>
      </p:sp>
      <p:grpSp>
        <p:nvGrpSpPr>
          <p:cNvPr id="1142" name="Group"/>
          <p:cNvGrpSpPr/>
          <p:nvPr/>
        </p:nvGrpSpPr>
        <p:grpSpPr>
          <a:xfrm>
            <a:off x="1676408" y="11001042"/>
            <a:ext cx="6400789" cy="1397903"/>
            <a:chOff x="6" y="4"/>
            <a:chExt cx="6400788" cy="1397902"/>
          </a:xfrm>
        </p:grpSpPr>
        <p:sp>
          <p:nvSpPr>
            <p:cNvPr id="1130" name="Shape"/>
            <p:cNvSpPr/>
            <p:nvPr/>
          </p:nvSpPr>
          <p:spPr>
            <a:xfrm>
              <a:off x="6" y="128272"/>
              <a:ext cx="985600" cy="1209455"/>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31" name="Shape"/>
            <p:cNvSpPr/>
            <p:nvPr/>
          </p:nvSpPr>
          <p:spPr>
            <a:xfrm>
              <a:off x="354297" y="4"/>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32" name="Shape"/>
            <p:cNvSpPr/>
            <p:nvPr/>
          </p:nvSpPr>
          <p:spPr>
            <a:xfrm>
              <a:off x="3472961" y="581439"/>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33" name="Shape"/>
            <p:cNvSpPr/>
            <p:nvPr/>
          </p:nvSpPr>
          <p:spPr>
            <a:xfrm>
              <a:off x="1404695" y="580211"/>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34" name="Shape"/>
            <p:cNvSpPr/>
            <p:nvPr/>
          </p:nvSpPr>
          <p:spPr>
            <a:xfrm>
              <a:off x="1817366" y="581439"/>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35" name="Shape"/>
            <p:cNvSpPr/>
            <p:nvPr/>
          </p:nvSpPr>
          <p:spPr>
            <a:xfrm>
              <a:off x="3911424" y="581439"/>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36" name="Shape"/>
            <p:cNvSpPr/>
            <p:nvPr/>
          </p:nvSpPr>
          <p:spPr>
            <a:xfrm>
              <a:off x="2897096" y="381245"/>
              <a:ext cx="677527" cy="821381"/>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37" name="Shape"/>
            <p:cNvSpPr/>
            <p:nvPr/>
          </p:nvSpPr>
          <p:spPr>
            <a:xfrm>
              <a:off x="5687381" y="581439"/>
              <a:ext cx="565918"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38" name="Shape"/>
            <p:cNvSpPr/>
            <p:nvPr/>
          </p:nvSpPr>
          <p:spPr>
            <a:xfrm>
              <a:off x="6243630" y="1059204"/>
              <a:ext cx="157165" cy="156932"/>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39" name="Shape"/>
            <p:cNvSpPr/>
            <p:nvPr/>
          </p:nvSpPr>
          <p:spPr>
            <a:xfrm>
              <a:off x="4600436" y="581439"/>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40" name="Shape"/>
            <p:cNvSpPr/>
            <p:nvPr/>
          </p:nvSpPr>
          <p:spPr>
            <a:xfrm>
              <a:off x="5201019" y="582668"/>
              <a:ext cx="521703" cy="632239"/>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41" name="Shape"/>
            <p:cNvSpPr/>
            <p:nvPr/>
          </p:nvSpPr>
          <p:spPr>
            <a:xfrm>
              <a:off x="2417949" y="582668"/>
              <a:ext cx="521526" cy="632239"/>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Title &amp; Name Racks">
    <p:bg>
      <p:bgPr>
        <a:solidFill>
          <a:srgbClr val="222830"/>
        </a:solidFill>
        <a:effectLst/>
      </p:bgPr>
    </p:bg>
    <p:spTree>
      <p:nvGrpSpPr>
        <p:cNvPr id="1" name=""/>
        <p:cNvGrpSpPr/>
        <p:nvPr/>
      </p:nvGrpSpPr>
      <p:grpSpPr>
        <a:xfrm>
          <a:off x="0" y="0"/>
          <a:ext cx="0" cy="0"/>
          <a:chOff x="0" y="0"/>
          <a:chExt cx="0" cy="0"/>
        </a:xfrm>
      </p:grpSpPr>
      <p:pic>
        <p:nvPicPr>
          <p:cNvPr id="1150" name="image4.png" descr="image4.pn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sp>
        <p:nvSpPr>
          <p:cNvPr id="1151" name="Title Text"/>
          <p:cNvSpPr txBox="1">
            <a:spLocks noGrp="1"/>
          </p:cNvSpPr>
          <p:nvPr>
            <p:ph type="title"/>
          </p:nvPr>
        </p:nvSpPr>
        <p:spPr>
          <a:xfrm>
            <a:off x="1642749" y="3547223"/>
            <a:ext cx="21033939" cy="2651127"/>
          </a:xfrm>
          <a:prstGeom prst="rect">
            <a:avLst/>
          </a:prstGeom>
        </p:spPr>
        <p:txBody>
          <a:bodyPr/>
          <a:lstStyle>
            <a:lvl1pPr defTabSz="825479">
              <a:defRPr sz="10100" b="1" spc="-100">
                <a:solidFill>
                  <a:srgbClr val="FFFFFF"/>
                </a:solidFill>
              </a:defRPr>
            </a:lvl1pPr>
          </a:lstStyle>
          <a:p>
            <a:r>
              <a:t>Title Text</a:t>
            </a:r>
          </a:p>
        </p:txBody>
      </p:sp>
      <p:sp>
        <p:nvSpPr>
          <p:cNvPr id="1152" name="Body Level One…"/>
          <p:cNvSpPr txBox="1">
            <a:spLocks noGrp="1"/>
          </p:cNvSpPr>
          <p:nvPr>
            <p:ph type="body" sz="quarter" idx="1"/>
          </p:nvPr>
        </p:nvSpPr>
        <p:spPr>
          <a:xfrm>
            <a:off x="1642750" y="7952537"/>
            <a:ext cx="20830713" cy="855135"/>
          </a:xfrm>
          <a:prstGeom prst="rect">
            <a:avLst/>
          </a:prstGeom>
        </p:spPr>
        <p:txBody>
          <a:bodyPr anchor="ctr"/>
          <a:lstStyle>
            <a:lvl1pPr marL="0" indent="0" defTabSz="825479">
              <a:spcBef>
                <a:spcPts val="0"/>
              </a:spcBef>
              <a:buClrTx/>
              <a:buSzTx/>
              <a:buFontTx/>
              <a:buNone/>
              <a:defRPr sz="4600" b="1">
                <a:solidFill>
                  <a:srgbClr val="FFFFFF"/>
                </a:solidFill>
              </a:defRPr>
            </a:lvl1pPr>
            <a:lvl2pPr marL="0" indent="0" defTabSz="825479">
              <a:spcBef>
                <a:spcPts val="0"/>
              </a:spcBef>
              <a:buClrTx/>
              <a:buSzTx/>
              <a:buFontTx/>
              <a:buNone/>
              <a:defRPr sz="4600" b="1">
                <a:solidFill>
                  <a:srgbClr val="FFFFFF"/>
                </a:solidFill>
              </a:defRPr>
            </a:lvl2pPr>
            <a:lvl3pPr marL="0" indent="0" defTabSz="825479">
              <a:spcBef>
                <a:spcPts val="0"/>
              </a:spcBef>
              <a:buClrTx/>
              <a:buSzTx/>
              <a:buFontTx/>
              <a:buNone/>
              <a:defRPr sz="4600" b="1">
                <a:solidFill>
                  <a:srgbClr val="FFFFFF"/>
                </a:solidFill>
              </a:defRPr>
            </a:lvl3pPr>
            <a:lvl4pPr marL="0" indent="0" defTabSz="825479">
              <a:spcBef>
                <a:spcPts val="0"/>
              </a:spcBef>
              <a:buClrTx/>
              <a:buSzTx/>
              <a:buFontTx/>
              <a:buNone/>
              <a:defRPr sz="4600" b="1">
                <a:solidFill>
                  <a:srgbClr val="FFFFFF"/>
                </a:solidFill>
              </a:defRPr>
            </a:lvl4pPr>
            <a:lvl5pPr marL="0" indent="0" defTabSz="825479">
              <a:spcBef>
                <a:spcPts val="0"/>
              </a:spcBef>
              <a:buClrTx/>
              <a:buSzTx/>
              <a:buFontTx/>
              <a:buNone/>
              <a:defRPr sz="4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53" name="Rectangle"/>
          <p:cNvSpPr>
            <a:spLocks noGrp="1"/>
          </p:cNvSpPr>
          <p:nvPr>
            <p:ph type="body" sz="quarter" idx="13"/>
          </p:nvPr>
        </p:nvSpPr>
        <p:spPr>
          <a:xfrm>
            <a:off x="1642748" y="8807671"/>
            <a:ext cx="20830715" cy="646115"/>
          </a:xfrm>
          <a:prstGeom prst="rect">
            <a:avLst/>
          </a:prstGeom>
        </p:spPr>
        <p:txBody>
          <a:bodyPr anchor="ctr">
            <a:normAutofit/>
          </a:bodyPr>
          <a:lstStyle>
            <a:lvl1pPr marL="0" indent="0" defTabSz="825500">
              <a:spcBef>
                <a:spcPts val="0"/>
              </a:spcBef>
              <a:buClrTx/>
              <a:buSzTx/>
              <a:buFontTx/>
              <a:buNone/>
              <a:defRPr sz="4600">
                <a:solidFill>
                  <a:srgbClr val="FFFFFF"/>
                </a:solidFill>
              </a:defRPr>
            </a:lvl1pPr>
          </a:lstStyle>
          <a:p>
            <a:pPr marL="0" indent="0" defTabSz="825500">
              <a:spcBef>
                <a:spcPts val="0"/>
              </a:spcBef>
              <a:buClrTx/>
              <a:buSzTx/>
              <a:buFontTx/>
              <a:buNone/>
              <a:defRPr sz="4600">
                <a:solidFill>
                  <a:srgbClr val="FFFFFF"/>
                </a:solidFill>
              </a:defRPr>
            </a:pPr>
            <a:endParaRPr/>
          </a:p>
        </p:txBody>
      </p:sp>
      <p:sp>
        <p:nvSpPr>
          <p:cNvPr id="1154" name="Rectangle"/>
          <p:cNvSpPr>
            <a:spLocks noGrp="1"/>
          </p:cNvSpPr>
          <p:nvPr>
            <p:ph type="body" sz="quarter" idx="14"/>
          </p:nvPr>
        </p:nvSpPr>
        <p:spPr>
          <a:xfrm>
            <a:off x="1642748" y="6221492"/>
            <a:ext cx="20830715" cy="1160465"/>
          </a:xfrm>
          <a:prstGeom prst="rect">
            <a:avLst/>
          </a:prstGeom>
        </p:spPr>
        <p:txBody>
          <a:bodyPr>
            <a:normAutofit/>
          </a:bodyPr>
          <a:lstStyle>
            <a:lvl1pPr marL="0" indent="0" defTabSz="825500">
              <a:lnSpc>
                <a:spcPct val="80000"/>
              </a:lnSpc>
              <a:spcBef>
                <a:spcPts val="0"/>
              </a:spcBef>
              <a:buClrTx/>
              <a:buSzTx/>
              <a:buFontTx/>
              <a:buNone/>
              <a:defRPr sz="7100" spc="-100">
                <a:solidFill>
                  <a:srgbClr val="FFFFFF"/>
                </a:solidFill>
              </a:defRPr>
            </a:lvl1pPr>
          </a:lstStyle>
          <a:p>
            <a:pPr marL="0" indent="0" defTabSz="825500">
              <a:lnSpc>
                <a:spcPct val="80000"/>
              </a:lnSpc>
              <a:spcBef>
                <a:spcPts val="0"/>
              </a:spcBef>
              <a:buClrTx/>
              <a:buSzTx/>
              <a:buFontTx/>
              <a:buNone/>
              <a:defRPr sz="7100" spc="-100">
                <a:solidFill>
                  <a:srgbClr val="FFFFFF"/>
                </a:solidFill>
              </a:defRPr>
            </a:pPr>
            <a:endParaRPr/>
          </a:p>
        </p:txBody>
      </p:sp>
      <p:grpSp>
        <p:nvGrpSpPr>
          <p:cNvPr id="1167" name="Group"/>
          <p:cNvGrpSpPr/>
          <p:nvPr/>
        </p:nvGrpSpPr>
        <p:grpSpPr>
          <a:xfrm>
            <a:off x="1676408" y="11001042"/>
            <a:ext cx="6400789" cy="1397903"/>
            <a:chOff x="6" y="4"/>
            <a:chExt cx="6400788" cy="1397902"/>
          </a:xfrm>
        </p:grpSpPr>
        <p:sp>
          <p:nvSpPr>
            <p:cNvPr id="1155" name="Shape"/>
            <p:cNvSpPr/>
            <p:nvPr/>
          </p:nvSpPr>
          <p:spPr>
            <a:xfrm>
              <a:off x="6" y="128272"/>
              <a:ext cx="985600" cy="1209455"/>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56" name="Shape"/>
            <p:cNvSpPr/>
            <p:nvPr/>
          </p:nvSpPr>
          <p:spPr>
            <a:xfrm>
              <a:off x="354297" y="4"/>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57" name="Shape"/>
            <p:cNvSpPr/>
            <p:nvPr/>
          </p:nvSpPr>
          <p:spPr>
            <a:xfrm>
              <a:off x="3472961" y="581439"/>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58" name="Shape"/>
            <p:cNvSpPr/>
            <p:nvPr/>
          </p:nvSpPr>
          <p:spPr>
            <a:xfrm>
              <a:off x="1404695" y="580211"/>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59" name="Shape"/>
            <p:cNvSpPr/>
            <p:nvPr/>
          </p:nvSpPr>
          <p:spPr>
            <a:xfrm>
              <a:off x="1817366" y="581439"/>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60" name="Shape"/>
            <p:cNvSpPr/>
            <p:nvPr/>
          </p:nvSpPr>
          <p:spPr>
            <a:xfrm>
              <a:off x="3911424" y="581439"/>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61" name="Shape"/>
            <p:cNvSpPr/>
            <p:nvPr/>
          </p:nvSpPr>
          <p:spPr>
            <a:xfrm>
              <a:off x="2897096" y="381245"/>
              <a:ext cx="677527" cy="821381"/>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62" name="Shape"/>
            <p:cNvSpPr/>
            <p:nvPr/>
          </p:nvSpPr>
          <p:spPr>
            <a:xfrm>
              <a:off x="5687381" y="581439"/>
              <a:ext cx="565918"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63" name="Shape"/>
            <p:cNvSpPr/>
            <p:nvPr/>
          </p:nvSpPr>
          <p:spPr>
            <a:xfrm>
              <a:off x="6243630" y="1059204"/>
              <a:ext cx="157165" cy="156932"/>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64" name="Shape"/>
            <p:cNvSpPr/>
            <p:nvPr/>
          </p:nvSpPr>
          <p:spPr>
            <a:xfrm>
              <a:off x="4600436" y="581439"/>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65" name="Shape"/>
            <p:cNvSpPr/>
            <p:nvPr/>
          </p:nvSpPr>
          <p:spPr>
            <a:xfrm>
              <a:off x="5201019" y="582668"/>
              <a:ext cx="521703" cy="632239"/>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66" name="Shape"/>
            <p:cNvSpPr/>
            <p:nvPr/>
          </p:nvSpPr>
          <p:spPr>
            <a:xfrm>
              <a:off x="2417949" y="582668"/>
              <a:ext cx="521526" cy="632239"/>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Dark Title &amp; Name">
    <p:bg>
      <p:bgPr>
        <a:solidFill>
          <a:srgbClr val="383C42"/>
        </a:solidFill>
        <a:effectLst/>
      </p:bgPr>
    </p:bg>
    <p:spTree>
      <p:nvGrpSpPr>
        <p:cNvPr id="1" name=""/>
        <p:cNvGrpSpPr/>
        <p:nvPr/>
      </p:nvGrpSpPr>
      <p:grpSpPr>
        <a:xfrm>
          <a:off x="0" y="0"/>
          <a:ext cx="0" cy="0"/>
          <a:chOff x="0" y="0"/>
          <a:chExt cx="0" cy="0"/>
        </a:xfrm>
      </p:grpSpPr>
      <p:sp>
        <p:nvSpPr>
          <p:cNvPr id="1175" name="Title Text"/>
          <p:cNvSpPr txBox="1">
            <a:spLocks noGrp="1"/>
          </p:cNvSpPr>
          <p:nvPr>
            <p:ph type="title"/>
          </p:nvPr>
        </p:nvSpPr>
        <p:spPr>
          <a:xfrm>
            <a:off x="1642749" y="3540590"/>
            <a:ext cx="21033939" cy="2651127"/>
          </a:xfrm>
          <a:prstGeom prst="rect">
            <a:avLst/>
          </a:prstGeom>
        </p:spPr>
        <p:txBody>
          <a:bodyPr/>
          <a:lstStyle>
            <a:lvl1pPr defTabSz="825479">
              <a:defRPr sz="10100" b="1" spc="-100">
                <a:solidFill>
                  <a:srgbClr val="FFFFFF"/>
                </a:solidFill>
              </a:defRPr>
            </a:lvl1pPr>
          </a:lstStyle>
          <a:p>
            <a:r>
              <a:t>Title Text</a:t>
            </a:r>
          </a:p>
        </p:txBody>
      </p:sp>
      <p:sp>
        <p:nvSpPr>
          <p:cNvPr id="1176" name="Body Level One…"/>
          <p:cNvSpPr txBox="1">
            <a:spLocks noGrp="1"/>
          </p:cNvSpPr>
          <p:nvPr>
            <p:ph type="body" sz="quarter" idx="1"/>
          </p:nvPr>
        </p:nvSpPr>
        <p:spPr>
          <a:xfrm>
            <a:off x="1642750" y="7945901"/>
            <a:ext cx="20830713" cy="855134"/>
          </a:xfrm>
          <a:prstGeom prst="rect">
            <a:avLst/>
          </a:prstGeom>
        </p:spPr>
        <p:txBody>
          <a:bodyPr anchor="ctr"/>
          <a:lstStyle>
            <a:lvl1pPr marL="0" indent="0" defTabSz="825479">
              <a:spcBef>
                <a:spcPts val="0"/>
              </a:spcBef>
              <a:buClrTx/>
              <a:buSzTx/>
              <a:buFontTx/>
              <a:buNone/>
              <a:defRPr sz="4600" b="1">
                <a:solidFill>
                  <a:srgbClr val="FFFFFF"/>
                </a:solidFill>
              </a:defRPr>
            </a:lvl1pPr>
            <a:lvl2pPr marL="0" indent="0" defTabSz="825479">
              <a:spcBef>
                <a:spcPts val="0"/>
              </a:spcBef>
              <a:buClrTx/>
              <a:buSzTx/>
              <a:buFontTx/>
              <a:buNone/>
              <a:defRPr sz="4600" b="1">
                <a:solidFill>
                  <a:srgbClr val="FFFFFF"/>
                </a:solidFill>
              </a:defRPr>
            </a:lvl2pPr>
            <a:lvl3pPr marL="0" indent="0" defTabSz="825479">
              <a:spcBef>
                <a:spcPts val="0"/>
              </a:spcBef>
              <a:buClrTx/>
              <a:buSzTx/>
              <a:buFontTx/>
              <a:buNone/>
              <a:defRPr sz="4600" b="1">
                <a:solidFill>
                  <a:srgbClr val="FFFFFF"/>
                </a:solidFill>
              </a:defRPr>
            </a:lvl3pPr>
            <a:lvl4pPr marL="0" indent="0" defTabSz="825479">
              <a:spcBef>
                <a:spcPts val="0"/>
              </a:spcBef>
              <a:buClrTx/>
              <a:buSzTx/>
              <a:buFontTx/>
              <a:buNone/>
              <a:defRPr sz="4600" b="1">
                <a:solidFill>
                  <a:srgbClr val="FFFFFF"/>
                </a:solidFill>
              </a:defRPr>
            </a:lvl4pPr>
            <a:lvl5pPr marL="0" indent="0" defTabSz="825479">
              <a:spcBef>
                <a:spcPts val="0"/>
              </a:spcBef>
              <a:buClrTx/>
              <a:buSzTx/>
              <a:buFontTx/>
              <a:buNone/>
              <a:defRPr sz="4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77" name="Rectangle"/>
          <p:cNvSpPr>
            <a:spLocks noGrp="1"/>
          </p:cNvSpPr>
          <p:nvPr>
            <p:ph type="body" sz="quarter" idx="13"/>
          </p:nvPr>
        </p:nvSpPr>
        <p:spPr>
          <a:xfrm>
            <a:off x="1642748" y="8801038"/>
            <a:ext cx="20830715" cy="646115"/>
          </a:xfrm>
          <a:prstGeom prst="rect">
            <a:avLst/>
          </a:prstGeom>
        </p:spPr>
        <p:txBody>
          <a:bodyPr anchor="ctr">
            <a:normAutofit/>
          </a:bodyPr>
          <a:lstStyle>
            <a:lvl1pPr marL="0" indent="0" defTabSz="825500">
              <a:spcBef>
                <a:spcPts val="0"/>
              </a:spcBef>
              <a:buClrTx/>
              <a:buSzTx/>
              <a:buFontTx/>
              <a:buNone/>
              <a:defRPr sz="4600">
                <a:solidFill>
                  <a:srgbClr val="FFFFFF"/>
                </a:solidFill>
              </a:defRPr>
            </a:lvl1pPr>
          </a:lstStyle>
          <a:p>
            <a:pPr marL="0" indent="0" defTabSz="825500">
              <a:spcBef>
                <a:spcPts val="0"/>
              </a:spcBef>
              <a:buClrTx/>
              <a:buSzTx/>
              <a:buFontTx/>
              <a:buNone/>
              <a:defRPr sz="4600">
                <a:solidFill>
                  <a:srgbClr val="FFFFFF"/>
                </a:solidFill>
              </a:defRPr>
            </a:pPr>
            <a:endParaRPr/>
          </a:p>
        </p:txBody>
      </p:sp>
      <p:sp>
        <p:nvSpPr>
          <p:cNvPr id="1178" name="Rectangle"/>
          <p:cNvSpPr>
            <a:spLocks noGrp="1"/>
          </p:cNvSpPr>
          <p:nvPr>
            <p:ph type="body" sz="quarter" idx="14"/>
          </p:nvPr>
        </p:nvSpPr>
        <p:spPr>
          <a:xfrm>
            <a:off x="1642748" y="6214859"/>
            <a:ext cx="20830715" cy="1160465"/>
          </a:xfrm>
          <a:prstGeom prst="rect">
            <a:avLst/>
          </a:prstGeom>
        </p:spPr>
        <p:txBody>
          <a:bodyPr>
            <a:normAutofit/>
          </a:bodyPr>
          <a:lstStyle>
            <a:lvl1pPr marL="0" indent="0" defTabSz="825500">
              <a:lnSpc>
                <a:spcPct val="80000"/>
              </a:lnSpc>
              <a:spcBef>
                <a:spcPts val="0"/>
              </a:spcBef>
              <a:buClrTx/>
              <a:buSzTx/>
              <a:buFontTx/>
              <a:buNone/>
              <a:defRPr sz="7100" spc="-100">
                <a:solidFill>
                  <a:srgbClr val="FFFFFF"/>
                </a:solidFill>
              </a:defRPr>
            </a:lvl1pPr>
          </a:lstStyle>
          <a:p>
            <a:pPr marL="0" indent="0" defTabSz="825500">
              <a:lnSpc>
                <a:spcPct val="80000"/>
              </a:lnSpc>
              <a:spcBef>
                <a:spcPts val="0"/>
              </a:spcBef>
              <a:buClrTx/>
              <a:buSzTx/>
              <a:buFontTx/>
              <a:buNone/>
              <a:defRPr sz="7100" spc="-100">
                <a:solidFill>
                  <a:srgbClr val="FFFFFF"/>
                </a:solidFill>
              </a:defRPr>
            </a:pPr>
            <a:endParaRPr/>
          </a:p>
        </p:txBody>
      </p:sp>
      <p:grpSp>
        <p:nvGrpSpPr>
          <p:cNvPr id="1191" name="Group"/>
          <p:cNvGrpSpPr/>
          <p:nvPr/>
        </p:nvGrpSpPr>
        <p:grpSpPr>
          <a:xfrm>
            <a:off x="1676408" y="11001042"/>
            <a:ext cx="6400789" cy="1397903"/>
            <a:chOff x="6" y="4"/>
            <a:chExt cx="6400788" cy="1397902"/>
          </a:xfrm>
        </p:grpSpPr>
        <p:sp>
          <p:nvSpPr>
            <p:cNvPr id="1179" name="Shape"/>
            <p:cNvSpPr/>
            <p:nvPr/>
          </p:nvSpPr>
          <p:spPr>
            <a:xfrm>
              <a:off x="6" y="128272"/>
              <a:ext cx="985600" cy="1209455"/>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80" name="Shape"/>
            <p:cNvSpPr/>
            <p:nvPr/>
          </p:nvSpPr>
          <p:spPr>
            <a:xfrm>
              <a:off x="354297" y="4"/>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81" name="Shape"/>
            <p:cNvSpPr/>
            <p:nvPr/>
          </p:nvSpPr>
          <p:spPr>
            <a:xfrm>
              <a:off x="3472961" y="581439"/>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2" name="Shape"/>
            <p:cNvSpPr/>
            <p:nvPr/>
          </p:nvSpPr>
          <p:spPr>
            <a:xfrm>
              <a:off x="1404695" y="580211"/>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3" name="Shape"/>
            <p:cNvSpPr/>
            <p:nvPr/>
          </p:nvSpPr>
          <p:spPr>
            <a:xfrm>
              <a:off x="1817366" y="581439"/>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4" name="Shape"/>
            <p:cNvSpPr/>
            <p:nvPr/>
          </p:nvSpPr>
          <p:spPr>
            <a:xfrm>
              <a:off x="3911424" y="581439"/>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85" name="Shape"/>
            <p:cNvSpPr/>
            <p:nvPr/>
          </p:nvSpPr>
          <p:spPr>
            <a:xfrm>
              <a:off x="2897096" y="381245"/>
              <a:ext cx="677527" cy="821381"/>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86" name="Shape"/>
            <p:cNvSpPr/>
            <p:nvPr/>
          </p:nvSpPr>
          <p:spPr>
            <a:xfrm>
              <a:off x="5687381" y="581439"/>
              <a:ext cx="565918"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7" name="Shape"/>
            <p:cNvSpPr/>
            <p:nvPr/>
          </p:nvSpPr>
          <p:spPr>
            <a:xfrm>
              <a:off x="6243630" y="1059204"/>
              <a:ext cx="157165" cy="156932"/>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88" name="Shape"/>
            <p:cNvSpPr/>
            <p:nvPr/>
          </p:nvSpPr>
          <p:spPr>
            <a:xfrm>
              <a:off x="4600436" y="581439"/>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9" name="Shape"/>
            <p:cNvSpPr/>
            <p:nvPr/>
          </p:nvSpPr>
          <p:spPr>
            <a:xfrm>
              <a:off x="5201019" y="582668"/>
              <a:ext cx="521703" cy="632239"/>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90" name="Shape"/>
            <p:cNvSpPr/>
            <p:nvPr/>
          </p:nvSpPr>
          <p:spPr>
            <a:xfrm>
              <a:off x="2417949" y="582668"/>
              <a:ext cx="521526" cy="632239"/>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Light 2 Column w Title">
    <p:spTree>
      <p:nvGrpSpPr>
        <p:cNvPr id="1" name=""/>
        <p:cNvGrpSpPr/>
        <p:nvPr/>
      </p:nvGrpSpPr>
      <p:grpSpPr>
        <a:xfrm>
          <a:off x="0" y="0"/>
          <a:ext cx="0" cy="0"/>
          <a:chOff x="0" y="0"/>
          <a:chExt cx="0" cy="0"/>
        </a:xfrm>
      </p:grpSpPr>
      <p:sp>
        <p:nvSpPr>
          <p:cNvPr id="98" name="Body Level One…"/>
          <p:cNvSpPr txBox="1">
            <a:spLocks noGrp="1"/>
          </p:cNvSpPr>
          <p:nvPr>
            <p:ph type="body" sz="half" idx="1"/>
          </p:nvPr>
        </p:nvSpPr>
        <p:spPr>
          <a:xfrm>
            <a:off x="1219362" y="2921004"/>
            <a:ext cx="9704063" cy="8759825"/>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9" name="Rectangle"/>
          <p:cNvSpPr>
            <a:spLocks noGrp="1"/>
          </p:cNvSpPr>
          <p:nvPr>
            <p:ph type="body" sz="half" idx="13"/>
          </p:nvPr>
        </p:nvSpPr>
        <p:spPr>
          <a:xfrm>
            <a:off x="13463753" y="2921004"/>
            <a:ext cx="9704064" cy="8759825"/>
          </a:xfrm>
          <a:prstGeom prst="rect">
            <a:avLst/>
          </a:prstGeom>
        </p:spPr>
        <p:txBody>
          <a:bodyPr>
            <a:normAutofit/>
          </a:bodyPr>
          <a:lstStyle/>
          <a:p>
            <a:endParaRPr/>
          </a:p>
        </p:txBody>
      </p:sp>
      <p:sp>
        <p:nvSpPr>
          <p:cNvPr id="100" name="Title Text"/>
          <p:cNvSpPr txBox="1">
            <a:spLocks noGrp="1"/>
          </p:cNvSpPr>
          <p:nvPr>
            <p:ph type="title"/>
          </p:nvPr>
        </p:nvSpPr>
        <p:spPr>
          <a:prstGeom prst="rect">
            <a:avLst/>
          </a:prstGeom>
        </p:spPr>
        <p:txBody>
          <a:bodyPr/>
          <a:lstStyle/>
          <a:p>
            <a:r>
              <a:t>Title Text</a:t>
            </a:r>
          </a:p>
        </p:txBody>
      </p:sp>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02" name="Footer"/>
          <p:cNvSpPr txBox="1">
            <a:spLocks noGrp="1"/>
          </p:cNvSpPr>
          <p:nvPr>
            <p:ph type="body" sz="quarter" idx="14"/>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Red Title &amp; Name">
    <p:bg>
      <p:bgPr>
        <a:solidFill>
          <a:srgbClr val="C40022"/>
        </a:solidFill>
        <a:effectLst/>
      </p:bgPr>
    </p:bg>
    <p:spTree>
      <p:nvGrpSpPr>
        <p:cNvPr id="1" name=""/>
        <p:cNvGrpSpPr/>
        <p:nvPr/>
      </p:nvGrpSpPr>
      <p:grpSpPr>
        <a:xfrm>
          <a:off x="0" y="0"/>
          <a:ext cx="0" cy="0"/>
          <a:chOff x="0" y="0"/>
          <a:chExt cx="0" cy="0"/>
        </a:xfrm>
      </p:grpSpPr>
      <p:sp>
        <p:nvSpPr>
          <p:cNvPr id="1199" name="Title Text"/>
          <p:cNvSpPr txBox="1">
            <a:spLocks noGrp="1"/>
          </p:cNvSpPr>
          <p:nvPr>
            <p:ph type="title"/>
          </p:nvPr>
        </p:nvSpPr>
        <p:spPr>
          <a:xfrm>
            <a:off x="1642749" y="3540590"/>
            <a:ext cx="21033939" cy="2651127"/>
          </a:xfrm>
          <a:prstGeom prst="rect">
            <a:avLst/>
          </a:prstGeom>
        </p:spPr>
        <p:txBody>
          <a:bodyPr/>
          <a:lstStyle>
            <a:lvl1pPr defTabSz="825479">
              <a:defRPr sz="10100" b="1" spc="-100">
                <a:solidFill>
                  <a:srgbClr val="FFFFFF"/>
                </a:solidFill>
              </a:defRPr>
            </a:lvl1pPr>
          </a:lstStyle>
          <a:p>
            <a:r>
              <a:t>Title Text</a:t>
            </a:r>
          </a:p>
        </p:txBody>
      </p:sp>
      <p:sp>
        <p:nvSpPr>
          <p:cNvPr id="1200" name="Body Level One…"/>
          <p:cNvSpPr txBox="1">
            <a:spLocks noGrp="1"/>
          </p:cNvSpPr>
          <p:nvPr>
            <p:ph type="body" sz="quarter" idx="1"/>
          </p:nvPr>
        </p:nvSpPr>
        <p:spPr>
          <a:xfrm>
            <a:off x="1642750" y="7945901"/>
            <a:ext cx="20830713" cy="855134"/>
          </a:xfrm>
          <a:prstGeom prst="rect">
            <a:avLst/>
          </a:prstGeom>
        </p:spPr>
        <p:txBody>
          <a:bodyPr anchor="ctr"/>
          <a:lstStyle>
            <a:lvl1pPr marL="0" indent="0" defTabSz="825479">
              <a:spcBef>
                <a:spcPts val="0"/>
              </a:spcBef>
              <a:buClrTx/>
              <a:buSzTx/>
              <a:buFontTx/>
              <a:buNone/>
              <a:defRPr sz="4600" b="1">
                <a:solidFill>
                  <a:srgbClr val="FFFFFF"/>
                </a:solidFill>
              </a:defRPr>
            </a:lvl1pPr>
            <a:lvl2pPr marL="0" indent="0" defTabSz="825479">
              <a:spcBef>
                <a:spcPts val="0"/>
              </a:spcBef>
              <a:buClrTx/>
              <a:buSzTx/>
              <a:buFontTx/>
              <a:buNone/>
              <a:defRPr sz="4600" b="1">
                <a:solidFill>
                  <a:srgbClr val="FFFFFF"/>
                </a:solidFill>
              </a:defRPr>
            </a:lvl2pPr>
            <a:lvl3pPr marL="0" indent="0" defTabSz="825479">
              <a:spcBef>
                <a:spcPts val="0"/>
              </a:spcBef>
              <a:buClrTx/>
              <a:buSzTx/>
              <a:buFontTx/>
              <a:buNone/>
              <a:defRPr sz="4600" b="1">
                <a:solidFill>
                  <a:srgbClr val="FFFFFF"/>
                </a:solidFill>
              </a:defRPr>
            </a:lvl3pPr>
            <a:lvl4pPr marL="0" indent="0" defTabSz="825479">
              <a:spcBef>
                <a:spcPts val="0"/>
              </a:spcBef>
              <a:buClrTx/>
              <a:buSzTx/>
              <a:buFontTx/>
              <a:buNone/>
              <a:defRPr sz="4600" b="1">
                <a:solidFill>
                  <a:srgbClr val="FFFFFF"/>
                </a:solidFill>
              </a:defRPr>
            </a:lvl4pPr>
            <a:lvl5pPr marL="0" indent="0" defTabSz="825479">
              <a:spcBef>
                <a:spcPts val="0"/>
              </a:spcBef>
              <a:buClrTx/>
              <a:buSzTx/>
              <a:buFontTx/>
              <a:buNone/>
              <a:defRPr sz="4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01" name="Rectangle"/>
          <p:cNvSpPr>
            <a:spLocks noGrp="1"/>
          </p:cNvSpPr>
          <p:nvPr>
            <p:ph type="body" sz="quarter" idx="13"/>
          </p:nvPr>
        </p:nvSpPr>
        <p:spPr>
          <a:xfrm>
            <a:off x="1642748" y="8801038"/>
            <a:ext cx="20830715" cy="646115"/>
          </a:xfrm>
          <a:prstGeom prst="rect">
            <a:avLst/>
          </a:prstGeom>
        </p:spPr>
        <p:txBody>
          <a:bodyPr anchor="ctr">
            <a:normAutofit/>
          </a:bodyPr>
          <a:lstStyle>
            <a:lvl1pPr marL="0" indent="0" defTabSz="825500">
              <a:spcBef>
                <a:spcPts val="0"/>
              </a:spcBef>
              <a:buClrTx/>
              <a:buSzTx/>
              <a:buFontTx/>
              <a:buNone/>
              <a:defRPr sz="4600">
                <a:solidFill>
                  <a:srgbClr val="FFFFFF"/>
                </a:solidFill>
              </a:defRPr>
            </a:lvl1pPr>
          </a:lstStyle>
          <a:p>
            <a:pPr marL="0" indent="0" defTabSz="825500">
              <a:spcBef>
                <a:spcPts val="0"/>
              </a:spcBef>
              <a:buClrTx/>
              <a:buSzTx/>
              <a:buFontTx/>
              <a:buNone/>
              <a:defRPr sz="4600">
                <a:solidFill>
                  <a:srgbClr val="FFFFFF"/>
                </a:solidFill>
              </a:defRPr>
            </a:pPr>
            <a:endParaRPr/>
          </a:p>
        </p:txBody>
      </p:sp>
      <p:sp>
        <p:nvSpPr>
          <p:cNvPr id="1202" name="Rectangle"/>
          <p:cNvSpPr>
            <a:spLocks noGrp="1"/>
          </p:cNvSpPr>
          <p:nvPr>
            <p:ph type="body" sz="quarter" idx="14"/>
          </p:nvPr>
        </p:nvSpPr>
        <p:spPr>
          <a:xfrm>
            <a:off x="1642748" y="6214859"/>
            <a:ext cx="20830715" cy="1160465"/>
          </a:xfrm>
          <a:prstGeom prst="rect">
            <a:avLst/>
          </a:prstGeom>
        </p:spPr>
        <p:txBody>
          <a:bodyPr>
            <a:normAutofit/>
          </a:bodyPr>
          <a:lstStyle>
            <a:lvl1pPr marL="0" indent="0" defTabSz="825500">
              <a:lnSpc>
                <a:spcPct val="80000"/>
              </a:lnSpc>
              <a:spcBef>
                <a:spcPts val="0"/>
              </a:spcBef>
              <a:buClrTx/>
              <a:buSzTx/>
              <a:buFontTx/>
              <a:buNone/>
              <a:defRPr sz="7100" spc="-100">
                <a:solidFill>
                  <a:srgbClr val="FFFFFF"/>
                </a:solidFill>
              </a:defRPr>
            </a:lvl1pPr>
          </a:lstStyle>
          <a:p>
            <a:pPr marL="0" indent="0" defTabSz="825500">
              <a:lnSpc>
                <a:spcPct val="80000"/>
              </a:lnSpc>
              <a:spcBef>
                <a:spcPts val="0"/>
              </a:spcBef>
              <a:buClrTx/>
              <a:buSzTx/>
              <a:buFontTx/>
              <a:buNone/>
              <a:defRPr sz="7100" spc="-100">
                <a:solidFill>
                  <a:srgbClr val="FFFFFF"/>
                </a:solidFill>
              </a:defRPr>
            </a:pPr>
            <a:endParaRPr/>
          </a:p>
        </p:txBody>
      </p:sp>
      <p:grpSp>
        <p:nvGrpSpPr>
          <p:cNvPr id="1215" name="Group"/>
          <p:cNvGrpSpPr/>
          <p:nvPr/>
        </p:nvGrpSpPr>
        <p:grpSpPr>
          <a:xfrm>
            <a:off x="1676408" y="11001042"/>
            <a:ext cx="6400789" cy="1397903"/>
            <a:chOff x="6" y="4"/>
            <a:chExt cx="6400788" cy="1397902"/>
          </a:xfrm>
        </p:grpSpPr>
        <p:sp>
          <p:nvSpPr>
            <p:cNvPr id="1203" name="Shape"/>
            <p:cNvSpPr/>
            <p:nvPr/>
          </p:nvSpPr>
          <p:spPr>
            <a:xfrm>
              <a:off x="6" y="128272"/>
              <a:ext cx="985600" cy="1209455"/>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04" name="Shape"/>
            <p:cNvSpPr/>
            <p:nvPr/>
          </p:nvSpPr>
          <p:spPr>
            <a:xfrm>
              <a:off x="354297" y="4"/>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05" name="Shape"/>
            <p:cNvSpPr/>
            <p:nvPr/>
          </p:nvSpPr>
          <p:spPr>
            <a:xfrm>
              <a:off x="3472961" y="581439"/>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06" name="Shape"/>
            <p:cNvSpPr/>
            <p:nvPr/>
          </p:nvSpPr>
          <p:spPr>
            <a:xfrm>
              <a:off x="1404695" y="580211"/>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07" name="Shape"/>
            <p:cNvSpPr/>
            <p:nvPr/>
          </p:nvSpPr>
          <p:spPr>
            <a:xfrm>
              <a:off x="1817366" y="581439"/>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08" name="Shape"/>
            <p:cNvSpPr/>
            <p:nvPr/>
          </p:nvSpPr>
          <p:spPr>
            <a:xfrm>
              <a:off x="3911424" y="581439"/>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09" name="Shape"/>
            <p:cNvSpPr/>
            <p:nvPr/>
          </p:nvSpPr>
          <p:spPr>
            <a:xfrm>
              <a:off x="2897096" y="381245"/>
              <a:ext cx="677527" cy="821381"/>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10" name="Shape"/>
            <p:cNvSpPr/>
            <p:nvPr/>
          </p:nvSpPr>
          <p:spPr>
            <a:xfrm>
              <a:off x="5687381" y="581439"/>
              <a:ext cx="565918"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11" name="Shape"/>
            <p:cNvSpPr/>
            <p:nvPr/>
          </p:nvSpPr>
          <p:spPr>
            <a:xfrm>
              <a:off x="6243630" y="1059204"/>
              <a:ext cx="157165" cy="156932"/>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212" name="Shape"/>
            <p:cNvSpPr/>
            <p:nvPr/>
          </p:nvSpPr>
          <p:spPr>
            <a:xfrm>
              <a:off x="4600436" y="581439"/>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13" name="Shape"/>
            <p:cNvSpPr/>
            <p:nvPr/>
          </p:nvSpPr>
          <p:spPr>
            <a:xfrm>
              <a:off x="5201019" y="582668"/>
              <a:ext cx="521703" cy="632239"/>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14" name="Shape"/>
            <p:cNvSpPr/>
            <p:nvPr/>
          </p:nvSpPr>
          <p:spPr>
            <a:xfrm>
              <a:off x="2417949" y="582668"/>
              <a:ext cx="521526" cy="632239"/>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White Title &amp; Name">
    <p:spTree>
      <p:nvGrpSpPr>
        <p:cNvPr id="1" name=""/>
        <p:cNvGrpSpPr/>
        <p:nvPr/>
      </p:nvGrpSpPr>
      <p:grpSpPr>
        <a:xfrm>
          <a:off x="0" y="0"/>
          <a:ext cx="0" cy="0"/>
          <a:chOff x="0" y="0"/>
          <a:chExt cx="0" cy="0"/>
        </a:xfrm>
      </p:grpSpPr>
      <p:sp>
        <p:nvSpPr>
          <p:cNvPr id="1223" name="Title Text"/>
          <p:cNvSpPr txBox="1">
            <a:spLocks noGrp="1"/>
          </p:cNvSpPr>
          <p:nvPr>
            <p:ph type="title"/>
          </p:nvPr>
        </p:nvSpPr>
        <p:spPr>
          <a:xfrm>
            <a:off x="1642749" y="3540661"/>
            <a:ext cx="21033939" cy="2651127"/>
          </a:xfrm>
          <a:prstGeom prst="rect">
            <a:avLst/>
          </a:prstGeom>
        </p:spPr>
        <p:txBody>
          <a:bodyPr/>
          <a:lstStyle>
            <a:lvl1pPr defTabSz="825479">
              <a:defRPr sz="10100" b="1" spc="-100"/>
            </a:lvl1pPr>
          </a:lstStyle>
          <a:p>
            <a:r>
              <a:t>Title Text</a:t>
            </a:r>
          </a:p>
        </p:txBody>
      </p:sp>
      <p:sp>
        <p:nvSpPr>
          <p:cNvPr id="1224" name="Body Level One…"/>
          <p:cNvSpPr txBox="1">
            <a:spLocks noGrp="1"/>
          </p:cNvSpPr>
          <p:nvPr>
            <p:ph type="body" sz="quarter" idx="1"/>
          </p:nvPr>
        </p:nvSpPr>
        <p:spPr>
          <a:xfrm>
            <a:off x="1642750" y="7945975"/>
            <a:ext cx="20830713" cy="855135"/>
          </a:xfrm>
          <a:prstGeom prst="rect">
            <a:avLst/>
          </a:prstGeom>
        </p:spPr>
        <p:txBody>
          <a:bodyPr anchor="ctr"/>
          <a:lstStyle>
            <a:lvl1pPr marL="0" indent="0" defTabSz="825479">
              <a:spcBef>
                <a:spcPts val="0"/>
              </a:spcBef>
              <a:buClrTx/>
              <a:buSzTx/>
              <a:buFontTx/>
              <a:buNone/>
              <a:defRPr sz="4600" b="1"/>
            </a:lvl1pPr>
            <a:lvl2pPr marL="0" indent="0" defTabSz="825479">
              <a:spcBef>
                <a:spcPts val="0"/>
              </a:spcBef>
              <a:buClrTx/>
              <a:buSzTx/>
              <a:buFontTx/>
              <a:buNone/>
              <a:defRPr sz="4600" b="1"/>
            </a:lvl2pPr>
            <a:lvl3pPr marL="0" indent="0" defTabSz="825479">
              <a:spcBef>
                <a:spcPts val="0"/>
              </a:spcBef>
              <a:buClrTx/>
              <a:buSzTx/>
              <a:buFontTx/>
              <a:buNone/>
              <a:defRPr sz="4600" b="1"/>
            </a:lvl3pPr>
            <a:lvl4pPr marL="0" indent="0" defTabSz="825479">
              <a:spcBef>
                <a:spcPts val="0"/>
              </a:spcBef>
              <a:buClrTx/>
              <a:buSzTx/>
              <a:buFontTx/>
              <a:buNone/>
              <a:defRPr sz="4600" b="1"/>
            </a:lvl4pPr>
            <a:lvl5pPr marL="0" indent="0" defTabSz="825479">
              <a:spcBef>
                <a:spcPts val="0"/>
              </a:spcBef>
              <a:buClrTx/>
              <a:buSzTx/>
              <a:buFontTx/>
              <a:buNone/>
              <a:defRPr sz="4600" b="1"/>
            </a:lvl5pPr>
          </a:lstStyle>
          <a:p>
            <a:r>
              <a:t>Body Level One</a:t>
            </a:r>
          </a:p>
          <a:p>
            <a:pPr lvl="1"/>
            <a:r>
              <a:t>Body Level Two</a:t>
            </a:r>
          </a:p>
          <a:p>
            <a:pPr lvl="2"/>
            <a:r>
              <a:t>Body Level Three</a:t>
            </a:r>
          </a:p>
          <a:p>
            <a:pPr lvl="3"/>
            <a:r>
              <a:t>Body Level Four</a:t>
            </a:r>
          </a:p>
          <a:p>
            <a:pPr lvl="4"/>
            <a:r>
              <a:t>Body Level Five</a:t>
            </a:r>
          </a:p>
        </p:txBody>
      </p:sp>
      <p:sp>
        <p:nvSpPr>
          <p:cNvPr id="1225" name="Rectangle"/>
          <p:cNvSpPr>
            <a:spLocks noGrp="1"/>
          </p:cNvSpPr>
          <p:nvPr>
            <p:ph type="body" sz="quarter" idx="13"/>
          </p:nvPr>
        </p:nvSpPr>
        <p:spPr>
          <a:xfrm>
            <a:off x="1642748" y="8801109"/>
            <a:ext cx="20830715" cy="646115"/>
          </a:xfrm>
          <a:prstGeom prst="rect">
            <a:avLst/>
          </a:prstGeom>
        </p:spPr>
        <p:txBody>
          <a:bodyPr anchor="ctr">
            <a:normAutofit/>
          </a:bodyPr>
          <a:lstStyle>
            <a:lvl1pPr marL="0" indent="0" defTabSz="825500">
              <a:spcBef>
                <a:spcPts val="0"/>
              </a:spcBef>
              <a:buClrTx/>
              <a:buSzTx/>
              <a:buFontTx/>
              <a:buNone/>
              <a:defRPr sz="4600"/>
            </a:lvl1pPr>
          </a:lstStyle>
          <a:p>
            <a:pPr marL="0" indent="0" defTabSz="825500">
              <a:spcBef>
                <a:spcPts val="0"/>
              </a:spcBef>
              <a:buClrTx/>
              <a:buSzTx/>
              <a:buFontTx/>
              <a:buNone/>
              <a:defRPr sz="4600"/>
            </a:pPr>
            <a:endParaRPr/>
          </a:p>
        </p:txBody>
      </p:sp>
      <p:sp>
        <p:nvSpPr>
          <p:cNvPr id="1226" name="Rectangle"/>
          <p:cNvSpPr>
            <a:spLocks noGrp="1"/>
          </p:cNvSpPr>
          <p:nvPr>
            <p:ph type="body" sz="quarter" idx="14"/>
          </p:nvPr>
        </p:nvSpPr>
        <p:spPr>
          <a:xfrm>
            <a:off x="1642748" y="6214930"/>
            <a:ext cx="20830715" cy="1160465"/>
          </a:xfrm>
          <a:prstGeom prst="rect">
            <a:avLst/>
          </a:prstGeom>
        </p:spPr>
        <p:txBody>
          <a:bodyPr>
            <a:normAutofit/>
          </a:bodyPr>
          <a:lstStyle>
            <a:lvl1pPr marL="0" indent="0" defTabSz="825500">
              <a:lnSpc>
                <a:spcPct val="80000"/>
              </a:lnSpc>
              <a:spcBef>
                <a:spcPts val="0"/>
              </a:spcBef>
              <a:buClrTx/>
              <a:buSzTx/>
              <a:buFontTx/>
              <a:buNone/>
              <a:defRPr sz="7100" spc="-100"/>
            </a:lvl1pPr>
          </a:lstStyle>
          <a:p>
            <a:pPr marL="0" indent="0" defTabSz="825500">
              <a:lnSpc>
                <a:spcPct val="80000"/>
              </a:lnSpc>
              <a:spcBef>
                <a:spcPts val="0"/>
              </a:spcBef>
              <a:buClrTx/>
              <a:buSzTx/>
              <a:buFontTx/>
              <a:buNone/>
              <a:defRPr sz="7100" spc="-100"/>
            </a:pPr>
            <a:endParaRPr/>
          </a:p>
        </p:txBody>
      </p:sp>
      <p:grpSp>
        <p:nvGrpSpPr>
          <p:cNvPr id="1239" name="Group"/>
          <p:cNvGrpSpPr/>
          <p:nvPr/>
        </p:nvGrpSpPr>
        <p:grpSpPr>
          <a:xfrm>
            <a:off x="1676407" y="11001042"/>
            <a:ext cx="6400788" cy="1397903"/>
            <a:chOff x="0" y="0"/>
            <a:chExt cx="6400787" cy="1397901"/>
          </a:xfrm>
        </p:grpSpPr>
        <p:sp>
          <p:nvSpPr>
            <p:cNvPr id="1227" name="Shape"/>
            <p:cNvSpPr/>
            <p:nvPr/>
          </p:nvSpPr>
          <p:spPr>
            <a:xfrm>
              <a:off x="-1" y="128268"/>
              <a:ext cx="985601" cy="1209454"/>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28" name="Shape"/>
            <p:cNvSpPr/>
            <p:nvPr/>
          </p:nvSpPr>
          <p:spPr>
            <a:xfrm>
              <a:off x="354291" y="-1"/>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29" name="Shape"/>
            <p:cNvSpPr/>
            <p:nvPr/>
          </p:nvSpPr>
          <p:spPr>
            <a:xfrm>
              <a:off x="3472955" y="581434"/>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0" name="Shape"/>
            <p:cNvSpPr/>
            <p:nvPr/>
          </p:nvSpPr>
          <p:spPr>
            <a:xfrm>
              <a:off x="1404689" y="580207"/>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1" name="Shape"/>
            <p:cNvSpPr/>
            <p:nvPr/>
          </p:nvSpPr>
          <p:spPr>
            <a:xfrm>
              <a:off x="1817360" y="581434"/>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2" name="Shape"/>
            <p:cNvSpPr/>
            <p:nvPr/>
          </p:nvSpPr>
          <p:spPr>
            <a:xfrm>
              <a:off x="3911418" y="581434"/>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33" name="Shape"/>
            <p:cNvSpPr/>
            <p:nvPr/>
          </p:nvSpPr>
          <p:spPr>
            <a:xfrm>
              <a:off x="2897090" y="381241"/>
              <a:ext cx="677527" cy="821380"/>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34" name="Shape"/>
            <p:cNvSpPr/>
            <p:nvPr/>
          </p:nvSpPr>
          <p:spPr>
            <a:xfrm>
              <a:off x="5687375" y="581434"/>
              <a:ext cx="565917"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5" name="Shape"/>
            <p:cNvSpPr/>
            <p:nvPr/>
          </p:nvSpPr>
          <p:spPr>
            <a:xfrm>
              <a:off x="6243623" y="1059200"/>
              <a:ext cx="157165" cy="156931"/>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236" name="Shape"/>
            <p:cNvSpPr/>
            <p:nvPr/>
          </p:nvSpPr>
          <p:spPr>
            <a:xfrm>
              <a:off x="4600430" y="581434"/>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7" name="Shape"/>
            <p:cNvSpPr/>
            <p:nvPr/>
          </p:nvSpPr>
          <p:spPr>
            <a:xfrm>
              <a:off x="5201013" y="582663"/>
              <a:ext cx="521702" cy="632240"/>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8" name="Shape"/>
            <p:cNvSpPr/>
            <p:nvPr/>
          </p:nvSpPr>
          <p:spPr>
            <a:xfrm>
              <a:off x="2417943" y="582663"/>
              <a:ext cx="521526" cy="632240"/>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Section Title Castle">
    <p:bg>
      <p:bgPr>
        <a:solidFill>
          <a:srgbClr val="222830"/>
        </a:solidFill>
        <a:effectLst/>
      </p:bgPr>
    </p:bg>
    <p:spTree>
      <p:nvGrpSpPr>
        <p:cNvPr id="1" name=""/>
        <p:cNvGrpSpPr/>
        <p:nvPr/>
      </p:nvGrpSpPr>
      <p:grpSpPr>
        <a:xfrm>
          <a:off x="0" y="0"/>
          <a:ext cx="0" cy="0"/>
          <a:chOff x="0" y="0"/>
          <a:chExt cx="0" cy="0"/>
        </a:xfrm>
      </p:grpSpPr>
      <p:pic>
        <p:nvPicPr>
          <p:cNvPr id="1247" name="image3.jpeg" descr="image3.jpe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sp>
        <p:nvSpPr>
          <p:cNvPr id="1248" name="Title Text"/>
          <p:cNvSpPr txBox="1">
            <a:spLocks noGrp="1"/>
          </p:cNvSpPr>
          <p:nvPr>
            <p:ph type="title"/>
          </p:nvPr>
        </p:nvSpPr>
        <p:spPr>
          <a:xfrm>
            <a:off x="2524470" y="5941357"/>
            <a:ext cx="19338260" cy="1833286"/>
          </a:xfrm>
          <a:prstGeom prst="rect">
            <a:avLst/>
          </a:prstGeom>
        </p:spPr>
        <p:txBody>
          <a:bodyPr/>
          <a:lstStyle>
            <a:lvl1pPr algn="ctr" defTabSz="825479">
              <a:lnSpc>
                <a:spcPct val="80000"/>
              </a:lnSpc>
              <a:defRPr sz="10100" b="1" spc="-100">
                <a:solidFill>
                  <a:srgbClr val="FFFFFF"/>
                </a:solidFill>
              </a:defRPr>
            </a:lvl1pPr>
          </a:lstStyle>
          <a:p>
            <a:r>
              <a:t>Title Text</a:t>
            </a:r>
          </a:p>
        </p:txBody>
      </p:sp>
      <p:sp>
        <p:nvSpPr>
          <p:cNvPr id="1249" name="Body Level One…"/>
          <p:cNvSpPr txBox="1">
            <a:spLocks noGrp="1"/>
          </p:cNvSpPr>
          <p:nvPr>
            <p:ph type="body" sz="quarter" idx="1"/>
          </p:nvPr>
        </p:nvSpPr>
        <p:spPr>
          <a:xfrm>
            <a:off x="1778234" y="7774641"/>
            <a:ext cx="20830713" cy="1833287"/>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252" name="Group"/>
          <p:cNvGrpSpPr/>
          <p:nvPr/>
        </p:nvGrpSpPr>
        <p:grpSpPr>
          <a:xfrm>
            <a:off x="10737983" y="2041449"/>
            <a:ext cx="2911237" cy="2995474"/>
            <a:chOff x="14" y="9"/>
            <a:chExt cx="2911235" cy="2995473"/>
          </a:xfrm>
        </p:grpSpPr>
        <p:sp>
          <p:nvSpPr>
            <p:cNvPr id="1250"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51"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Section Title Racks">
    <p:bg>
      <p:bgPr>
        <a:solidFill>
          <a:srgbClr val="222830"/>
        </a:solidFill>
        <a:effectLst/>
      </p:bgPr>
    </p:bg>
    <p:spTree>
      <p:nvGrpSpPr>
        <p:cNvPr id="1" name=""/>
        <p:cNvGrpSpPr/>
        <p:nvPr/>
      </p:nvGrpSpPr>
      <p:grpSpPr>
        <a:xfrm>
          <a:off x="0" y="0"/>
          <a:ext cx="0" cy="0"/>
          <a:chOff x="0" y="0"/>
          <a:chExt cx="0" cy="0"/>
        </a:xfrm>
      </p:grpSpPr>
      <p:pic>
        <p:nvPicPr>
          <p:cNvPr id="1260" name="image4.png" descr="image4.pn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sp>
        <p:nvSpPr>
          <p:cNvPr id="1261" name="Title Text"/>
          <p:cNvSpPr txBox="1">
            <a:spLocks noGrp="1"/>
          </p:cNvSpPr>
          <p:nvPr>
            <p:ph type="title"/>
          </p:nvPr>
        </p:nvSpPr>
        <p:spPr>
          <a:xfrm>
            <a:off x="2524470" y="5941357"/>
            <a:ext cx="19338260" cy="1833286"/>
          </a:xfrm>
          <a:prstGeom prst="rect">
            <a:avLst/>
          </a:prstGeom>
        </p:spPr>
        <p:txBody>
          <a:bodyPr/>
          <a:lstStyle>
            <a:lvl1pPr algn="ctr" defTabSz="825479">
              <a:lnSpc>
                <a:spcPct val="80000"/>
              </a:lnSpc>
              <a:defRPr sz="10100" b="1" spc="-100">
                <a:solidFill>
                  <a:srgbClr val="FFFFFF"/>
                </a:solidFill>
              </a:defRPr>
            </a:lvl1pPr>
          </a:lstStyle>
          <a:p>
            <a:r>
              <a:t>Title Text</a:t>
            </a:r>
          </a:p>
        </p:txBody>
      </p:sp>
      <p:sp>
        <p:nvSpPr>
          <p:cNvPr id="1262" name="Body Level One…"/>
          <p:cNvSpPr txBox="1">
            <a:spLocks noGrp="1"/>
          </p:cNvSpPr>
          <p:nvPr>
            <p:ph type="body" sz="quarter" idx="1"/>
          </p:nvPr>
        </p:nvSpPr>
        <p:spPr>
          <a:xfrm>
            <a:off x="1778234" y="7774637"/>
            <a:ext cx="20830713" cy="1690030"/>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265" name="Group"/>
          <p:cNvGrpSpPr/>
          <p:nvPr/>
        </p:nvGrpSpPr>
        <p:grpSpPr>
          <a:xfrm>
            <a:off x="10737983" y="2041449"/>
            <a:ext cx="2911237" cy="2995474"/>
            <a:chOff x="14" y="9"/>
            <a:chExt cx="2911235" cy="2995473"/>
          </a:xfrm>
        </p:grpSpPr>
        <p:sp>
          <p:nvSpPr>
            <p:cNvPr id="1263"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64"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Dark Section Title">
    <p:bg>
      <p:bgPr>
        <a:solidFill>
          <a:srgbClr val="383C42"/>
        </a:solidFill>
        <a:effectLst/>
      </p:bgPr>
    </p:bg>
    <p:spTree>
      <p:nvGrpSpPr>
        <p:cNvPr id="1" name=""/>
        <p:cNvGrpSpPr/>
        <p:nvPr/>
      </p:nvGrpSpPr>
      <p:grpSpPr>
        <a:xfrm>
          <a:off x="0" y="0"/>
          <a:ext cx="0" cy="0"/>
          <a:chOff x="0" y="0"/>
          <a:chExt cx="0" cy="0"/>
        </a:xfrm>
      </p:grpSpPr>
      <p:grpSp>
        <p:nvGrpSpPr>
          <p:cNvPr id="1275" name="Group"/>
          <p:cNvGrpSpPr/>
          <p:nvPr/>
        </p:nvGrpSpPr>
        <p:grpSpPr>
          <a:xfrm>
            <a:off x="10737983" y="2041449"/>
            <a:ext cx="2911237" cy="2995474"/>
            <a:chOff x="14" y="9"/>
            <a:chExt cx="2911235" cy="2995473"/>
          </a:xfrm>
        </p:grpSpPr>
        <p:sp>
          <p:nvSpPr>
            <p:cNvPr id="1273"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74"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
        <p:nvSpPr>
          <p:cNvPr id="1276" name="Title Text"/>
          <p:cNvSpPr txBox="1">
            <a:spLocks noGrp="1"/>
          </p:cNvSpPr>
          <p:nvPr>
            <p:ph type="title"/>
          </p:nvPr>
        </p:nvSpPr>
        <p:spPr>
          <a:xfrm>
            <a:off x="2524470" y="5943120"/>
            <a:ext cx="19338260" cy="1829760"/>
          </a:xfrm>
          <a:prstGeom prst="rect">
            <a:avLst/>
          </a:prstGeom>
        </p:spPr>
        <p:txBody>
          <a:bodyPr/>
          <a:lstStyle>
            <a:lvl1pPr algn="ctr" defTabSz="825479">
              <a:lnSpc>
                <a:spcPct val="80000"/>
              </a:lnSpc>
              <a:defRPr sz="10100" b="1" spc="-100">
                <a:solidFill>
                  <a:srgbClr val="FFFFFF"/>
                </a:solidFill>
              </a:defRPr>
            </a:lvl1pPr>
          </a:lstStyle>
          <a:p>
            <a:r>
              <a:t>Title Text</a:t>
            </a:r>
          </a:p>
        </p:txBody>
      </p:sp>
      <p:sp>
        <p:nvSpPr>
          <p:cNvPr id="1277" name="Body Level One…"/>
          <p:cNvSpPr txBox="1">
            <a:spLocks noGrp="1"/>
          </p:cNvSpPr>
          <p:nvPr>
            <p:ph type="body" sz="quarter" idx="1"/>
          </p:nvPr>
        </p:nvSpPr>
        <p:spPr>
          <a:xfrm>
            <a:off x="1778234" y="7772879"/>
            <a:ext cx="20830713" cy="1649681"/>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280" name="Group"/>
          <p:cNvGrpSpPr/>
          <p:nvPr/>
        </p:nvGrpSpPr>
        <p:grpSpPr>
          <a:xfrm>
            <a:off x="10737983" y="2041449"/>
            <a:ext cx="2911237" cy="2995474"/>
            <a:chOff x="14" y="9"/>
            <a:chExt cx="2911235" cy="2995473"/>
          </a:xfrm>
        </p:grpSpPr>
        <p:sp>
          <p:nvSpPr>
            <p:cNvPr id="1278"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79"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Red Section Title">
    <p:bg>
      <p:bgPr>
        <a:solidFill>
          <a:srgbClr val="C40022"/>
        </a:solidFill>
        <a:effectLst/>
      </p:bgPr>
    </p:bg>
    <p:spTree>
      <p:nvGrpSpPr>
        <p:cNvPr id="1" name=""/>
        <p:cNvGrpSpPr/>
        <p:nvPr/>
      </p:nvGrpSpPr>
      <p:grpSpPr>
        <a:xfrm>
          <a:off x="0" y="0"/>
          <a:ext cx="0" cy="0"/>
          <a:chOff x="0" y="0"/>
          <a:chExt cx="0" cy="0"/>
        </a:xfrm>
      </p:grpSpPr>
      <p:grpSp>
        <p:nvGrpSpPr>
          <p:cNvPr id="1290" name="Group"/>
          <p:cNvGrpSpPr/>
          <p:nvPr/>
        </p:nvGrpSpPr>
        <p:grpSpPr>
          <a:xfrm>
            <a:off x="10737983" y="2041449"/>
            <a:ext cx="2911237" cy="2995474"/>
            <a:chOff x="14" y="9"/>
            <a:chExt cx="2911235" cy="2995473"/>
          </a:xfrm>
        </p:grpSpPr>
        <p:sp>
          <p:nvSpPr>
            <p:cNvPr id="1288"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89"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
        <p:nvSpPr>
          <p:cNvPr id="1291" name="Title Text"/>
          <p:cNvSpPr txBox="1">
            <a:spLocks noGrp="1"/>
          </p:cNvSpPr>
          <p:nvPr>
            <p:ph type="title"/>
          </p:nvPr>
        </p:nvSpPr>
        <p:spPr>
          <a:xfrm>
            <a:off x="2524470" y="5943120"/>
            <a:ext cx="19338260" cy="1829760"/>
          </a:xfrm>
          <a:prstGeom prst="rect">
            <a:avLst/>
          </a:prstGeom>
        </p:spPr>
        <p:txBody>
          <a:bodyPr/>
          <a:lstStyle>
            <a:lvl1pPr algn="ctr" defTabSz="825479">
              <a:lnSpc>
                <a:spcPct val="80000"/>
              </a:lnSpc>
              <a:defRPr sz="10100" b="1" spc="-100">
                <a:solidFill>
                  <a:srgbClr val="FFFFFF"/>
                </a:solidFill>
              </a:defRPr>
            </a:lvl1pPr>
          </a:lstStyle>
          <a:p>
            <a:r>
              <a:t>Title Text</a:t>
            </a:r>
          </a:p>
        </p:txBody>
      </p:sp>
      <p:sp>
        <p:nvSpPr>
          <p:cNvPr id="1292" name="Body Level One…"/>
          <p:cNvSpPr txBox="1">
            <a:spLocks noGrp="1"/>
          </p:cNvSpPr>
          <p:nvPr>
            <p:ph type="body" sz="quarter" idx="1"/>
          </p:nvPr>
        </p:nvSpPr>
        <p:spPr>
          <a:xfrm>
            <a:off x="1778234" y="7772879"/>
            <a:ext cx="20830713" cy="1683879"/>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295" name="Group"/>
          <p:cNvGrpSpPr/>
          <p:nvPr/>
        </p:nvGrpSpPr>
        <p:grpSpPr>
          <a:xfrm>
            <a:off x="10737983" y="2041449"/>
            <a:ext cx="2911237" cy="2995474"/>
            <a:chOff x="14" y="9"/>
            <a:chExt cx="2911235" cy="2995473"/>
          </a:xfrm>
        </p:grpSpPr>
        <p:sp>
          <p:nvSpPr>
            <p:cNvPr id="1293"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94"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Red Closer">
    <p:bg>
      <p:bgPr>
        <a:solidFill>
          <a:srgbClr val="C40022"/>
        </a:solidFill>
        <a:effectLst/>
      </p:bgPr>
    </p:bg>
    <p:spTree>
      <p:nvGrpSpPr>
        <p:cNvPr id="1" name=""/>
        <p:cNvGrpSpPr/>
        <p:nvPr/>
      </p:nvGrpSpPr>
      <p:grpSpPr>
        <a:xfrm>
          <a:off x="0" y="0"/>
          <a:ext cx="0" cy="0"/>
          <a:chOff x="0" y="0"/>
          <a:chExt cx="0" cy="0"/>
        </a:xfrm>
      </p:grpSpPr>
      <p:grpSp>
        <p:nvGrpSpPr>
          <p:cNvPr id="1305" name="Group"/>
          <p:cNvGrpSpPr/>
          <p:nvPr/>
        </p:nvGrpSpPr>
        <p:grpSpPr>
          <a:xfrm>
            <a:off x="10737983" y="3150348"/>
            <a:ext cx="2911237" cy="2995474"/>
            <a:chOff x="14" y="9"/>
            <a:chExt cx="2911235" cy="2995473"/>
          </a:xfrm>
        </p:grpSpPr>
        <p:sp>
          <p:nvSpPr>
            <p:cNvPr id="1303"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04"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
        <p:nvSpPr>
          <p:cNvPr id="1306" name="Title Text"/>
          <p:cNvSpPr txBox="1">
            <a:spLocks noGrp="1"/>
          </p:cNvSpPr>
          <p:nvPr>
            <p:ph type="title"/>
          </p:nvPr>
        </p:nvSpPr>
        <p:spPr>
          <a:xfrm>
            <a:off x="2524470" y="6820204"/>
            <a:ext cx="19338260" cy="2293390"/>
          </a:xfrm>
          <a:prstGeom prst="rect">
            <a:avLst/>
          </a:prstGeom>
        </p:spPr>
        <p:txBody>
          <a:bodyPr anchor="ctr"/>
          <a:lstStyle>
            <a:lvl1pPr algn="ctr">
              <a:lnSpc>
                <a:spcPct val="70000"/>
              </a:lnSpc>
              <a:defRPr sz="17500" spc="-109">
                <a:solidFill>
                  <a:srgbClr val="FFFFFF"/>
                </a:solidFill>
              </a:defRPr>
            </a:lvl1pPr>
          </a:lstStyle>
          <a:p>
            <a:r>
              <a:t>Title Text</a:t>
            </a:r>
          </a:p>
        </p:txBody>
      </p:sp>
      <p:sp>
        <p:nvSpPr>
          <p:cNvPr id="1307" name="Body Level One…"/>
          <p:cNvSpPr txBox="1">
            <a:spLocks noGrp="1"/>
          </p:cNvSpPr>
          <p:nvPr>
            <p:ph type="body" sz="quarter" idx="1"/>
          </p:nvPr>
        </p:nvSpPr>
        <p:spPr>
          <a:xfrm>
            <a:off x="1778234" y="9423645"/>
            <a:ext cx="20830713" cy="2466581"/>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310" name="Group"/>
          <p:cNvGrpSpPr/>
          <p:nvPr/>
        </p:nvGrpSpPr>
        <p:grpSpPr>
          <a:xfrm>
            <a:off x="10737983" y="3150348"/>
            <a:ext cx="2911237" cy="2995474"/>
            <a:chOff x="14" y="9"/>
            <a:chExt cx="2911235" cy="2995473"/>
          </a:xfrm>
        </p:grpSpPr>
        <p:sp>
          <p:nvSpPr>
            <p:cNvPr id="1308"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09"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Light Section Title">
    <p:spTree>
      <p:nvGrpSpPr>
        <p:cNvPr id="1" name=""/>
        <p:cNvGrpSpPr/>
        <p:nvPr/>
      </p:nvGrpSpPr>
      <p:grpSpPr>
        <a:xfrm>
          <a:off x="0" y="0"/>
          <a:ext cx="0" cy="0"/>
          <a:chOff x="0" y="0"/>
          <a:chExt cx="0" cy="0"/>
        </a:xfrm>
      </p:grpSpPr>
      <p:grpSp>
        <p:nvGrpSpPr>
          <p:cNvPr id="1320" name="Group"/>
          <p:cNvGrpSpPr/>
          <p:nvPr/>
        </p:nvGrpSpPr>
        <p:grpSpPr>
          <a:xfrm>
            <a:off x="10737983" y="2041451"/>
            <a:ext cx="2911237" cy="2995474"/>
            <a:chOff x="14" y="9"/>
            <a:chExt cx="2911235" cy="2995473"/>
          </a:xfrm>
        </p:grpSpPr>
        <p:sp>
          <p:nvSpPr>
            <p:cNvPr id="1318"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19"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22282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
        <p:nvSpPr>
          <p:cNvPr id="1321" name="Body Level One…"/>
          <p:cNvSpPr txBox="1">
            <a:spLocks noGrp="1"/>
          </p:cNvSpPr>
          <p:nvPr>
            <p:ph type="body" sz="quarter" idx="1"/>
          </p:nvPr>
        </p:nvSpPr>
        <p:spPr>
          <a:xfrm>
            <a:off x="1778234" y="7772879"/>
            <a:ext cx="20830713" cy="1708617"/>
          </a:xfrm>
          <a:prstGeom prst="rect">
            <a:avLst/>
          </a:prstGeom>
        </p:spPr>
        <p:txBody>
          <a:bodyPr/>
          <a:lstStyle>
            <a:lvl1pPr marL="0" indent="0" algn="ctr" defTabSz="825479">
              <a:spcBef>
                <a:spcPts val="0"/>
              </a:spcBef>
              <a:buClrTx/>
              <a:buSzTx/>
              <a:buFontTx/>
              <a:buNone/>
              <a:defRPr sz="4600" spc="-45"/>
            </a:lvl1pPr>
            <a:lvl2pPr marL="0" indent="228594" algn="ctr" defTabSz="825479">
              <a:spcBef>
                <a:spcPts val="0"/>
              </a:spcBef>
              <a:buClrTx/>
              <a:buSzTx/>
              <a:buFontTx/>
              <a:buNone/>
              <a:defRPr sz="4600" spc="-45"/>
            </a:lvl2pPr>
            <a:lvl3pPr marL="0" indent="457189" algn="ctr" defTabSz="825479">
              <a:spcBef>
                <a:spcPts val="0"/>
              </a:spcBef>
              <a:buClrTx/>
              <a:buSzTx/>
              <a:buFontTx/>
              <a:buNone/>
              <a:defRPr sz="4600" spc="-45"/>
            </a:lvl3pPr>
            <a:lvl4pPr marL="0" indent="685783" algn="ctr" defTabSz="825479">
              <a:spcBef>
                <a:spcPts val="0"/>
              </a:spcBef>
              <a:buClrTx/>
              <a:buSzTx/>
              <a:buFontTx/>
              <a:buNone/>
              <a:defRPr sz="4600" spc="-45"/>
            </a:lvl4pPr>
            <a:lvl5pPr marL="0" indent="914377" algn="ctr" defTabSz="825479">
              <a:spcBef>
                <a:spcPts val="0"/>
              </a:spcBef>
              <a:buClrTx/>
              <a:buSzTx/>
              <a:buFontTx/>
              <a:buNone/>
              <a:defRPr sz="4600" spc="-45"/>
            </a:lvl5pPr>
          </a:lstStyle>
          <a:p>
            <a:r>
              <a:t>Body Level One</a:t>
            </a:r>
          </a:p>
          <a:p>
            <a:pPr lvl="1"/>
            <a:r>
              <a:t>Body Level Two</a:t>
            </a:r>
          </a:p>
          <a:p>
            <a:pPr lvl="2"/>
            <a:r>
              <a:t>Body Level Three</a:t>
            </a:r>
          </a:p>
          <a:p>
            <a:pPr lvl="3"/>
            <a:r>
              <a:t>Body Level Four</a:t>
            </a:r>
          </a:p>
          <a:p>
            <a:pPr lvl="4"/>
            <a:r>
              <a:t>Body Level Five</a:t>
            </a:r>
          </a:p>
        </p:txBody>
      </p:sp>
      <p:sp>
        <p:nvSpPr>
          <p:cNvPr id="1322" name="Title Text"/>
          <p:cNvSpPr txBox="1">
            <a:spLocks noGrp="1"/>
          </p:cNvSpPr>
          <p:nvPr>
            <p:ph type="title"/>
          </p:nvPr>
        </p:nvSpPr>
        <p:spPr>
          <a:xfrm>
            <a:off x="2524470" y="5943120"/>
            <a:ext cx="19338260" cy="1829760"/>
          </a:xfrm>
          <a:prstGeom prst="rect">
            <a:avLst/>
          </a:prstGeom>
        </p:spPr>
        <p:txBody>
          <a:bodyPr/>
          <a:lstStyle>
            <a:lvl1pPr algn="ctr" defTabSz="825479">
              <a:lnSpc>
                <a:spcPct val="80000"/>
              </a:lnSpc>
              <a:defRPr sz="10100" b="1" spc="-100"/>
            </a:lvl1pPr>
          </a:lstStyle>
          <a:p>
            <a:r>
              <a:t>Title Text</a:t>
            </a: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Logo Castle">
    <p:bg>
      <p:bgPr>
        <a:solidFill>
          <a:srgbClr val="222830"/>
        </a:solidFill>
        <a:effectLst/>
      </p:bgPr>
    </p:bg>
    <p:spTree>
      <p:nvGrpSpPr>
        <p:cNvPr id="1" name=""/>
        <p:cNvGrpSpPr/>
        <p:nvPr/>
      </p:nvGrpSpPr>
      <p:grpSpPr>
        <a:xfrm>
          <a:off x="0" y="0"/>
          <a:ext cx="0" cy="0"/>
          <a:chOff x="0" y="0"/>
          <a:chExt cx="0" cy="0"/>
        </a:xfrm>
      </p:grpSpPr>
      <p:pic>
        <p:nvPicPr>
          <p:cNvPr id="1330" name="image3.jpeg" descr="image3.jpe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grpSp>
        <p:nvGrpSpPr>
          <p:cNvPr id="1343" name="Group"/>
          <p:cNvGrpSpPr/>
          <p:nvPr/>
        </p:nvGrpSpPr>
        <p:grpSpPr>
          <a:xfrm>
            <a:off x="5347585" y="5363066"/>
            <a:ext cx="13692011" cy="2989880"/>
            <a:chOff x="13" y="10"/>
            <a:chExt cx="13692009" cy="2989878"/>
          </a:xfrm>
        </p:grpSpPr>
        <p:sp>
          <p:nvSpPr>
            <p:cNvPr id="1331" name="Shape"/>
            <p:cNvSpPr/>
            <p:nvPr/>
          </p:nvSpPr>
          <p:spPr>
            <a:xfrm>
              <a:off x="13" y="274356"/>
              <a:ext cx="2108310" cy="2586817"/>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2" name="Shape"/>
            <p:cNvSpPr/>
            <p:nvPr/>
          </p:nvSpPr>
          <p:spPr>
            <a:xfrm>
              <a:off x="757881" y="10"/>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3" name="Shape"/>
            <p:cNvSpPr/>
            <p:nvPr/>
          </p:nvSpPr>
          <p:spPr>
            <a:xfrm>
              <a:off x="7429059" y="1243602"/>
              <a:ext cx="1063085" cy="1356353"/>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4" name="Shape"/>
            <p:cNvSpPr/>
            <p:nvPr/>
          </p:nvSpPr>
          <p:spPr>
            <a:xfrm>
              <a:off x="3004803" y="1240975"/>
              <a:ext cx="1018772" cy="1344374"/>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5" name="Shape"/>
            <p:cNvSpPr/>
            <p:nvPr/>
          </p:nvSpPr>
          <p:spPr>
            <a:xfrm>
              <a:off x="3887552" y="1243602"/>
              <a:ext cx="1236872" cy="1357508"/>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6" name="Shape"/>
            <p:cNvSpPr/>
            <p:nvPr/>
          </p:nvSpPr>
          <p:spPr>
            <a:xfrm>
              <a:off x="8366980" y="1243602"/>
              <a:ext cx="1447011" cy="174628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7" name="Shape"/>
            <p:cNvSpPr/>
            <p:nvPr/>
          </p:nvSpPr>
          <p:spPr>
            <a:xfrm>
              <a:off x="6197219" y="815420"/>
              <a:ext cx="1449305"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8" name="Shape"/>
            <p:cNvSpPr/>
            <p:nvPr/>
          </p:nvSpPr>
          <p:spPr>
            <a:xfrm>
              <a:off x="12165955" y="1243602"/>
              <a:ext cx="1210559"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9" name="Shape"/>
            <p:cNvSpPr/>
            <p:nvPr/>
          </p:nvSpPr>
          <p:spPr>
            <a:xfrm>
              <a:off x="13355831" y="2265462"/>
              <a:ext cx="336193" cy="335648"/>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45719" tIns="45719" rIns="45719" bIns="4571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340" name="Shape"/>
            <p:cNvSpPr/>
            <p:nvPr/>
          </p:nvSpPr>
          <p:spPr>
            <a:xfrm>
              <a:off x="9840855" y="1243602"/>
              <a:ext cx="1236933" cy="1357508"/>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41" name="Shape"/>
            <p:cNvSpPr/>
            <p:nvPr/>
          </p:nvSpPr>
          <p:spPr>
            <a:xfrm>
              <a:off x="11125571" y="1246229"/>
              <a:ext cx="1115978"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42" name="Shape"/>
            <p:cNvSpPr/>
            <p:nvPr/>
          </p:nvSpPr>
          <p:spPr>
            <a:xfrm>
              <a:off x="5172268" y="1246229"/>
              <a:ext cx="1115602"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Logo Racks">
    <p:bg>
      <p:bgPr>
        <a:solidFill>
          <a:srgbClr val="222830"/>
        </a:solidFill>
        <a:effectLst/>
      </p:bgPr>
    </p:bg>
    <p:spTree>
      <p:nvGrpSpPr>
        <p:cNvPr id="1" name=""/>
        <p:cNvGrpSpPr/>
        <p:nvPr/>
      </p:nvGrpSpPr>
      <p:grpSpPr>
        <a:xfrm>
          <a:off x="0" y="0"/>
          <a:ext cx="0" cy="0"/>
          <a:chOff x="0" y="0"/>
          <a:chExt cx="0" cy="0"/>
        </a:xfrm>
      </p:grpSpPr>
      <p:pic>
        <p:nvPicPr>
          <p:cNvPr id="1351" name="image4.png" descr="image4.pn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grpSp>
        <p:nvGrpSpPr>
          <p:cNvPr id="1364" name="Group"/>
          <p:cNvGrpSpPr/>
          <p:nvPr/>
        </p:nvGrpSpPr>
        <p:grpSpPr>
          <a:xfrm>
            <a:off x="5347585" y="5363066"/>
            <a:ext cx="13692011" cy="2989880"/>
            <a:chOff x="13" y="10"/>
            <a:chExt cx="13692009" cy="2989878"/>
          </a:xfrm>
        </p:grpSpPr>
        <p:sp>
          <p:nvSpPr>
            <p:cNvPr id="1352" name="Shape"/>
            <p:cNvSpPr/>
            <p:nvPr/>
          </p:nvSpPr>
          <p:spPr>
            <a:xfrm>
              <a:off x="13" y="274356"/>
              <a:ext cx="2108310" cy="2586817"/>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3" name="Shape"/>
            <p:cNvSpPr/>
            <p:nvPr/>
          </p:nvSpPr>
          <p:spPr>
            <a:xfrm>
              <a:off x="757881" y="10"/>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4" name="Shape"/>
            <p:cNvSpPr/>
            <p:nvPr/>
          </p:nvSpPr>
          <p:spPr>
            <a:xfrm>
              <a:off x="7429059" y="1243602"/>
              <a:ext cx="1063085" cy="1356353"/>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5" name="Shape"/>
            <p:cNvSpPr/>
            <p:nvPr/>
          </p:nvSpPr>
          <p:spPr>
            <a:xfrm>
              <a:off x="3004803" y="1240975"/>
              <a:ext cx="1018772" cy="1344374"/>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6" name="Shape"/>
            <p:cNvSpPr/>
            <p:nvPr/>
          </p:nvSpPr>
          <p:spPr>
            <a:xfrm>
              <a:off x="3887552" y="1243602"/>
              <a:ext cx="1236872" cy="1357508"/>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7" name="Shape"/>
            <p:cNvSpPr/>
            <p:nvPr/>
          </p:nvSpPr>
          <p:spPr>
            <a:xfrm>
              <a:off x="8366980" y="1243602"/>
              <a:ext cx="1447011" cy="174628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8" name="Shape"/>
            <p:cNvSpPr/>
            <p:nvPr/>
          </p:nvSpPr>
          <p:spPr>
            <a:xfrm>
              <a:off x="6197219" y="815420"/>
              <a:ext cx="1449305"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9" name="Shape"/>
            <p:cNvSpPr/>
            <p:nvPr/>
          </p:nvSpPr>
          <p:spPr>
            <a:xfrm>
              <a:off x="12165955" y="1243602"/>
              <a:ext cx="1210559"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60" name="Shape"/>
            <p:cNvSpPr/>
            <p:nvPr/>
          </p:nvSpPr>
          <p:spPr>
            <a:xfrm>
              <a:off x="13355831" y="2265462"/>
              <a:ext cx="336193" cy="335648"/>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45719" tIns="45719" rIns="45719" bIns="4571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361" name="Shape"/>
            <p:cNvSpPr/>
            <p:nvPr/>
          </p:nvSpPr>
          <p:spPr>
            <a:xfrm>
              <a:off x="9840855" y="1243602"/>
              <a:ext cx="1236933" cy="1357508"/>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62" name="Shape"/>
            <p:cNvSpPr/>
            <p:nvPr/>
          </p:nvSpPr>
          <p:spPr>
            <a:xfrm>
              <a:off x="11125571" y="1246229"/>
              <a:ext cx="1115978"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63" name="Shape"/>
            <p:cNvSpPr/>
            <p:nvPr/>
          </p:nvSpPr>
          <p:spPr>
            <a:xfrm>
              <a:off x="5172268" y="1246229"/>
              <a:ext cx="1115602"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Light 2 Headed Column w Title &amp; Sub">
    <p:spTree>
      <p:nvGrpSpPr>
        <p:cNvPr id="1" name=""/>
        <p:cNvGrpSpPr/>
        <p:nvPr/>
      </p:nvGrpSpPr>
      <p:grpSpPr>
        <a:xfrm>
          <a:off x="0" y="0"/>
          <a:ext cx="0" cy="0"/>
          <a:chOff x="0" y="0"/>
          <a:chExt cx="0" cy="0"/>
        </a:xfrm>
      </p:grpSpPr>
      <p:sp>
        <p:nvSpPr>
          <p:cNvPr id="109" name="Body Level One…"/>
          <p:cNvSpPr txBox="1">
            <a:spLocks noGrp="1"/>
          </p:cNvSpPr>
          <p:nvPr>
            <p:ph type="body" sz="quarter" idx="1"/>
          </p:nvPr>
        </p:nvSpPr>
        <p:spPr>
          <a:xfrm>
            <a:off x="1219365" y="3635355"/>
            <a:ext cx="9704617" cy="923331"/>
          </a:xfrm>
          <a:prstGeom prst="rect">
            <a:avLst/>
          </a:prstGeom>
          <a:solidFill>
            <a:srgbClr val="C40022"/>
          </a:solidFill>
        </p:spPr>
        <p:txBody>
          <a:bodyPr lIns="152400" tIns="152400" rIns="152400" bIns="152400" anchor="ctr"/>
          <a:lstStyle>
            <a:lvl1pPr marL="0" indent="0" algn="ctr" defTabSz="825479">
              <a:lnSpc>
                <a:spcPct val="80000"/>
              </a:lnSpc>
              <a:spcBef>
                <a:spcPts val="0"/>
              </a:spcBef>
              <a:buClrTx/>
              <a:buSzTx/>
              <a:buFontTx/>
              <a:buNone/>
              <a:defRPr sz="3600" b="1" spc="-51">
                <a:solidFill>
                  <a:srgbClr val="FFFFFF"/>
                </a:solidFill>
              </a:defRPr>
            </a:lvl1pPr>
            <a:lvl2pPr marL="714357" indent="-257168" algn="ctr" defTabSz="825479">
              <a:lnSpc>
                <a:spcPct val="80000"/>
              </a:lnSpc>
              <a:spcBef>
                <a:spcPts val="0"/>
              </a:spcBef>
              <a:buClrTx/>
              <a:buFontTx/>
              <a:buChar char="▸"/>
              <a:defRPr sz="3600" b="1" spc="-51">
                <a:solidFill>
                  <a:srgbClr val="FFFFFF"/>
                </a:solidFill>
              </a:defRPr>
            </a:lvl2pPr>
            <a:lvl3pPr marL="1208284" indent="-293907" algn="ctr" defTabSz="825479">
              <a:lnSpc>
                <a:spcPct val="80000"/>
              </a:lnSpc>
              <a:spcBef>
                <a:spcPts val="0"/>
              </a:spcBef>
              <a:buClrTx/>
              <a:buSzPct val="100000"/>
              <a:buFontTx/>
              <a:defRPr sz="3600" b="1" spc="-51">
                <a:solidFill>
                  <a:srgbClr val="FFFFFF"/>
                </a:solidFill>
              </a:defRPr>
            </a:lvl3pPr>
            <a:lvl4pPr marL="1714457" indent="-342891" algn="ctr" defTabSz="825479">
              <a:lnSpc>
                <a:spcPct val="80000"/>
              </a:lnSpc>
              <a:spcBef>
                <a:spcPts val="0"/>
              </a:spcBef>
              <a:buClrTx/>
              <a:buFontTx/>
              <a:buChar char="▸"/>
              <a:defRPr sz="3600" b="1" spc="-51">
                <a:solidFill>
                  <a:srgbClr val="FFFFFF"/>
                </a:solidFill>
              </a:defRPr>
            </a:lvl4pPr>
            <a:lvl5pPr marL="2285943" indent="-457189" algn="ctr" defTabSz="825479">
              <a:lnSpc>
                <a:spcPct val="80000"/>
              </a:lnSpc>
              <a:spcBef>
                <a:spcPts val="0"/>
              </a:spcBef>
              <a:buClrTx/>
              <a:buSzPct val="100000"/>
              <a:buFontTx/>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0" name="Rectangle"/>
          <p:cNvSpPr>
            <a:spLocks noGrp="1"/>
          </p:cNvSpPr>
          <p:nvPr>
            <p:ph type="body" sz="quarter" idx="13"/>
          </p:nvPr>
        </p:nvSpPr>
        <p:spPr>
          <a:xfrm>
            <a:off x="13463205" y="3635355"/>
            <a:ext cx="9704619" cy="923331"/>
          </a:xfrm>
          <a:prstGeom prst="rect">
            <a:avLst/>
          </a:prstGeom>
          <a:solidFill>
            <a:srgbClr val="C40022"/>
          </a:solidFill>
        </p:spPr>
        <p:txBody>
          <a:bodyPr lIns="152400" tIns="152400" rIns="152400" bIns="152400"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11" name="Rectangle"/>
          <p:cNvSpPr>
            <a:spLocks noGrp="1"/>
          </p:cNvSpPr>
          <p:nvPr>
            <p:ph type="body" sz="quarter" idx="14"/>
          </p:nvPr>
        </p:nvSpPr>
        <p:spPr>
          <a:xfrm>
            <a:off x="1219359" y="2398707"/>
            <a:ext cx="21948460" cy="1168401"/>
          </a:xfrm>
          <a:prstGeom prst="rect">
            <a:avLst/>
          </a:prstGeom>
        </p:spPr>
        <p:txBody>
          <a:bodyPr>
            <a:normAutofit/>
          </a:bodyPr>
          <a:lstStyle>
            <a:lvl1pPr marL="0" indent="0">
              <a:spcBef>
                <a:spcPts val="0"/>
              </a:spcBef>
              <a:buClrTx/>
              <a:buSzTx/>
              <a:buFontTx/>
              <a:buNone/>
              <a:defRPr sz="4000" b="1"/>
            </a:lvl1pPr>
          </a:lstStyle>
          <a:p>
            <a:pPr marL="0" indent="0">
              <a:spcBef>
                <a:spcPts val="0"/>
              </a:spcBef>
              <a:buClrTx/>
              <a:buSzTx/>
              <a:buFontTx/>
              <a:buNone/>
              <a:defRPr sz="4000" b="1"/>
            </a:pPr>
            <a:endParaRPr/>
          </a:p>
        </p:txBody>
      </p:sp>
      <p:sp>
        <p:nvSpPr>
          <p:cNvPr id="112" name="Title Text"/>
          <p:cNvSpPr txBox="1">
            <a:spLocks noGrp="1"/>
          </p:cNvSpPr>
          <p:nvPr>
            <p:ph type="title"/>
          </p:nvPr>
        </p:nvSpPr>
        <p:spPr>
          <a:prstGeom prst="rect">
            <a:avLst/>
          </a:prstGeom>
        </p:spPr>
        <p:txBody>
          <a:bodyPr/>
          <a:lstStyle/>
          <a:p>
            <a:r>
              <a:t>Title Text</a:t>
            </a:r>
          </a:p>
        </p:txBody>
      </p:sp>
      <p:sp>
        <p:nvSpPr>
          <p:cNvPr id="113" name="Rectangle"/>
          <p:cNvSpPr>
            <a:spLocks noGrp="1"/>
          </p:cNvSpPr>
          <p:nvPr>
            <p:ph type="body" sz="half" idx="15"/>
          </p:nvPr>
        </p:nvSpPr>
        <p:spPr>
          <a:xfrm>
            <a:off x="1219361" y="4936521"/>
            <a:ext cx="9704065" cy="7562851"/>
          </a:xfrm>
          <a:prstGeom prst="rect">
            <a:avLst/>
          </a:prstGeom>
        </p:spPr>
        <p:txBody>
          <a:bodyPr>
            <a:normAutofit/>
          </a:bodyPr>
          <a:lstStyle/>
          <a:p>
            <a:endParaRPr/>
          </a:p>
        </p:txBody>
      </p:sp>
      <p:sp>
        <p:nvSpPr>
          <p:cNvPr id="114" name="Rectangle"/>
          <p:cNvSpPr>
            <a:spLocks noGrp="1"/>
          </p:cNvSpPr>
          <p:nvPr>
            <p:ph type="body" sz="half" idx="16"/>
          </p:nvPr>
        </p:nvSpPr>
        <p:spPr>
          <a:xfrm>
            <a:off x="13463753" y="4936521"/>
            <a:ext cx="9704064" cy="7562851"/>
          </a:xfrm>
          <a:prstGeom prst="rect">
            <a:avLst/>
          </a:prstGeom>
        </p:spPr>
        <p:txBody>
          <a:bodyPr>
            <a:normAutofit/>
          </a:bodyPr>
          <a:lstStyle/>
          <a:p>
            <a:endParaRPr/>
          </a:p>
        </p:txBody>
      </p:sp>
      <p:sp>
        <p:nvSpPr>
          <p:cNvPr id="1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6" name="Footer"/>
          <p:cNvSpPr txBox="1">
            <a:spLocks noGrp="1"/>
          </p:cNvSpPr>
          <p:nvPr>
            <p:ph type="body" sz="quarter" idx="17"/>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Dark Logo">
    <p:bg>
      <p:bgPr>
        <a:solidFill>
          <a:srgbClr val="383C42"/>
        </a:solidFill>
        <a:effectLst/>
      </p:bgPr>
    </p:bg>
    <p:spTree>
      <p:nvGrpSpPr>
        <p:cNvPr id="1" name=""/>
        <p:cNvGrpSpPr/>
        <p:nvPr/>
      </p:nvGrpSpPr>
      <p:grpSpPr>
        <a:xfrm>
          <a:off x="0" y="0"/>
          <a:ext cx="0" cy="0"/>
          <a:chOff x="0" y="0"/>
          <a:chExt cx="0" cy="0"/>
        </a:xfrm>
      </p:grpSpPr>
      <p:grpSp>
        <p:nvGrpSpPr>
          <p:cNvPr id="1384" name="Group"/>
          <p:cNvGrpSpPr/>
          <p:nvPr/>
        </p:nvGrpSpPr>
        <p:grpSpPr>
          <a:xfrm>
            <a:off x="5347585" y="5363066"/>
            <a:ext cx="13692011" cy="2989880"/>
            <a:chOff x="13" y="10"/>
            <a:chExt cx="13692009" cy="2989878"/>
          </a:xfrm>
        </p:grpSpPr>
        <p:sp>
          <p:nvSpPr>
            <p:cNvPr id="1372" name="Shape"/>
            <p:cNvSpPr/>
            <p:nvPr/>
          </p:nvSpPr>
          <p:spPr>
            <a:xfrm>
              <a:off x="13" y="274356"/>
              <a:ext cx="2108310" cy="2586817"/>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3" name="Shape"/>
            <p:cNvSpPr/>
            <p:nvPr/>
          </p:nvSpPr>
          <p:spPr>
            <a:xfrm>
              <a:off x="757881" y="10"/>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4" name="Shape"/>
            <p:cNvSpPr/>
            <p:nvPr/>
          </p:nvSpPr>
          <p:spPr>
            <a:xfrm>
              <a:off x="7429059" y="1243602"/>
              <a:ext cx="1063085" cy="1356353"/>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5" name="Shape"/>
            <p:cNvSpPr/>
            <p:nvPr/>
          </p:nvSpPr>
          <p:spPr>
            <a:xfrm>
              <a:off x="3004803" y="1240975"/>
              <a:ext cx="1018772" cy="1344374"/>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6" name="Shape"/>
            <p:cNvSpPr/>
            <p:nvPr/>
          </p:nvSpPr>
          <p:spPr>
            <a:xfrm>
              <a:off x="3887552" y="1243602"/>
              <a:ext cx="1236872" cy="1357508"/>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7" name="Shape"/>
            <p:cNvSpPr/>
            <p:nvPr/>
          </p:nvSpPr>
          <p:spPr>
            <a:xfrm>
              <a:off x="8366980" y="1243602"/>
              <a:ext cx="1447011" cy="174628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8" name="Shape"/>
            <p:cNvSpPr/>
            <p:nvPr/>
          </p:nvSpPr>
          <p:spPr>
            <a:xfrm>
              <a:off x="6197219" y="815420"/>
              <a:ext cx="1449305"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9" name="Shape"/>
            <p:cNvSpPr/>
            <p:nvPr/>
          </p:nvSpPr>
          <p:spPr>
            <a:xfrm>
              <a:off x="12165955" y="1243602"/>
              <a:ext cx="1210559"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80" name="Shape"/>
            <p:cNvSpPr/>
            <p:nvPr/>
          </p:nvSpPr>
          <p:spPr>
            <a:xfrm>
              <a:off x="13355831" y="2265462"/>
              <a:ext cx="336193" cy="335648"/>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45719" tIns="45719" rIns="45719" bIns="4571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381" name="Shape"/>
            <p:cNvSpPr/>
            <p:nvPr/>
          </p:nvSpPr>
          <p:spPr>
            <a:xfrm>
              <a:off x="9840855" y="1243602"/>
              <a:ext cx="1236933" cy="1357508"/>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82" name="Shape"/>
            <p:cNvSpPr/>
            <p:nvPr/>
          </p:nvSpPr>
          <p:spPr>
            <a:xfrm>
              <a:off x="11125571" y="1246229"/>
              <a:ext cx="1115978"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83" name="Shape"/>
            <p:cNvSpPr/>
            <p:nvPr/>
          </p:nvSpPr>
          <p:spPr>
            <a:xfrm>
              <a:off x="5172268" y="1246229"/>
              <a:ext cx="1115602"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Red Logo">
    <p:bg>
      <p:bgPr>
        <a:solidFill>
          <a:srgbClr val="C40022"/>
        </a:solidFill>
        <a:effectLst/>
      </p:bgPr>
    </p:bg>
    <p:spTree>
      <p:nvGrpSpPr>
        <p:cNvPr id="1" name=""/>
        <p:cNvGrpSpPr/>
        <p:nvPr/>
      </p:nvGrpSpPr>
      <p:grpSpPr>
        <a:xfrm>
          <a:off x="0" y="0"/>
          <a:ext cx="0" cy="0"/>
          <a:chOff x="0" y="0"/>
          <a:chExt cx="0" cy="0"/>
        </a:xfrm>
      </p:grpSpPr>
      <p:grpSp>
        <p:nvGrpSpPr>
          <p:cNvPr id="1404" name="Group"/>
          <p:cNvGrpSpPr/>
          <p:nvPr/>
        </p:nvGrpSpPr>
        <p:grpSpPr>
          <a:xfrm>
            <a:off x="5347585" y="5363066"/>
            <a:ext cx="13692011" cy="2989880"/>
            <a:chOff x="13" y="10"/>
            <a:chExt cx="13692009" cy="2989878"/>
          </a:xfrm>
        </p:grpSpPr>
        <p:sp>
          <p:nvSpPr>
            <p:cNvPr id="1392" name="Shape"/>
            <p:cNvSpPr/>
            <p:nvPr/>
          </p:nvSpPr>
          <p:spPr>
            <a:xfrm>
              <a:off x="13" y="274356"/>
              <a:ext cx="2108310" cy="2586817"/>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3" name="Shape"/>
            <p:cNvSpPr/>
            <p:nvPr/>
          </p:nvSpPr>
          <p:spPr>
            <a:xfrm>
              <a:off x="757881" y="10"/>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4" name="Shape"/>
            <p:cNvSpPr/>
            <p:nvPr/>
          </p:nvSpPr>
          <p:spPr>
            <a:xfrm>
              <a:off x="7429059" y="1243602"/>
              <a:ext cx="1063085" cy="1356353"/>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5" name="Shape"/>
            <p:cNvSpPr/>
            <p:nvPr/>
          </p:nvSpPr>
          <p:spPr>
            <a:xfrm>
              <a:off x="3004803" y="1240975"/>
              <a:ext cx="1018772" cy="1344374"/>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6" name="Shape"/>
            <p:cNvSpPr/>
            <p:nvPr/>
          </p:nvSpPr>
          <p:spPr>
            <a:xfrm>
              <a:off x="3887552" y="1243602"/>
              <a:ext cx="1236872" cy="1357508"/>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7" name="Shape"/>
            <p:cNvSpPr/>
            <p:nvPr/>
          </p:nvSpPr>
          <p:spPr>
            <a:xfrm>
              <a:off x="8366980" y="1243602"/>
              <a:ext cx="1447011" cy="174628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8" name="Shape"/>
            <p:cNvSpPr/>
            <p:nvPr/>
          </p:nvSpPr>
          <p:spPr>
            <a:xfrm>
              <a:off x="6197219" y="815420"/>
              <a:ext cx="1449305"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9" name="Shape"/>
            <p:cNvSpPr/>
            <p:nvPr/>
          </p:nvSpPr>
          <p:spPr>
            <a:xfrm>
              <a:off x="12165955" y="1243602"/>
              <a:ext cx="1210559"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400" name="Shape"/>
            <p:cNvSpPr/>
            <p:nvPr/>
          </p:nvSpPr>
          <p:spPr>
            <a:xfrm>
              <a:off x="13355831" y="2265462"/>
              <a:ext cx="336193" cy="335648"/>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45719" tIns="45719" rIns="45719" bIns="4571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401" name="Shape"/>
            <p:cNvSpPr/>
            <p:nvPr/>
          </p:nvSpPr>
          <p:spPr>
            <a:xfrm>
              <a:off x="9840855" y="1243602"/>
              <a:ext cx="1236933" cy="1357508"/>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402" name="Shape"/>
            <p:cNvSpPr/>
            <p:nvPr/>
          </p:nvSpPr>
          <p:spPr>
            <a:xfrm>
              <a:off x="11125571" y="1246229"/>
              <a:ext cx="1115978"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403" name="Shape"/>
            <p:cNvSpPr/>
            <p:nvPr/>
          </p:nvSpPr>
          <p:spPr>
            <a:xfrm>
              <a:off x="5172268" y="1246229"/>
              <a:ext cx="1115602"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Light Logo">
    <p:spTree>
      <p:nvGrpSpPr>
        <p:cNvPr id="1" name=""/>
        <p:cNvGrpSpPr/>
        <p:nvPr/>
      </p:nvGrpSpPr>
      <p:grpSpPr>
        <a:xfrm>
          <a:off x="0" y="0"/>
          <a:ext cx="0" cy="0"/>
          <a:chOff x="0" y="0"/>
          <a:chExt cx="0" cy="0"/>
        </a:xfrm>
      </p:grpSpPr>
      <p:sp>
        <p:nvSpPr>
          <p:cNvPr id="1412" name="Shape"/>
          <p:cNvSpPr/>
          <p:nvPr/>
        </p:nvSpPr>
        <p:spPr>
          <a:xfrm>
            <a:off x="5347585" y="5637411"/>
            <a:ext cx="2108311" cy="258682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3" name="Shape"/>
          <p:cNvSpPr/>
          <p:nvPr/>
        </p:nvSpPr>
        <p:spPr>
          <a:xfrm>
            <a:off x="6105457" y="5363072"/>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4" name="Shape"/>
          <p:cNvSpPr/>
          <p:nvPr/>
        </p:nvSpPr>
        <p:spPr>
          <a:xfrm>
            <a:off x="12776629" y="6606664"/>
            <a:ext cx="1063087" cy="1356354"/>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5" name="Shape"/>
          <p:cNvSpPr/>
          <p:nvPr/>
        </p:nvSpPr>
        <p:spPr>
          <a:xfrm>
            <a:off x="8352379" y="6604034"/>
            <a:ext cx="1018772" cy="134437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6" name="Shape"/>
          <p:cNvSpPr/>
          <p:nvPr/>
        </p:nvSpPr>
        <p:spPr>
          <a:xfrm>
            <a:off x="9235129" y="6606657"/>
            <a:ext cx="1236873" cy="135751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7" name="Shape"/>
          <p:cNvSpPr/>
          <p:nvPr/>
        </p:nvSpPr>
        <p:spPr>
          <a:xfrm>
            <a:off x="13714557" y="6606658"/>
            <a:ext cx="1447011" cy="1746287"/>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8" name="Shape"/>
          <p:cNvSpPr/>
          <p:nvPr/>
        </p:nvSpPr>
        <p:spPr>
          <a:xfrm>
            <a:off x="11544785" y="6178483"/>
            <a:ext cx="1449307"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9" name="Shape"/>
          <p:cNvSpPr/>
          <p:nvPr/>
        </p:nvSpPr>
        <p:spPr>
          <a:xfrm>
            <a:off x="17513532" y="6606664"/>
            <a:ext cx="1210561"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20" name="Shape"/>
          <p:cNvSpPr/>
          <p:nvPr/>
        </p:nvSpPr>
        <p:spPr>
          <a:xfrm>
            <a:off x="18703404" y="7628523"/>
            <a:ext cx="336193" cy="335649"/>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a:miter lim="400000"/>
          </a:ln>
        </p:spPr>
        <p:txBody>
          <a:bodyPr lIns="45719" rIns="45719"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421" name="Shape"/>
          <p:cNvSpPr/>
          <p:nvPr/>
        </p:nvSpPr>
        <p:spPr>
          <a:xfrm>
            <a:off x="15188423" y="6606657"/>
            <a:ext cx="1236932" cy="135751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22" name="Shape"/>
          <p:cNvSpPr/>
          <p:nvPr/>
        </p:nvSpPr>
        <p:spPr>
          <a:xfrm>
            <a:off x="16473141" y="6609291"/>
            <a:ext cx="1115979"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23" name="Shape"/>
          <p:cNvSpPr/>
          <p:nvPr/>
        </p:nvSpPr>
        <p:spPr>
          <a:xfrm>
            <a:off x="10519844" y="6609291"/>
            <a:ext cx="1115603"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Red Title, Sub and Body">
    <p:bg>
      <p:bgPr>
        <a:solidFill>
          <a:srgbClr val="C40022"/>
        </a:solidFill>
        <a:effectLst/>
      </p:bgPr>
    </p:bg>
    <p:spTree>
      <p:nvGrpSpPr>
        <p:cNvPr id="1" name=""/>
        <p:cNvGrpSpPr/>
        <p:nvPr/>
      </p:nvGrpSpPr>
      <p:grpSpPr>
        <a:xfrm>
          <a:off x="0" y="0"/>
          <a:ext cx="0" cy="0"/>
          <a:chOff x="0" y="0"/>
          <a:chExt cx="0" cy="0"/>
        </a:xfrm>
      </p:grpSpPr>
      <p:sp>
        <p:nvSpPr>
          <p:cNvPr id="1431"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2"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3"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4"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5"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6"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7"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8"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9"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0"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1"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2"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3"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4"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5"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6"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7"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8"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9"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0"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1"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2"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3"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4"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5"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6"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7"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8"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9"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0"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1"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2"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3"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4"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5"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6"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7"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8"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9"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70"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71"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72" name="Body Level One…"/>
          <p:cNvSpPr txBox="1">
            <a:spLocks noGrp="1"/>
          </p:cNvSpPr>
          <p:nvPr>
            <p:ph type="body" sz="quarter" idx="1"/>
          </p:nvPr>
        </p:nvSpPr>
        <p:spPr>
          <a:xfrm>
            <a:off x="1219361" y="2398703"/>
            <a:ext cx="21948459" cy="1173174"/>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473"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474" name="Test…"/>
          <p:cNvSpPr>
            <a:spLocks noGrp="1"/>
          </p:cNvSpPr>
          <p:nvPr>
            <p:ph type="body" idx="13"/>
          </p:nvPr>
        </p:nvSpPr>
        <p:spPr>
          <a:xfrm>
            <a:off x="1225455" y="3587438"/>
            <a:ext cx="21948460" cy="8959851"/>
          </a:xfrm>
          <a:prstGeom prst="rect">
            <a:avLst/>
          </a:prstGeom>
        </p:spPr>
        <p:txBody>
          <a:bodyPr>
            <a:normAutofit/>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Test</a:t>
            </a:r>
          </a:p>
          <a:p>
            <a:pPr lvl="1"/>
            <a:r>
              <a:t>Test 2</a:t>
            </a:r>
          </a:p>
          <a:p>
            <a:pPr lvl="2"/>
            <a:r>
              <a:t>Test 3</a:t>
            </a:r>
          </a:p>
          <a:p>
            <a:pPr lvl="3"/>
            <a:r>
              <a:t>Test 4</a:t>
            </a:r>
          </a:p>
          <a:p>
            <a:pPr lvl="4"/>
            <a:r>
              <a:t>Test 5</a:t>
            </a:r>
          </a:p>
        </p:txBody>
      </p:sp>
      <p:grpSp>
        <p:nvGrpSpPr>
          <p:cNvPr id="1487" name="Group"/>
          <p:cNvGrpSpPr/>
          <p:nvPr/>
        </p:nvGrpSpPr>
        <p:grpSpPr>
          <a:xfrm>
            <a:off x="21341405" y="12713927"/>
            <a:ext cx="2588083" cy="566942"/>
            <a:chOff x="0" y="0"/>
            <a:chExt cx="2588081" cy="566941"/>
          </a:xfrm>
        </p:grpSpPr>
        <p:sp>
          <p:nvSpPr>
            <p:cNvPr id="147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47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47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7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7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8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48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48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8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48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8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8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488"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489" name="Footer"/>
          <p:cNvSpPr txBox="1">
            <a:spLocks noGrp="1"/>
          </p:cNvSpPr>
          <p:nvPr>
            <p:ph type="body" sz="quarter" idx="14"/>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Red Title and Body">
    <p:bg>
      <p:bgPr>
        <a:solidFill>
          <a:srgbClr val="C40022"/>
        </a:solidFill>
        <a:effectLst/>
      </p:bgPr>
    </p:bg>
    <p:spTree>
      <p:nvGrpSpPr>
        <p:cNvPr id="1" name=""/>
        <p:cNvGrpSpPr/>
        <p:nvPr/>
      </p:nvGrpSpPr>
      <p:grpSpPr>
        <a:xfrm>
          <a:off x="0" y="0"/>
          <a:ext cx="0" cy="0"/>
          <a:chOff x="0" y="0"/>
          <a:chExt cx="0" cy="0"/>
        </a:xfrm>
      </p:grpSpPr>
      <p:sp>
        <p:nvSpPr>
          <p:cNvPr id="14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538" name="Body Level One…"/>
          <p:cNvSpPr txBox="1">
            <a:spLocks noGrp="1"/>
          </p:cNvSpPr>
          <p:nvPr>
            <p:ph type="body" idx="1"/>
          </p:nvPr>
        </p:nvSpPr>
        <p:spPr>
          <a:xfrm>
            <a:off x="1225457" y="2870201"/>
            <a:ext cx="21951635" cy="9620251"/>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551" name="Group"/>
          <p:cNvGrpSpPr/>
          <p:nvPr/>
        </p:nvGrpSpPr>
        <p:grpSpPr>
          <a:xfrm>
            <a:off x="21341405" y="12713927"/>
            <a:ext cx="2588083" cy="566942"/>
            <a:chOff x="0" y="0"/>
            <a:chExt cx="2588081" cy="566941"/>
          </a:xfrm>
        </p:grpSpPr>
        <p:sp>
          <p:nvSpPr>
            <p:cNvPr id="153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54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54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54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54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54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5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552"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553" name="Footer"/>
          <p:cNvSpPr txBox="1">
            <a:spLocks noGrp="1"/>
          </p:cNvSpPr>
          <p:nvPr>
            <p:ph type="body" sz="quarter" idx="13"/>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Red 2 Column w Title &amp; Sub">
    <p:bg>
      <p:bgPr>
        <a:solidFill>
          <a:srgbClr val="C40022"/>
        </a:solidFill>
        <a:effectLst/>
      </p:bgPr>
    </p:bg>
    <p:spTree>
      <p:nvGrpSpPr>
        <p:cNvPr id="1" name=""/>
        <p:cNvGrpSpPr/>
        <p:nvPr/>
      </p:nvGrpSpPr>
      <p:grpSpPr>
        <a:xfrm>
          <a:off x="0" y="0"/>
          <a:ext cx="0" cy="0"/>
          <a:chOff x="0" y="0"/>
          <a:chExt cx="0" cy="0"/>
        </a:xfrm>
      </p:grpSpPr>
      <p:sp>
        <p:nvSpPr>
          <p:cNvPr id="156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0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01"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602"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603" name="Rectangle"/>
          <p:cNvSpPr>
            <a:spLocks noGrp="1"/>
          </p:cNvSpPr>
          <p:nvPr>
            <p:ph type="body" sz="half" idx="13"/>
          </p:nvPr>
        </p:nvSpPr>
        <p:spPr>
          <a:xfrm>
            <a:off x="1225455" y="3802135"/>
            <a:ext cx="9707240" cy="8763001"/>
          </a:xfrm>
          <a:prstGeom prst="rect">
            <a:avLst/>
          </a:prstGeom>
        </p:spPr>
        <p:txBody>
          <a:bodyPr>
            <a:normAutofit/>
          </a:bodyPr>
          <a:lstStyle/>
          <a:p>
            <a:pPr>
              <a:buClr>
                <a:srgbClr val="FFFFFF"/>
              </a:buClr>
              <a:defRPr>
                <a:solidFill>
                  <a:srgbClr val="FFFFFF"/>
                </a:solidFill>
              </a:defRPr>
            </a:pPr>
            <a:endParaRPr/>
          </a:p>
        </p:txBody>
      </p:sp>
      <p:sp>
        <p:nvSpPr>
          <p:cNvPr id="1604" name="Rectangle"/>
          <p:cNvSpPr>
            <a:spLocks noGrp="1"/>
          </p:cNvSpPr>
          <p:nvPr>
            <p:ph type="body" sz="half" idx="14"/>
          </p:nvPr>
        </p:nvSpPr>
        <p:spPr>
          <a:xfrm>
            <a:off x="13463753" y="3802135"/>
            <a:ext cx="9704064" cy="8763001"/>
          </a:xfrm>
          <a:prstGeom prst="rect">
            <a:avLst/>
          </a:prstGeom>
        </p:spPr>
        <p:txBody>
          <a:bodyPr>
            <a:normAutofit/>
          </a:bodyPr>
          <a:lstStyle/>
          <a:p>
            <a:pPr>
              <a:buClr>
                <a:srgbClr val="FFFFFF"/>
              </a:buClr>
              <a:defRPr>
                <a:solidFill>
                  <a:srgbClr val="FFFFFF"/>
                </a:solidFill>
              </a:defRPr>
            </a:pPr>
            <a:endParaRPr/>
          </a:p>
        </p:txBody>
      </p:sp>
      <p:grpSp>
        <p:nvGrpSpPr>
          <p:cNvPr id="1617" name="Group"/>
          <p:cNvGrpSpPr/>
          <p:nvPr/>
        </p:nvGrpSpPr>
        <p:grpSpPr>
          <a:xfrm>
            <a:off x="21341405" y="12713927"/>
            <a:ext cx="2588083" cy="566942"/>
            <a:chOff x="0" y="0"/>
            <a:chExt cx="2588081" cy="566941"/>
          </a:xfrm>
        </p:grpSpPr>
        <p:sp>
          <p:nvSpPr>
            <p:cNvPr id="160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0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0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0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0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1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1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1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1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61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1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1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618"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619" name="Footer"/>
          <p:cNvSpPr txBox="1">
            <a:spLocks noGrp="1"/>
          </p:cNvSpPr>
          <p:nvPr>
            <p:ph type="body" sz="quarter" idx="15"/>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Red 2 Column w Title">
    <p:bg>
      <p:bgPr>
        <a:solidFill>
          <a:srgbClr val="C40022"/>
        </a:solidFill>
        <a:effectLst/>
      </p:bgPr>
    </p:bg>
    <p:spTree>
      <p:nvGrpSpPr>
        <p:cNvPr id="1" name=""/>
        <p:cNvGrpSpPr/>
        <p:nvPr/>
      </p:nvGrpSpPr>
      <p:grpSpPr>
        <a:xfrm>
          <a:off x="0" y="0"/>
          <a:ext cx="0" cy="0"/>
          <a:chOff x="0" y="0"/>
          <a:chExt cx="0" cy="0"/>
        </a:xfrm>
      </p:grpSpPr>
      <p:sp>
        <p:nvSpPr>
          <p:cNvPr id="162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2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2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2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668" name="Body Level One…"/>
          <p:cNvSpPr txBox="1">
            <a:spLocks noGrp="1"/>
          </p:cNvSpPr>
          <p:nvPr>
            <p:ph type="body" sz="half" idx="1"/>
          </p:nvPr>
        </p:nvSpPr>
        <p:spPr>
          <a:xfrm>
            <a:off x="1225458" y="3292475"/>
            <a:ext cx="9707239" cy="88614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669" name="Rectangle"/>
          <p:cNvSpPr>
            <a:spLocks noGrp="1"/>
          </p:cNvSpPr>
          <p:nvPr>
            <p:ph type="body" sz="half" idx="13"/>
          </p:nvPr>
        </p:nvSpPr>
        <p:spPr>
          <a:xfrm>
            <a:off x="13463753" y="3292475"/>
            <a:ext cx="9704064" cy="8861425"/>
          </a:xfrm>
          <a:prstGeom prst="rect">
            <a:avLst/>
          </a:prstGeom>
        </p:spPr>
        <p:txBody>
          <a:bodyPr>
            <a:normAutofit/>
          </a:bodyPr>
          <a:lstStyle/>
          <a:p>
            <a:pPr>
              <a:buClr>
                <a:srgbClr val="FFFFFF"/>
              </a:buClr>
              <a:defRPr>
                <a:solidFill>
                  <a:srgbClr val="FFFFFF"/>
                </a:solidFill>
              </a:defRPr>
            </a:pPr>
            <a:endParaRPr/>
          </a:p>
        </p:txBody>
      </p:sp>
      <p:grpSp>
        <p:nvGrpSpPr>
          <p:cNvPr id="1682" name="Group"/>
          <p:cNvGrpSpPr/>
          <p:nvPr/>
        </p:nvGrpSpPr>
        <p:grpSpPr>
          <a:xfrm>
            <a:off x="21341405" y="12713927"/>
            <a:ext cx="2588083" cy="566942"/>
            <a:chOff x="0" y="0"/>
            <a:chExt cx="2588081" cy="566941"/>
          </a:xfrm>
        </p:grpSpPr>
        <p:sp>
          <p:nvSpPr>
            <p:cNvPr id="1670"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71"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72"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73"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74"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75"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76"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77"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78"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679"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80"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81"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683"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684" name="Footer"/>
          <p:cNvSpPr txBox="1">
            <a:spLocks noGrp="1"/>
          </p:cNvSpPr>
          <p:nvPr>
            <p:ph type="body" sz="quarter" idx="14"/>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cSld name="Red 2 Headed Columns w Title &amp; Sub">
    <p:bg>
      <p:bgPr>
        <a:solidFill>
          <a:srgbClr val="C40022"/>
        </a:solidFill>
        <a:effectLst/>
      </p:bgPr>
    </p:bg>
    <p:spTree>
      <p:nvGrpSpPr>
        <p:cNvPr id="1" name=""/>
        <p:cNvGrpSpPr/>
        <p:nvPr/>
      </p:nvGrpSpPr>
      <p:grpSpPr>
        <a:xfrm>
          <a:off x="0" y="0"/>
          <a:ext cx="0" cy="0"/>
          <a:chOff x="0" y="0"/>
          <a:chExt cx="0" cy="0"/>
        </a:xfrm>
      </p:grpSpPr>
      <p:sp>
        <p:nvSpPr>
          <p:cNvPr id="1691"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2"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3"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4"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5"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6"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7"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8"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9"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0"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1"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2"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3"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4"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5"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6"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7"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8"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9"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0"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1"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2"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3"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4"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5"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6"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7"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8"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9"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0"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1"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2"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3"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4"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5"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6"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7"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8"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9"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30"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31"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32" name="Body Level One…"/>
          <p:cNvSpPr txBox="1">
            <a:spLocks noGrp="1"/>
          </p:cNvSpPr>
          <p:nvPr>
            <p:ph type="body" sz="quarter" idx="1"/>
          </p:nvPr>
        </p:nvSpPr>
        <p:spPr>
          <a:xfrm>
            <a:off x="1219365" y="360056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1733" name="Rectangle"/>
          <p:cNvSpPr>
            <a:spLocks noGrp="1"/>
          </p:cNvSpPr>
          <p:nvPr>
            <p:ph type="body" sz="quarter" idx="13"/>
          </p:nvPr>
        </p:nvSpPr>
        <p:spPr>
          <a:xfrm>
            <a:off x="13463205" y="360056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734" name="Rectangle"/>
          <p:cNvSpPr>
            <a:spLocks noGrp="1"/>
          </p:cNvSpPr>
          <p:nvPr>
            <p:ph type="body" sz="quarter" idx="14"/>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1735"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736" name="Rectangle"/>
          <p:cNvSpPr>
            <a:spLocks noGrp="1"/>
          </p:cNvSpPr>
          <p:nvPr>
            <p:ph type="body" sz="half" idx="15"/>
          </p:nvPr>
        </p:nvSpPr>
        <p:spPr>
          <a:xfrm>
            <a:off x="1225455" y="4898553"/>
            <a:ext cx="9707240" cy="7781925"/>
          </a:xfrm>
          <a:prstGeom prst="rect">
            <a:avLst/>
          </a:prstGeom>
        </p:spPr>
        <p:txBody>
          <a:bodyPr>
            <a:normAutofit/>
          </a:bodyPr>
          <a:lstStyle/>
          <a:p>
            <a:pPr>
              <a:buClr>
                <a:srgbClr val="FFFFFF"/>
              </a:buClr>
              <a:defRPr>
                <a:solidFill>
                  <a:srgbClr val="FFFFFF"/>
                </a:solidFill>
              </a:defRPr>
            </a:pPr>
            <a:endParaRPr/>
          </a:p>
        </p:txBody>
      </p:sp>
      <p:sp>
        <p:nvSpPr>
          <p:cNvPr id="1737" name="Rectangle"/>
          <p:cNvSpPr>
            <a:spLocks noGrp="1"/>
          </p:cNvSpPr>
          <p:nvPr>
            <p:ph type="body" sz="half" idx="16"/>
          </p:nvPr>
        </p:nvSpPr>
        <p:spPr>
          <a:xfrm>
            <a:off x="13463753" y="4898553"/>
            <a:ext cx="9704064" cy="7781925"/>
          </a:xfrm>
          <a:prstGeom prst="rect">
            <a:avLst/>
          </a:prstGeom>
        </p:spPr>
        <p:txBody>
          <a:bodyPr>
            <a:normAutofit/>
          </a:bodyPr>
          <a:lstStyle/>
          <a:p>
            <a:pPr>
              <a:buClr>
                <a:srgbClr val="FFFFFF"/>
              </a:buClr>
              <a:defRPr>
                <a:solidFill>
                  <a:srgbClr val="FFFFFF"/>
                </a:solidFill>
              </a:defRPr>
            </a:pPr>
            <a:endParaRPr/>
          </a:p>
        </p:txBody>
      </p:sp>
      <p:grpSp>
        <p:nvGrpSpPr>
          <p:cNvPr id="1750" name="Group"/>
          <p:cNvGrpSpPr/>
          <p:nvPr/>
        </p:nvGrpSpPr>
        <p:grpSpPr>
          <a:xfrm>
            <a:off x="21341405" y="12713927"/>
            <a:ext cx="2588083" cy="566942"/>
            <a:chOff x="0" y="0"/>
            <a:chExt cx="2588081" cy="566941"/>
          </a:xfrm>
        </p:grpSpPr>
        <p:sp>
          <p:nvSpPr>
            <p:cNvPr id="1738"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739"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740"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1"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2"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3"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744"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745"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6"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747"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8"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9"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751"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752" name="Footer"/>
          <p:cNvSpPr txBox="1">
            <a:spLocks noGrp="1"/>
          </p:cNvSpPr>
          <p:nvPr>
            <p:ph type="body" sz="quarter" idx="17"/>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x">
  <p:cSld name="Red 2 Head Column w Title">
    <p:bg>
      <p:bgPr>
        <a:solidFill>
          <a:srgbClr val="C40022"/>
        </a:solidFill>
        <a:effectLst/>
      </p:bgPr>
    </p:bg>
    <p:spTree>
      <p:nvGrpSpPr>
        <p:cNvPr id="1" name=""/>
        <p:cNvGrpSpPr/>
        <p:nvPr/>
      </p:nvGrpSpPr>
      <p:grpSpPr>
        <a:xfrm>
          <a:off x="0" y="0"/>
          <a:ext cx="0" cy="0"/>
          <a:chOff x="0" y="0"/>
          <a:chExt cx="0" cy="0"/>
        </a:xfrm>
      </p:grpSpPr>
      <p:sp>
        <p:nvSpPr>
          <p:cNvPr id="175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00" name="Body Level One…"/>
          <p:cNvSpPr txBox="1">
            <a:spLocks noGrp="1"/>
          </p:cNvSpPr>
          <p:nvPr>
            <p:ph type="body" sz="quarter" idx="1"/>
          </p:nvPr>
        </p:nvSpPr>
        <p:spPr>
          <a:xfrm>
            <a:off x="1219365" y="293127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1801" name="Rectangle"/>
          <p:cNvSpPr>
            <a:spLocks noGrp="1"/>
          </p:cNvSpPr>
          <p:nvPr>
            <p:ph type="body" sz="quarter" idx="13"/>
          </p:nvPr>
        </p:nvSpPr>
        <p:spPr>
          <a:xfrm>
            <a:off x="13463205" y="293127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802"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803" name="Rectangle"/>
          <p:cNvSpPr>
            <a:spLocks noGrp="1"/>
          </p:cNvSpPr>
          <p:nvPr>
            <p:ph type="body" sz="half" idx="14"/>
          </p:nvPr>
        </p:nvSpPr>
        <p:spPr>
          <a:xfrm>
            <a:off x="1216184" y="4229101"/>
            <a:ext cx="9707240" cy="7540626"/>
          </a:xfrm>
          <a:prstGeom prst="rect">
            <a:avLst/>
          </a:prstGeom>
        </p:spPr>
        <p:txBody>
          <a:bodyPr>
            <a:normAutofit/>
          </a:bodyPr>
          <a:lstStyle/>
          <a:p>
            <a:pPr>
              <a:buClr>
                <a:srgbClr val="FFFFFF"/>
              </a:buClr>
              <a:defRPr>
                <a:solidFill>
                  <a:srgbClr val="FFFFFF"/>
                </a:solidFill>
              </a:defRPr>
            </a:pPr>
            <a:endParaRPr/>
          </a:p>
        </p:txBody>
      </p:sp>
      <p:sp>
        <p:nvSpPr>
          <p:cNvPr id="1804" name="Rectangle"/>
          <p:cNvSpPr>
            <a:spLocks noGrp="1"/>
          </p:cNvSpPr>
          <p:nvPr>
            <p:ph type="body" sz="half" idx="15"/>
          </p:nvPr>
        </p:nvSpPr>
        <p:spPr>
          <a:xfrm>
            <a:off x="13463753" y="4229101"/>
            <a:ext cx="9704064" cy="7540626"/>
          </a:xfrm>
          <a:prstGeom prst="rect">
            <a:avLst/>
          </a:prstGeom>
        </p:spPr>
        <p:txBody>
          <a:bodyPr>
            <a:normAutofit/>
          </a:bodyPr>
          <a:lstStyle/>
          <a:p>
            <a:pPr>
              <a:buClr>
                <a:srgbClr val="FFFFFF"/>
              </a:buClr>
              <a:defRPr>
                <a:solidFill>
                  <a:srgbClr val="FFFFFF"/>
                </a:solidFill>
              </a:defRPr>
            </a:pPr>
            <a:endParaRPr/>
          </a:p>
        </p:txBody>
      </p:sp>
      <p:grpSp>
        <p:nvGrpSpPr>
          <p:cNvPr id="1817" name="Group"/>
          <p:cNvGrpSpPr/>
          <p:nvPr/>
        </p:nvGrpSpPr>
        <p:grpSpPr>
          <a:xfrm>
            <a:off x="21341405" y="12713927"/>
            <a:ext cx="2588083" cy="566942"/>
            <a:chOff x="0" y="0"/>
            <a:chExt cx="2588081" cy="566941"/>
          </a:xfrm>
        </p:grpSpPr>
        <p:sp>
          <p:nvSpPr>
            <p:cNvPr id="180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0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0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0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0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1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1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1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1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81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1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1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818"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819" name="Footer"/>
          <p:cNvSpPr txBox="1">
            <a:spLocks noGrp="1"/>
          </p:cNvSpPr>
          <p:nvPr>
            <p:ph type="body" sz="quarter" idx="16"/>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name="Red 3 Column w Title and Sub">
    <p:bg>
      <p:bgPr>
        <a:solidFill>
          <a:srgbClr val="C40022"/>
        </a:solidFill>
        <a:effectLst/>
      </p:bgPr>
    </p:bg>
    <p:spTree>
      <p:nvGrpSpPr>
        <p:cNvPr id="1" name=""/>
        <p:cNvGrpSpPr/>
        <p:nvPr/>
      </p:nvGrpSpPr>
      <p:grpSpPr>
        <a:xfrm>
          <a:off x="0" y="0"/>
          <a:ext cx="0" cy="0"/>
          <a:chOff x="0" y="0"/>
          <a:chExt cx="0" cy="0"/>
        </a:xfrm>
      </p:grpSpPr>
      <p:sp>
        <p:nvSpPr>
          <p:cNvPr id="182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2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2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2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7"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868"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869"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870" name="Rectangle"/>
          <p:cNvSpPr>
            <a:spLocks noGrp="1"/>
          </p:cNvSpPr>
          <p:nvPr>
            <p:ph type="body" sz="quarter" idx="15"/>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1871"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872" name="Navigator…"/>
          <p:cNvSpPr txBox="1">
            <a:spLocks noGrp="1"/>
          </p:cNvSpPr>
          <p:nvPr>
            <p:ph type="body" sz="quarter" idx="16"/>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1873" name="Architect…"/>
          <p:cNvSpPr txBox="1">
            <a:spLocks noGrp="1"/>
          </p:cNvSpPr>
          <p:nvPr>
            <p:ph type="body" sz="quarter" idx="17"/>
          </p:nvPr>
        </p:nvSpPr>
        <p:spPr>
          <a:xfrm>
            <a:off x="9111851"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1874" name="Architect…"/>
          <p:cNvSpPr txBox="1">
            <a:spLocks noGrp="1"/>
          </p:cNvSpPr>
          <p:nvPr>
            <p:ph type="body" sz="quarter" idx="18"/>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grpSp>
        <p:nvGrpSpPr>
          <p:cNvPr id="1887" name="Group"/>
          <p:cNvGrpSpPr/>
          <p:nvPr/>
        </p:nvGrpSpPr>
        <p:grpSpPr>
          <a:xfrm>
            <a:off x="21341405" y="12713927"/>
            <a:ext cx="2588083" cy="566942"/>
            <a:chOff x="0" y="0"/>
            <a:chExt cx="2588081" cy="566941"/>
          </a:xfrm>
        </p:grpSpPr>
        <p:sp>
          <p:nvSpPr>
            <p:cNvPr id="187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7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7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7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7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8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8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8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8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88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8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8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888"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889" name="Footer"/>
          <p:cNvSpPr txBox="1">
            <a:spLocks noGrp="1"/>
          </p:cNvSpPr>
          <p:nvPr>
            <p:ph type="body" sz="quarter" idx="19"/>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Light 2 Headed Column w Title">
    <p:spTree>
      <p:nvGrpSpPr>
        <p:cNvPr id="1" name=""/>
        <p:cNvGrpSpPr/>
        <p:nvPr/>
      </p:nvGrpSpPr>
      <p:grpSpPr>
        <a:xfrm>
          <a:off x="0" y="0"/>
          <a:ext cx="0" cy="0"/>
          <a:chOff x="0" y="0"/>
          <a:chExt cx="0" cy="0"/>
        </a:xfrm>
      </p:grpSpPr>
      <p:sp>
        <p:nvSpPr>
          <p:cNvPr id="123" name="Body Level One…"/>
          <p:cNvSpPr txBox="1">
            <a:spLocks noGrp="1"/>
          </p:cNvSpPr>
          <p:nvPr>
            <p:ph type="body" sz="quarter" idx="1"/>
          </p:nvPr>
        </p:nvSpPr>
        <p:spPr>
          <a:xfrm>
            <a:off x="1219365" y="2931272"/>
            <a:ext cx="9704617" cy="923331"/>
          </a:xfrm>
          <a:prstGeom prst="rect">
            <a:avLst/>
          </a:prstGeom>
          <a:solidFill>
            <a:srgbClr val="C40022"/>
          </a:solidFill>
        </p:spPr>
        <p:txBody>
          <a:bodyPr lIns="152400" tIns="152400" rIns="152400" bIns="152400" anchor="ctr"/>
          <a:lstStyle>
            <a:lvl1pPr marL="0" indent="0" algn="ctr" defTabSz="825479">
              <a:lnSpc>
                <a:spcPct val="80000"/>
              </a:lnSpc>
              <a:spcBef>
                <a:spcPts val="0"/>
              </a:spcBef>
              <a:buClrTx/>
              <a:buSzTx/>
              <a:buFontTx/>
              <a:buNone/>
              <a:defRPr sz="3600" b="1" spc="-51">
                <a:solidFill>
                  <a:srgbClr val="FFFFFF"/>
                </a:solidFill>
              </a:defRPr>
            </a:lvl1pPr>
            <a:lvl2pPr marL="714357" indent="-257168" algn="ctr" defTabSz="825479">
              <a:lnSpc>
                <a:spcPct val="80000"/>
              </a:lnSpc>
              <a:spcBef>
                <a:spcPts val="0"/>
              </a:spcBef>
              <a:buClrTx/>
              <a:buFontTx/>
              <a:buChar char="▸"/>
              <a:defRPr sz="3600" b="1" spc="-51">
                <a:solidFill>
                  <a:srgbClr val="FFFFFF"/>
                </a:solidFill>
              </a:defRPr>
            </a:lvl2pPr>
            <a:lvl3pPr marL="1208284" indent="-293907" algn="ctr" defTabSz="825479">
              <a:lnSpc>
                <a:spcPct val="80000"/>
              </a:lnSpc>
              <a:spcBef>
                <a:spcPts val="0"/>
              </a:spcBef>
              <a:buClrTx/>
              <a:buSzPct val="100000"/>
              <a:buFontTx/>
              <a:defRPr sz="3600" b="1" spc="-51">
                <a:solidFill>
                  <a:srgbClr val="FFFFFF"/>
                </a:solidFill>
              </a:defRPr>
            </a:lvl3pPr>
            <a:lvl4pPr marL="1714457" indent="-342891" algn="ctr" defTabSz="825479">
              <a:lnSpc>
                <a:spcPct val="80000"/>
              </a:lnSpc>
              <a:spcBef>
                <a:spcPts val="0"/>
              </a:spcBef>
              <a:buClrTx/>
              <a:buFontTx/>
              <a:buChar char="▸"/>
              <a:defRPr sz="3600" b="1" spc="-51">
                <a:solidFill>
                  <a:srgbClr val="FFFFFF"/>
                </a:solidFill>
              </a:defRPr>
            </a:lvl4pPr>
            <a:lvl5pPr marL="2285943" indent="-457189" algn="ctr" defTabSz="825479">
              <a:lnSpc>
                <a:spcPct val="80000"/>
              </a:lnSpc>
              <a:spcBef>
                <a:spcPts val="0"/>
              </a:spcBef>
              <a:buClrTx/>
              <a:buSzPct val="100000"/>
              <a:buFontTx/>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4" name="Rectangle"/>
          <p:cNvSpPr>
            <a:spLocks noGrp="1"/>
          </p:cNvSpPr>
          <p:nvPr>
            <p:ph type="body" sz="quarter" idx="13"/>
          </p:nvPr>
        </p:nvSpPr>
        <p:spPr>
          <a:xfrm>
            <a:off x="13463205" y="2931272"/>
            <a:ext cx="9704619" cy="923331"/>
          </a:xfrm>
          <a:prstGeom prst="rect">
            <a:avLst/>
          </a:prstGeom>
          <a:solidFill>
            <a:srgbClr val="C40022"/>
          </a:solidFill>
        </p:spPr>
        <p:txBody>
          <a:bodyPr lIns="152400" tIns="152400" rIns="152400" bIns="152400"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25" name="Title Text"/>
          <p:cNvSpPr txBox="1">
            <a:spLocks noGrp="1"/>
          </p:cNvSpPr>
          <p:nvPr>
            <p:ph type="title"/>
          </p:nvPr>
        </p:nvSpPr>
        <p:spPr>
          <a:prstGeom prst="rect">
            <a:avLst/>
          </a:prstGeom>
        </p:spPr>
        <p:txBody>
          <a:bodyPr/>
          <a:lstStyle/>
          <a:p>
            <a:r>
              <a:t>Title Text</a:t>
            </a:r>
          </a:p>
        </p:txBody>
      </p:sp>
      <p:sp>
        <p:nvSpPr>
          <p:cNvPr id="126" name="Rectangle"/>
          <p:cNvSpPr>
            <a:spLocks noGrp="1"/>
          </p:cNvSpPr>
          <p:nvPr>
            <p:ph type="body" sz="half" idx="14"/>
          </p:nvPr>
        </p:nvSpPr>
        <p:spPr>
          <a:xfrm>
            <a:off x="1219361" y="4229101"/>
            <a:ext cx="9704065" cy="7553326"/>
          </a:xfrm>
          <a:prstGeom prst="rect">
            <a:avLst/>
          </a:prstGeom>
        </p:spPr>
        <p:txBody>
          <a:bodyPr>
            <a:normAutofit/>
          </a:bodyPr>
          <a:lstStyle/>
          <a:p>
            <a:endParaRPr/>
          </a:p>
        </p:txBody>
      </p:sp>
      <p:sp>
        <p:nvSpPr>
          <p:cNvPr id="127" name="Rectangle"/>
          <p:cNvSpPr>
            <a:spLocks noGrp="1"/>
          </p:cNvSpPr>
          <p:nvPr>
            <p:ph type="body" sz="half" idx="15"/>
          </p:nvPr>
        </p:nvSpPr>
        <p:spPr>
          <a:xfrm>
            <a:off x="13463753" y="4241801"/>
            <a:ext cx="9704064" cy="7540626"/>
          </a:xfrm>
          <a:prstGeom prst="rect">
            <a:avLst/>
          </a:prstGeom>
        </p:spPr>
        <p:txBody>
          <a:bodyPr>
            <a:normAutofit/>
          </a:bodyPr>
          <a:lstStyle/>
          <a:p>
            <a:endParaRP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29" name="Footer"/>
          <p:cNvSpPr txBox="1">
            <a:spLocks noGrp="1"/>
          </p:cNvSpPr>
          <p:nvPr>
            <p:ph type="body" sz="quarter" idx="16"/>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x">
  <p:cSld name="Red 3 Column w Title ">
    <p:bg>
      <p:bgPr>
        <a:solidFill>
          <a:srgbClr val="C40022"/>
        </a:solidFill>
        <a:effectLst/>
      </p:bgPr>
    </p:bg>
    <p:spTree>
      <p:nvGrpSpPr>
        <p:cNvPr id="1" name=""/>
        <p:cNvGrpSpPr/>
        <p:nvPr/>
      </p:nvGrpSpPr>
      <p:grpSpPr>
        <a:xfrm>
          <a:off x="0" y="0"/>
          <a:ext cx="0" cy="0"/>
          <a:chOff x="0" y="0"/>
          <a:chExt cx="0" cy="0"/>
        </a:xfrm>
      </p:grpSpPr>
      <p:sp>
        <p:nvSpPr>
          <p:cNvPr id="18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7"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938"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939"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94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941" name="Navigator…"/>
          <p:cNvSpPr txBox="1">
            <a:spLocks noGrp="1"/>
          </p:cNvSpPr>
          <p:nvPr>
            <p:ph type="body" sz="quarter" idx="15"/>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1942" name="Architect…"/>
          <p:cNvSpPr txBox="1">
            <a:spLocks noGrp="1"/>
          </p:cNvSpPr>
          <p:nvPr>
            <p:ph type="body" sz="quarter" idx="16"/>
          </p:nvPr>
        </p:nvSpPr>
        <p:spPr>
          <a:xfrm>
            <a:off x="9128523"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1943" name="Architect…"/>
          <p:cNvSpPr txBox="1">
            <a:spLocks noGrp="1"/>
          </p:cNvSpPr>
          <p:nvPr>
            <p:ph type="body" sz="quarter" idx="17"/>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grpSp>
        <p:nvGrpSpPr>
          <p:cNvPr id="1956" name="Group"/>
          <p:cNvGrpSpPr/>
          <p:nvPr/>
        </p:nvGrpSpPr>
        <p:grpSpPr>
          <a:xfrm>
            <a:off x="21341405" y="12713927"/>
            <a:ext cx="2588083" cy="566942"/>
            <a:chOff x="0" y="0"/>
            <a:chExt cx="2588081" cy="566941"/>
          </a:xfrm>
        </p:grpSpPr>
        <p:sp>
          <p:nvSpPr>
            <p:cNvPr id="1944"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945"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946"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47"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48"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49"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950"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951"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52"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953"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54"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55"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957"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958" name="Footer"/>
          <p:cNvSpPr txBox="1">
            <a:spLocks noGrp="1"/>
          </p:cNvSpPr>
          <p:nvPr>
            <p:ph type="body" sz="quarter" idx="18"/>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x">
  <p:cSld name="Red Chart &amp; Body w Title &amp; Sub">
    <p:bg>
      <p:bgPr>
        <a:solidFill>
          <a:srgbClr val="C40022"/>
        </a:solidFill>
        <a:effectLst/>
      </p:bgPr>
    </p:bg>
    <p:spTree>
      <p:nvGrpSpPr>
        <p:cNvPr id="1" name=""/>
        <p:cNvGrpSpPr/>
        <p:nvPr/>
      </p:nvGrpSpPr>
      <p:grpSpPr>
        <a:xfrm>
          <a:off x="0" y="0"/>
          <a:ext cx="0" cy="0"/>
          <a:chOff x="0" y="0"/>
          <a:chExt cx="0" cy="0"/>
        </a:xfrm>
      </p:grpSpPr>
      <p:sp>
        <p:nvSpPr>
          <p:cNvPr id="1965"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6"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7"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8"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9"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0"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1"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2"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3"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4"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5"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6"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7"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8"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9"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0"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1"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2"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3"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4"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5"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6"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7"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8"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9"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0"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1"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2"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3"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4"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5"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6"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7"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8"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9"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0"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1"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2"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3"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4"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5"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6" name="Body Level One…"/>
          <p:cNvSpPr txBox="1">
            <a:spLocks noGrp="1"/>
          </p:cNvSpPr>
          <p:nvPr>
            <p:ph type="body" sz="quarter" idx="1"/>
          </p:nvPr>
        </p:nvSpPr>
        <p:spPr>
          <a:xfrm>
            <a:off x="10364549" y="3603171"/>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200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008" name="Rectangle"/>
          <p:cNvSpPr>
            <a:spLocks noGrp="1"/>
          </p:cNvSpPr>
          <p:nvPr>
            <p:ph type="body" sz="quarter" idx="13"/>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2009" name="Object"/>
          <p:cNvSpPr txBox="1">
            <a:spLocks noGrp="1"/>
          </p:cNvSpPr>
          <p:nvPr>
            <p:ph idx="3"/>
          </p:nvPr>
        </p:nvSpPr>
        <p:spPr>
          <a:xfrm>
            <a:off x="1219359" y="5166500"/>
            <a:ext cx="21948460" cy="7203457"/>
          </a:xfrm>
          <a:prstGeom prst="rect">
            <a:avLst/>
          </a:prstGeom>
        </p:spPr>
        <p:txBody>
          <a:bodyPr/>
          <a:lstStyle>
            <a:lvl1pPr marL="203200" indent="-203200">
              <a:defRPr/>
            </a:lvl1pPr>
          </a:lstStyle>
          <a:p>
            <a:pPr marL="203200" indent="-203200"/>
            <a:endParaRPr/>
          </a:p>
        </p:txBody>
      </p:sp>
      <p:grpSp>
        <p:nvGrpSpPr>
          <p:cNvPr id="2022" name="Group"/>
          <p:cNvGrpSpPr/>
          <p:nvPr/>
        </p:nvGrpSpPr>
        <p:grpSpPr>
          <a:xfrm>
            <a:off x="21341405" y="12713927"/>
            <a:ext cx="2588083" cy="566942"/>
            <a:chOff x="0" y="0"/>
            <a:chExt cx="2588081" cy="566941"/>
          </a:xfrm>
        </p:grpSpPr>
        <p:sp>
          <p:nvSpPr>
            <p:cNvPr id="2010"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11"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12"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13"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14"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15"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16"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17"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18"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019"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20"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21"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023"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024" name="Footer"/>
          <p:cNvSpPr txBox="1">
            <a:spLocks noGrp="1"/>
          </p:cNvSpPr>
          <p:nvPr>
            <p:ph type="body" sz="quarter" idx="14"/>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x">
  <p:cSld name="Red Chart &amp; body w Title">
    <p:bg>
      <p:bgPr>
        <a:solidFill>
          <a:srgbClr val="C40022"/>
        </a:solidFill>
        <a:effectLst/>
      </p:bgPr>
    </p:bg>
    <p:spTree>
      <p:nvGrpSpPr>
        <p:cNvPr id="1" name=""/>
        <p:cNvGrpSpPr/>
        <p:nvPr/>
      </p:nvGrpSpPr>
      <p:grpSpPr>
        <a:xfrm>
          <a:off x="0" y="0"/>
          <a:ext cx="0" cy="0"/>
          <a:chOff x="0" y="0"/>
          <a:chExt cx="0" cy="0"/>
        </a:xfrm>
      </p:grpSpPr>
      <p:sp>
        <p:nvSpPr>
          <p:cNvPr id="2031"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2"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3"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4"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5"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6"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7"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8"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9"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0"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1"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2"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3"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4"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5"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6"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7"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8"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9"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0"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1"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2"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3"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4"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5"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6"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7"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8"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9"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0"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1"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2"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3"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4"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5"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6"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7"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8"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9"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70"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71"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72" name="Body Level One…"/>
          <p:cNvSpPr txBox="1">
            <a:spLocks noGrp="1"/>
          </p:cNvSpPr>
          <p:nvPr>
            <p:ph type="body" sz="quarter" idx="1"/>
          </p:nvPr>
        </p:nvSpPr>
        <p:spPr>
          <a:xfrm>
            <a:off x="10364549" y="2928425"/>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2073"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074" name="Object"/>
          <p:cNvSpPr txBox="1">
            <a:spLocks noGrp="1"/>
          </p:cNvSpPr>
          <p:nvPr>
            <p:ph idx="3"/>
          </p:nvPr>
        </p:nvSpPr>
        <p:spPr>
          <a:xfrm>
            <a:off x="1219359" y="4389579"/>
            <a:ext cx="21948460" cy="7789725"/>
          </a:xfrm>
          <a:prstGeom prst="rect">
            <a:avLst/>
          </a:prstGeom>
        </p:spPr>
        <p:txBody>
          <a:bodyPr/>
          <a:lstStyle>
            <a:lvl1pPr marL="203200" indent="-203200">
              <a:defRPr/>
            </a:lvl1pPr>
          </a:lstStyle>
          <a:p>
            <a:pPr marL="203200" indent="-203200"/>
            <a:endParaRPr/>
          </a:p>
        </p:txBody>
      </p:sp>
      <p:grpSp>
        <p:nvGrpSpPr>
          <p:cNvPr id="2087" name="Group"/>
          <p:cNvGrpSpPr/>
          <p:nvPr/>
        </p:nvGrpSpPr>
        <p:grpSpPr>
          <a:xfrm>
            <a:off x="21341405" y="12713927"/>
            <a:ext cx="2588083" cy="566942"/>
            <a:chOff x="0" y="0"/>
            <a:chExt cx="2588081" cy="566941"/>
          </a:xfrm>
        </p:grpSpPr>
        <p:sp>
          <p:nvSpPr>
            <p:cNvPr id="207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7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7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7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7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8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8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8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8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08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8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8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088" name="Slide Number"/>
          <p:cNvSpPr txBox="1">
            <a:spLocks noGrp="1"/>
          </p:cNvSpPr>
          <p:nvPr>
            <p:ph type="sldNum" sz="quarter" idx="2"/>
          </p:nvPr>
        </p:nvSpPr>
        <p:spPr>
          <a:xfrm>
            <a:off x="1219202"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089" name="Footer"/>
          <p:cNvSpPr txBox="1">
            <a:spLocks noGrp="1"/>
          </p:cNvSpPr>
          <p:nvPr>
            <p:ph type="body" sz="quarter" idx="13"/>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x">
  <p:cSld name="Red Title Only">
    <p:bg>
      <p:bgPr>
        <a:solidFill>
          <a:srgbClr val="C40022"/>
        </a:solidFill>
        <a:effectLst/>
      </p:bgPr>
    </p:bg>
    <p:spTree>
      <p:nvGrpSpPr>
        <p:cNvPr id="1" name=""/>
        <p:cNvGrpSpPr/>
        <p:nvPr/>
      </p:nvGrpSpPr>
      <p:grpSpPr>
        <a:xfrm>
          <a:off x="0" y="0"/>
          <a:ext cx="0" cy="0"/>
          <a:chOff x="0" y="0"/>
          <a:chExt cx="0" cy="0"/>
        </a:xfrm>
      </p:grpSpPr>
      <p:sp>
        <p:nvSpPr>
          <p:cNvPr id="20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150" name="Group"/>
          <p:cNvGrpSpPr/>
          <p:nvPr/>
        </p:nvGrpSpPr>
        <p:grpSpPr>
          <a:xfrm>
            <a:off x="21341405" y="12713927"/>
            <a:ext cx="2588083" cy="566942"/>
            <a:chOff x="0" y="0"/>
            <a:chExt cx="2588081" cy="566941"/>
          </a:xfrm>
        </p:grpSpPr>
        <p:sp>
          <p:nvSpPr>
            <p:cNvPr id="2138"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139"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140"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1"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2"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3"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144"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145"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6"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147"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8"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9"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151" name="Slide Number"/>
          <p:cNvSpPr txBox="1">
            <a:spLocks noGrp="1"/>
          </p:cNvSpPr>
          <p:nvPr>
            <p:ph type="sldNum" sz="quarter" idx="2"/>
          </p:nvPr>
        </p:nvSpPr>
        <p:spPr>
          <a:xfrm>
            <a:off x="1219202"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152" name="Footer"/>
          <p:cNvSpPr txBox="1">
            <a:spLocks noGrp="1"/>
          </p:cNvSpPr>
          <p:nvPr>
            <p:ph type="body" sz="quarter" idx="13"/>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
  <p:cSld name="Red Title &amp; Sub Only">
    <p:bg>
      <p:bgPr>
        <a:solidFill>
          <a:srgbClr val="C40022"/>
        </a:solidFill>
        <a:effectLst/>
      </p:bgPr>
    </p:bg>
    <p:spTree>
      <p:nvGrpSpPr>
        <p:cNvPr id="1" name=""/>
        <p:cNvGrpSpPr/>
        <p:nvPr/>
      </p:nvGrpSpPr>
      <p:grpSpPr>
        <a:xfrm>
          <a:off x="0" y="0"/>
          <a:ext cx="0" cy="0"/>
          <a:chOff x="0" y="0"/>
          <a:chExt cx="0" cy="0"/>
        </a:xfrm>
      </p:grpSpPr>
      <p:sp>
        <p:nvSpPr>
          <p:cNvPr id="215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00" name="Body Level One…"/>
          <p:cNvSpPr txBox="1">
            <a:spLocks noGrp="1"/>
          </p:cNvSpPr>
          <p:nvPr>
            <p:ph type="body" sz="quarter" idx="1"/>
          </p:nvPr>
        </p:nvSpPr>
        <p:spPr>
          <a:xfrm>
            <a:off x="1219361" y="2398703"/>
            <a:ext cx="21948459" cy="1173174"/>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01"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214" name="Group"/>
          <p:cNvGrpSpPr/>
          <p:nvPr/>
        </p:nvGrpSpPr>
        <p:grpSpPr>
          <a:xfrm>
            <a:off x="21341405" y="12713927"/>
            <a:ext cx="2588083" cy="566942"/>
            <a:chOff x="0" y="0"/>
            <a:chExt cx="2588081" cy="566941"/>
          </a:xfrm>
        </p:grpSpPr>
        <p:sp>
          <p:nvSpPr>
            <p:cNvPr id="220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0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0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0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0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0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0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0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1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21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1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1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215"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216" name="Footer"/>
          <p:cNvSpPr txBox="1">
            <a:spLocks noGrp="1"/>
          </p:cNvSpPr>
          <p:nvPr>
            <p:ph type="body" sz="quarter" idx="13"/>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x">
  <p:cSld name="Red Half Image">
    <p:bg>
      <p:bgPr>
        <a:solidFill>
          <a:srgbClr val="C40022"/>
        </a:solidFill>
        <a:effectLst/>
      </p:bgPr>
    </p:bg>
    <p:spTree>
      <p:nvGrpSpPr>
        <p:cNvPr id="1" name=""/>
        <p:cNvGrpSpPr/>
        <p:nvPr/>
      </p:nvGrpSpPr>
      <p:grpSpPr>
        <a:xfrm>
          <a:off x="0" y="0"/>
          <a:ext cx="0" cy="0"/>
          <a:chOff x="0" y="0"/>
          <a:chExt cx="0" cy="0"/>
        </a:xfrm>
      </p:grpSpPr>
      <p:sp>
        <p:nvSpPr>
          <p:cNvPr id="222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6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6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6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6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88" name="Image"/>
          <p:cNvSpPr>
            <a:spLocks noGrp="1"/>
          </p:cNvSpPr>
          <p:nvPr>
            <p:ph type="pic" idx="13"/>
          </p:nvPr>
        </p:nvSpPr>
        <p:spPr>
          <a:xfrm>
            <a:off x="12193594" y="0"/>
            <a:ext cx="12193591" cy="13716000"/>
          </a:xfrm>
          <a:prstGeom prst="rect">
            <a:avLst/>
          </a:prstGeom>
        </p:spPr>
        <p:txBody>
          <a:bodyPr lIns="91439" tIns="45719" rIns="91439" bIns="45719"/>
          <a:lstStyle/>
          <a:p>
            <a:endParaRPr/>
          </a:p>
        </p:txBody>
      </p:sp>
      <p:sp>
        <p:nvSpPr>
          <p:cNvPr id="2289" name="Title Text"/>
          <p:cNvSpPr txBox="1">
            <a:spLocks noGrp="1"/>
          </p:cNvSpPr>
          <p:nvPr>
            <p:ph type="title"/>
          </p:nvPr>
        </p:nvSpPr>
        <p:spPr>
          <a:xfrm>
            <a:off x="1219359" y="146308"/>
            <a:ext cx="9615704" cy="2273301"/>
          </a:xfrm>
          <a:prstGeom prst="rect">
            <a:avLst/>
          </a:prstGeom>
        </p:spPr>
        <p:txBody>
          <a:bodyPr/>
          <a:lstStyle>
            <a:lvl1pPr>
              <a:defRPr>
                <a:solidFill>
                  <a:srgbClr val="FFFFFF"/>
                </a:solidFill>
              </a:defRPr>
            </a:lvl1pPr>
          </a:lstStyle>
          <a:p>
            <a:r>
              <a:t>Title Text</a:t>
            </a:r>
          </a:p>
        </p:txBody>
      </p:sp>
      <p:sp>
        <p:nvSpPr>
          <p:cNvPr id="2290" name="Body Level One…"/>
          <p:cNvSpPr txBox="1">
            <a:spLocks noGrp="1"/>
          </p:cNvSpPr>
          <p:nvPr>
            <p:ph type="body" sz="half" idx="1"/>
          </p:nvPr>
        </p:nvSpPr>
        <p:spPr>
          <a:xfrm>
            <a:off x="1219359" y="2908300"/>
            <a:ext cx="9615152" cy="9780296"/>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91" name="Slide Number"/>
          <p:cNvSpPr txBox="1">
            <a:spLocks noGrp="1"/>
          </p:cNvSpPr>
          <p:nvPr>
            <p:ph type="sldNum" sz="quarter" idx="2"/>
          </p:nvPr>
        </p:nvSpPr>
        <p:spPr>
          <a:xfrm>
            <a:off x="1219200" y="12648802"/>
            <a:ext cx="304800" cy="585801"/>
          </a:xfrm>
          <a:prstGeom prst="rect">
            <a:avLst/>
          </a:prstGeom>
        </p:spPr>
        <p:txBody>
          <a:bodyPr wrap="square"/>
          <a:lstStyle>
            <a:lvl1pPr defTabSz="825479">
              <a:lnSpc>
                <a:spcPct val="110000"/>
              </a:lnSpc>
              <a:defRPr>
                <a:solidFill>
                  <a:srgbClr val="740000"/>
                </a:solidFill>
              </a:defRPr>
            </a:lvl1pPr>
          </a:lstStyle>
          <a:p>
            <a:fld id="{86CB4B4D-7CA3-9044-876B-883B54F8677D}" type="slidenum">
              <a:t>‹#›</a:t>
            </a:fld>
            <a:endParaRPr/>
          </a:p>
        </p:txBody>
      </p:sp>
      <p:sp>
        <p:nvSpPr>
          <p:cNvPr id="2292" name="Footer"/>
          <p:cNvSpPr txBox="1">
            <a:spLocks noGrp="1"/>
          </p:cNvSpPr>
          <p:nvPr>
            <p:ph type="body" sz="quarter" idx="14"/>
          </p:nvPr>
        </p:nvSpPr>
        <p:spPr>
          <a:xfrm>
            <a:off x="1727200" y="12802001"/>
            <a:ext cx="6210696" cy="281103"/>
          </a:xfrm>
          <a:prstGeom prst="rect">
            <a:avLst/>
          </a:prstGeom>
        </p:spPr>
        <p:txBody>
          <a:bodyP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x">
  <p:cSld name="Red Half Image Other Side">
    <p:bg>
      <p:bgPr>
        <a:solidFill>
          <a:srgbClr val="C40022"/>
        </a:solidFill>
        <a:effectLst/>
      </p:bgPr>
    </p:bg>
    <p:spTree>
      <p:nvGrpSpPr>
        <p:cNvPr id="1" name=""/>
        <p:cNvGrpSpPr/>
        <p:nvPr/>
      </p:nvGrpSpPr>
      <p:grpSpPr>
        <a:xfrm>
          <a:off x="0" y="0"/>
          <a:ext cx="0" cy="0"/>
          <a:chOff x="0" y="0"/>
          <a:chExt cx="0" cy="0"/>
        </a:xfrm>
      </p:grpSpPr>
      <p:sp>
        <p:nvSpPr>
          <p:cNvPr id="229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40" name="Image"/>
          <p:cNvSpPr>
            <a:spLocks noGrp="1"/>
          </p:cNvSpPr>
          <p:nvPr>
            <p:ph type="pic" idx="13"/>
          </p:nvPr>
        </p:nvSpPr>
        <p:spPr>
          <a:xfrm>
            <a:off x="2" y="4"/>
            <a:ext cx="12193591" cy="13716001"/>
          </a:xfrm>
          <a:prstGeom prst="rect">
            <a:avLst/>
          </a:prstGeom>
        </p:spPr>
        <p:txBody>
          <a:bodyPr lIns="91439" tIns="45719" rIns="91439" bIns="45719"/>
          <a:lstStyle/>
          <a:p>
            <a:endParaRPr/>
          </a:p>
        </p:txBody>
      </p:sp>
      <p:sp>
        <p:nvSpPr>
          <p:cNvPr id="2341" name="Title Text"/>
          <p:cNvSpPr txBox="1">
            <a:spLocks noGrp="1"/>
          </p:cNvSpPr>
          <p:nvPr>
            <p:ph type="title"/>
          </p:nvPr>
        </p:nvSpPr>
        <p:spPr>
          <a:xfrm>
            <a:off x="13563762" y="146308"/>
            <a:ext cx="9615705" cy="2273301"/>
          </a:xfrm>
          <a:prstGeom prst="rect">
            <a:avLst/>
          </a:prstGeom>
        </p:spPr>
        <p:txBody>
          <a:bodyPr/>
          <a:lstStyle>
            <a:lvl1pPr>
              <a:defRPr>
                <a:solidFill>
                  <a:srgbClr val="FFFFFF"/>
                </a:solidFill>
              </a:defRPr>
            </a:lvl1pPr>
          </a:lstStyle>
          <a:p>
            <a:r>
              <a:t>Title Text</a:t>
            </a:r>
          </a:p>
        </p:txBody>
      </p:sp>
      <p:sp>
        <p:nvSpPr>
          <p:cNvPr id="2342" name="Body Level One…"/>
          <p:cNvSpPr txBox="1">
            <a:spLocks noGrp="1"/>
          </p:cNvSpPr>
          <p:nvPr>
            <p:ph type="body" sz="half" idx="1"/>
          </p:nvPr>
        </p:nvSpPr>
        <p:spPr>
          <a:xfrm>
            <a:off x="13563762" y="2908304"/>
            <a:ext cx="9615153" cy="99028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2355" name="Group"/>
          <p:cNvGrpSpPr/>
          <p:nvPr/>
        </p:nvGrpSpPr>
        <p:grpSpPr>
          <a:xfrm>
            <a:off x="21341405" y="12713927"/>
            <a:ext cx="2588083" cy="566942"/>
            <a:chOff x="0" y="0"/>
            <a:chExt cx="2588081" cy="566941"/>
          </a:xfrm>
        </p:grpSpPr>
        <p:sp>
          <p:nvSpPr>
            <p:cNvPr id="2343"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44"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45"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46"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47"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48"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49"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50"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51"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352"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53"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54"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x">
  <p:cSld name="Red 3 Icon">
    <p:bg>
      <p:bgPr>
        <a:solidFill>
          <a:srgbClr val="C40022"/>
        </a:solidFill>
        <a:effectLst/>
      </p:bgPr>
    </p:bg>
    <p:spTree>
      <p:nvGrpSpPr>
        <p:cNvPr id="1" name=""/>
        <p:cNvGrpSpPr/>
        <p:nvPr/>
      </p:nvGrpSpPr>
      <p:grpSpPr>
        <a:xfrm>
          <a:off x="0" y="0"/>
          <a:ext cx="0" cy="0"/>
          <a:chOff x="0" y="0"/>
          <a:chExt cx="0" cy="0"/>
        </a:xfrm>
      </p:grpSpPr>
      <p:sp>
        <p:nvSpPr>
          <p:cNvPr id="236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4" name="Body Level One…"/>
          <p:cNvSpPr txBox="1">
            <a:spLocks noGrp="1"/>
          </p:cNvSpPr>
          <p:nvPr>
            <p:ph type="body" sz="quarter" idx="1"/>
          </p:nvPr>
        </p:nvSpPr>
        <p:spPr>
          <a:xfrm>
            <a:off x="1219359" y="5465178"/>
            <a:ext cx="4823213" cy="1334591"/>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405" name="Line"/>
          <p:cNvSpPr/>
          <p:nvPr/>
        </p:nvSpPr>
        <p:spPr>
          <a:xfrm>
            <a:off x="1219361" y="7275012"/>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06" name="Rectangle"/>
          <p:cNvSpPr>
            <a:spLocks noGrp="1"/>
          </p:cNvSpPr>
          <p:nvPr>
            <p:ph type="body" sz="quarter" idx="13"/>
          </p:nvPr>
        </p:nvSpPr>
        <p:spPr>
          <a:xfrm>
            <a:off x="9781983" y="5465178"/>
            <a:ext cx="4823215" cy="1334591"/>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07" name="Line"/>
          <p:cNvSpPr/>
          <p:nvPr/>
        </p:nvSpPr>
        <p:spPr>
          <a:xfrm>
            <a:off x="9927220" y="7275012"/>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08" name="Rectangle"/>
          <p:cNvSpPr>
            <a:spLocks noGrp="1"/>
          </p:cNvSpPr>
          <p:nvPr>
            <p:ph type="body" sz="quarter" idx="14"/>
          </p:nvPr>
        </p:nvSpPr>
        <p:spPr>
          <a:xfrm>
            <a:off x="18344604" y="5450610"/>
            <a:ext cx="4823213" cy="1334591"/>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09" name="Line"/>
          <p:cNvSpPr/>
          <p:nvPr/>
        </p:nvSpPr>
        <p:spPr>
          <a:xfrm>
            <a:off x="18344604" y="7260444"/>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10" name="Rectangle"/>
          <p:cNvSpPr>
            <a:spLocks noGrp="1"/>
          </p:cNvSpPr>
          <p:nvPr>
            <p:ph type="body" sz="quarter" idx="15"/>
          </p:nvPr>
        </p:nvSpPr>
        <p:spPr>
          <a:xfrm>
            <a:off x="1216186" y="7750178"/>
            <a:ext cx="4826631" cy="4528563"/>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11" name="Rectangle"/>
          <p:cNvSpPr>
            <a:spLocks noGrp="1"/>
          </p:cNvSpPr>
          <p:nvPr>
            <p:ph type="body" sz="quarter" idx="16"/>
          </p:nvPr>
        </p:nvSpPr>
        <p:spPr>
          <a:xfrm>
            <a:off x="9781863" y="7750178"/>
            <a:ext cx="4823453" cy="4528563"/>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12" name="Rectangle"/>
          <p:cNvSpPr>
            <a:spLocks noGrp="1"/>
          </p:cNvSpPr>
          <p:nvPr>
            <p:ph type="body" sz="quarter" idx="17"/>
          </p:nvPr>
        </p:nvSpPr>
        <p:spPr>
          <a:xfrm>
            <a:off x="18344364" y="7735610"/>
            <a:ext cx="4823453" cy="4528563"/>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13"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426" name="Group"/>
          <p:cNvGrpSpPr/>
          <p:nvPr/>
        </p:nvGrpSpPr>
        <p:grpSpPr>
          <a:xfrm>
            <a:off x="21341405" y="12713927"/>
            <a:ext cx="2588083" cy="566942"/>
            <a:chOff x="0" y="0"/>
            <a:chExt cx="2588081" cy="566941"/>
          </a:xfrm>
        </p:grpSpPr>
        <p:sp>
          <p:nvSpPr>
            <p:cNvPr id="2414"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15"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16"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17"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18"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19"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20"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21"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22"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423"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24"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25"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427"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428" name="Footer"/>
          <p:cNvSpPr txBox="1">
            <a:spLocks noGrp="1"/>
          </p:cNvSpPr>
          <p:nvPr>
            <p:ph type="body" sz="quarter" idx="18"/>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x">
  <p:cSld name="Red 4 Icon">
    <p:bg>
      <p:bgPr>
        <a:solidFill>
          <a:srgbClr val="C40022"/>
        </a:solidFill>
        <a:effectLst/>
      </p:bgPr>
    </p:bg>
    <p:spTree>
      <p:nvGrpSpPr>
        <p:cNvPr id="1" name=""/>
        <p:cNvGrpSpPr/>
        <p:nvPr/>
      </p:nvGrpSpPr>
      <p:grpSpPr>
        <a:xfrm>
          <a:off x="0" y="0"/>
          <a:ext cx="0" cy="0"/>
          <a:chOff x="0" y="0"/>
          <a:chExt cx="0" cy="0"/>
        </a:xfrm>
      </p:grpSpPr>
      <p:sp>
        <p:nvSpPr>
          <p:cNvPr id="2435"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6"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7"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8"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9"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0"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1"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2"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3"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4"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5"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6"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7"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8"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9"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0"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1"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2"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3"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4"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5"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6"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7"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8"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9"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0"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1"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2"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3"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4"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5"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6"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7"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8"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9"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0"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1"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2"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3"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4"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5"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6" name="Body Level One…"/>
          <p:cNvSpPr txBox="1">
            <a:spLocks noGrp="1"/>
          </p:cNvSpPr>
          <p:nvPr>
            <p:ph type="body" sz="quarter" idx="1"/>
          </p:nvPr>
        </p:nvSpPr>
        <p:spPr>
          <a:xfrm>
            <a:off x="1219359" y="5455390"/>
            <a:ext cx="4823213" cy="1330093"/>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477" name="Line"/>
          <p:cNvSpPr/>
          <p:nvPr/>
        </p:nvSpPr>
        <p:spPr>
          <a:xfrm>
            <a:off x="1219361"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78" name="Rectangle"/>
          <p:cNvSpPr>
            <a:spLocks noGrp="1"/>
          </p:cNvSpPr>
          <p:nvPr>
            <p:ph type="body" sz="quarter" idx="13"/>
          </p:nvPr>
        </p:nvSpPr>
        <p:spPr>
          <a:xfrm>
            <a:off x="6927776" y="5455390"/>
            <a:ext cx="4823213" cy="1330093"/>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79" name="Line"/>
          <p:cNvSpPr/>
          <p:nvPr/>
        </p:nvSpPr>
        <p:spPr>
          <a:xfrm>
            <a:off x="6927776"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80" name="Rectangle"/>
          <p:cNvSpPr>
            <a:spLocks noGrp="1"/>
          </p:cNvSpPr>
          <p:nvPr>
            <p:ph type="body" sz="quarter" idx="14"/>
          </p:nvPr>
        </p:nvSpPr>
        <p:spPr>
          <a:xfrm>
            <a:off x="12636191" y="5455390"/>
            <a:ext cx="4823213" cy="1330093"/>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81" name="Line"/>
          <p:cNvSpPr/>
          <p:nvPr/>
        </p:nvSpPr>
        <p:spPr>
          <a:xfrm>
            <a:off x="12636189"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82" name="Rectangle"/>
          <p:cNvSpPr>
            <a:spLocks noGrp="1"/>
          </p:cNvSpPr>
          <p:nvPr>
            <p:ph type="body" sz="quarter" idx="15"/>
          </p:nvPr>
        </p:nvSpPr>
        <p:spPr>
          <a:xfrm>
            <a:off x="18344604" y="5455390"/>
            <a:ext cx="4823213" cy="1330093"/>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83" name="Line"/>
          <p:cNvSpPr/>
          <p:nvPr/>
        </p:nvSpPr>
        <p:spPr>
          <a:xfrm>
            <a:off x="18344604"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84" name="Rectangle"/>
          <p:cNvSpPr>
            <a:spLocks noGrp="1"/>
          </p:cNvSpPr>
          <p:nvPr>
            <p:ph type="body" sz="quarter" idx="16"/>
          </p:nvPr>
        </p:nvSpPr>
        <p:spPr>
          <a:xfrm>
            <a:off x="1216186" y="7735892"/>
            <a:ext cx="4826631"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5" name="Rectangle"/>
          <p:cNvSpPr>
            <a:spLocks noGrp="1"/>
          </p:cNvSpPr>
          <p:nvPr>
            <p:ph type="body" sz="quarter" idx="17"/>
          </p:nvPr>
        </p:nvSpPr>
        <p:spPr>
          <a:xfrm>
            <a:off x="6928755" y="7735892"/>
            <a:ext cx="4820279"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6" name="Rectangle"/>
          <p:cNvSpPr>
            <a:spLocks noGrp="1"/>
          </p:cNvSpPr>
          <p:nvPr>
            <p:ph type="body" sz="quarter" idx="18"/>
          </p:nvPr>
        </p:nvSpPr>
        <p:spPr>
          <a:xfrm>
            <a:off x="12634972"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7" name="Rectangle"/>
          <p:cNvSpPr>
            <a:spLocks noGrp="1"/>
          </p:cNvSpPr>
          <p:nvPr>
            <p:ph type="body" sz="quarter" idx="19"/>
          </p:nvPr>
        </p:nvSpPr>
        <p:spPr>
          <a:xfrm>
            <a:off x="18344364"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8"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501" name="Group"/>
          <p:cNvGrpSpPr/>
          <p:nvPr/>
        </p:nvGrpSpPr>
        <p:grpSpPr>
          <a:xfrm>
            <a:off x="21341405" y="12713927"/>
            <a:ext cx="2588083" cy="566942"/>
            <a:chOff x="0" y="0"/>
            <a:chExt cx="2588081" cy="566941"/>
          </a:xfrm>
        </p:grpSpPr>
        <p:sp>
          <p:nvSpPr>
            <p:cNvPr id="248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9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9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9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9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49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0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502"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503" name="Footer"/>
          <p:cNvSpPr txBox="1">
            <a:spLocks noGrp="1"/>
          </p:cNvSpPr>
          <p:nvPr>
            <p:ph type="body" sz="quarter" idx="20"/>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x">
  <p:cSld name="Red 3 Column">
    <p:bg>
      <p:bgPr>
        <a:solidFill>
          <a:srgbClr val="C40022"/>
        </a:solidFill>
        <a:effectLst/>
      </p:bgPr>
    </p:bg>
    <p:spTree>
      <p:nvGrpSpPr>
        <p:cNvPr id="1" name=""/>
        <p:cNvGrpSpPr/>
        <p:nvPr/>
      </p:nvGrpSpPr>
      <p:grpSpPr>
        <a:xfrm>
          <a:off x="0" y="0"/>
          <a:ext cx="0" cy="0"/>
          <a:chOff x="0" y="0"/>
          <a:chExt cx="0" cy="0"/>
        </a:xfrm>
      </p:grpSpPr>
      <p:sp>
        <p:nvSpPr>
          <p:cNvPr id="251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5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51" name="Body Level One…"/>
          <p:cNvSpPr txBox="1">
            <a:spLocks noGrp="1"/>
          </p:cNvSpPr>
          <p:nvPr>
            <p:ph type="body" sz="quarter" idx="1"/>
          </p:nvPr>
        </p:nvSpPr>
        <p:spPr>
          <a:xfrm>
            <a:off x="1219359" y="2905370"/>
            <a:ext cx="4823213" cy="1334590"/>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552" name="Line"/>
          <p:cNvSpPr/>
          <p:nvPr/>
        </p:nvSpPr>
        <p:spPr>
          <a:xfrm>
            <a:off x="1219361"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553" name="Rectangle"/>
          <p:cNvSpPr>
            <a:spLocks noGrp="1"/>
          </p:cNvSpPr>
          <p:nvPr>
            <p:ph type="body" sz="quarter" idx="13"/>
          </p:nvPr>
        </p:nvSpPr>
        <p:spPr>
          <a:xfrm>
            <a:off x="9781983" y="2905370"/>
            <a:ext cx="4823215"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554" name="Line"/>
          <p:cNvSpPr/>
          <p:nvPr/>
        </p:nvSpPr>
        <p:spPr>
          <a:xfrm>
            <a:off x="9927220"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555" name="Rectangle"/>
          <p:cNvSpPr>
            <a:spLocks noGrp="1"/>
          </p:cNvSpPr>
          <p:nvPr>
            <p:ph type="body" sz="quarter" idx="14"/>
          </p:nvPr>
        </p:nvSpPr>
        <p:spPr>
          <a:xfrm>
            <a:off x="18344604" y="2890802"/>
            <a:ext cx="4823213"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556" name="Line"/>
          <p:cNvSpPr/>
          <p:nvPr/>
        </p:nvSpPr>
        <p:spPr>
          <a:xfrm>
            <a:off x="18344604" y="4700644"/>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557" name="Rectangle"/>
          <p:cNvSpPr>
            <a:spLocks noGrp="1"/>
          </p:cNvSpPr>
          <p:nvPr>
            <p:ph type="body" sz="quarter" idx="15"/>
          </p:nvPr>
        </p:nvSpPr>
        <p:spPr>
          <a:xfrm>
            <a:off x="1216186" y="5190374"/>
            <a:ext cx="4826631"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558" name="Rectangle"/>
          <p:cNvSpPr>
            <a:spLocks noGrp="1"/>
          </p:cNvSpPr>
          <p:nvPr>
            <p:ph type="body" sz="quarter" idx="16"/>
          </p:nvPr>
        </p:nvSpPr>
        <p:spPr>
          <a:xfrm>
            <a:off x="9781863" y="5190374"/>
            <a:ext cx="4823453"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559" name="Rectangle"/>
          <p:cNvSpPr>
            <a:spLocks noGrp="1"/>
          </p:cNvSpPr>
          <p:nvPr>
            <p:ph type="body" sz="quarter" idx="17"/>
          </p:nvPr>
        </p:nvSpPr>
        <p:spPr>
          <a:xfrm>
            <a:off x="18344364" y="5175801"/>
            <a:ext cx="4823453" cy="7088368"/>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56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573" name="Group"/>
          <p:cNvGrpSpPr/>
          <p:nvPr/>
        </p:nvGrpSpPr>
        <p:grpSpPr>
          <a:xfrm>
            <a:off x="21341405" y="12713927"/>
            <a:ext cx="2588083" cy="566942"/>
            <a:chOff x="0" y="0"/>
            <a:chExt cx="2588081" cy="566941"/>
          </a:xfrm>
        </p:grpSpPr>
        <p:sp>
          <p:nvSpPr>
            <p:cNvPr id="2561"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562"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563"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64"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65"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66"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567"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568"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69"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570"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71"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72"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574"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575" name="Footer"/>
          <p:cNvSpPr txBox="1">
            <a:spLocks noGrp="1"/>
          </p:cNvSpPr>
          <p:nvPr>
            <p:ph type="body" sz="quarter" idx="18"/>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Light 3 Column w Title &amp; Sub">
    <p:spTree>
      <p:nvGrpSpPr>
        <p:cNvPr id="1" name=""/>
        <p:cNvGrpSpPr/>
        <p:nvPr/>
      </p:nvGrpSpPr>
      <p:grpSpPr>
        <a:xfrm>
          <a:off x="0" y="0"/>
          <a:ext cx="0" cy="0"/>
          <a:chOff x="0" y="0"/>
          <a:chExt cx="0" cy="0"/>
        </a:xfrm>
      </p:grpSpPr>
      <p:sp>
        <p:nvSpPr>
          <p:cNvPr id="136" name="Body Level One…"/>
          <p:cNvSpPr txBox="1">
            <a:spLocks noGrp="1"/>
          </p:cNvSpPr>
          <p:nvPr>
            <p:ph type="body" sz="quarter" idx="1"/>
          </p:nvPr>
        </p:nvSpPr>
        <p:spPr>
          <a:xfrm>
            <a:off x="1219361" y="4696311"/>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137" name="Rectangle"/>
          <p:cNvSpPr>
            <a:spLocks noGrp="1"/>
          </p:cNvSpPr>
          <p:nvPr>
            <p:ph type="body" sz="quarter" idx="13"/>
          </p:nvPr>
        </p:nvSpPr>
        <p:spPr>
          <a:xfrm>
            <a:off x="9128523" y="4696311"/>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38" name="Rectangle"/>
          <p:cNvSpPr>
            <a:spLocks noGrp="1"/>
          </p:cNvSpPr>
          <p:nvPr>
            <p:ph type="body" sz="quarter" idx="14"/>
          </p:nvPr>
        </p:nvSpPr>
        <p:spPr>
          <a:xfrm>
            <a:off x="17008180" y="4696311"/>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39" name="Rectangle"/>
          <p:cNvSpPr>
            <a:spLocks noGrp="1"/>
          </p:cNvSpPr>
          <p:nvPr>
            <p:ph type="body" sz="quarter" idx="15"/>
          </p:nvPr>
        </p:nvSpPr>
        <p:spPr>
          <a:xfrm>
            <a:off x="1219359" y="2398707"/>
            <a:ext cx="21948460" cy="1168401"/>
          </a:xfrm>
          <a:prstGeom prst="rect">
            <a:avLst/>
          </a:prstGeom>
        </p:spPr>
        <p:txBody>
          <a:bodyPr>
            <a:normAutofit/>
          </a:bodyPr>
          <a:lstStyle>
            <a:lvl1pPr marL="0" indent="0">
              <a:spcBef>
                <a:spcPts val="0"/>
              </a:spcBef>
              <a:buClrTx/>
              <a:buSzTx/>
              <a:buFontTx/>
              <a:buNone/>
              <a:defRPr sz="4000" b="1"/>
            </a:lvl1pPr>
          </a:lstStyle>
          <a:p>
            <a:pPr marL="0" indent="0">
              <a:spcBef>
                <a:spcPts val="0"/>
              </a:spcBef>
              <a:buClrTx/>
              <a:buSzTx/>
              <a:buFontTx/>
              <a:buNone/>
              <a:defRPr sz="4000" b="1"/>
            </a:pPr>
            <a:endParaRPr/>
          </a:p>
        </p:txBody>
      </p:sp>
      <p:sp>
        <p:nvSpPr>
          <p:cNvPr id="140" name="Title Text"/>
          <p:cNvSpPr txBox="1">
            <a:spLocks noGrp="1"/>
          </p:cNvSpPr>
          <p:nvPr>
            <p:ph type="title"/>
          </p:nvPr>
        </p:nvSpPr>
        <p:spPr>
          <a:prstGeom prst="rect">
            <a:avLst/>
          </a:prstGeom>
        </p:spPr>
        <p:txBody>
          <a:bodyPr/>
          <a:lstStyle/>
          <a:p>
            <a:r>
              <a:t>Title Text</a:t>
            </a:r>
          </a:p>
        </p:txBody>
      </p:sp>
      <p:sp>
        <p:nvSpPr>
          <p:cNvPr id="141" name="Navigator…"/>
          <p:cNvSpPr txBox="1">
            <a:spLocks noGrp="1"/>
          </p:cNvSpPr>
          <p:nvPr>
            <p:ph type="body" sz="quarter" idx="16"/>
          </p:nvPr>
        </p:nvSpPr>
        <p:spPr>
          <a:xfrm>
            <a:off x="1244763" y="6055811"/>
            <a:ext cx="6134901"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Navigator</a:t>
            </a:r>
          </a:p>
          <a:p>
            <a:pPr marL="0" indent="0" algn="ctr" defTabSz="825500">
              <a:spcBef>
                <a:spcPts val="600"/>
              </a:spcBef>
              <a:buClrTx/>
              <a:buSzTx/>
              <a:buFontTx/>
              <a:buNone/>
              <a:defRPr sz="3600"/>
            </a:pPr>
            <a:r>
              <a:t>Aviator</a:t>
            </a:r>
          </a:p>
          <a:p>
            <a:pPr marL="0" indent="0" algn="ctr" defTabSz="825500">
              <a:spcBef>
                <a:spcPts val="600"/>
              </a:spcBef>
              <a:buClrTx/>
              <a:buSzTx/>
              <a:buFontTx/>
              <a:buNone/>
              <a:defRPr sz="3600"/>
            </a:pPr>
            <a:r>
              <a:t>Pilot</a:t>
            </a:r>
          </a:p>
          <a:p>
            <a:pPr marL="0" indent="0" algn="ctr" defTabSz="825500">
              <a:spcBef>
                <a:spcPts val="600"/>
              </a:spcBef>
              <a:buClrTx/>
              <a:buSzTx/>
              <a:buFontTx/>
              <a:buNone/>
              <a:defRPr sz="3600"/>
            </a:pPr>
            <a:r>
              <a:t>Baggage handler</a:t>
            </a:r>
          </a:p>
          <a:p>
            <a:pPr marL="0" indent="0" algn="ctr" defTabSz="825500">
              <a:spcBef>
                <a:spcPts val="600"/>
              </a:spcBef>
              <a:buClrTx/>
              <a:buSzTx/>
              <a:buFontTx/>
              <a:buNone/>
              <a:defRPr sz="3600"/>
            </a:pPr>
            <a:r>
              <a:t>Ticket agent</a:t>
            </a:r>
          </a:p>
        </p:txBody>
      </p:sp>
      <p:sp>
        <p:nvSpPr>
          <p:cNvPr id="142" name="Architect…"/>
          <p:cNvSpPr txBox="1">
            <a:spLocks noGrp="1"/>
          </p:cNvSpPr>
          <p:nvPr>
            <p:ph type="body" sz="quarter" idx="17"/>
          </p:nvPr>
        </p:nvSpPr>
        <p:spPr>
          <a:xfrm>
            <a:off x="9111851" y="6055811"/>
            <a:ext cx="6160303"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Architect</a:t>
            </a:r>
          </a:p>
          <a:p>
            <a:pPr marL="0" indent="0" algn="ctr" defTabSz="825500">
              <a:spcBef>
                <a:spcPts val="600"/>
              </a:spcBef>
              <a:buClrTx/>
              <a:buSzTx/>
              <a:buFontTx/>
              <a:buNone/>
              <a:defRPr sz="3600"/>
            </a:pPr>
            <a:r>
              <a:t>Secure</a:t>
            </a:r>
          </a:p>
          <a:p>
            <a:pPr marL="0" indent="0" algn="ctr" defTabSz="825500">
              <a:spcBef>
                <a:spcPts val="600"/>
              </a:spcBef>
              <a:buClrTx/>
              <a:buSzTx/>
              <a:buFontTx/>
              <a:buNone/>
              <a:defRPr sz="3600"/>
            </a:pPr>
            <a:r>
              <a:t>Migrate</a:t>
            </a:r>
          </a:p>
          <a:p>
            <a:pPr marL="0" indent="0" algn="ctr" defTabSz="825500">
              <a:spcBef>
                <a:spcPts val="600"/>
              </a:spcBef>
              <a:buClrTx/>
              <a:buSzTx/>
              <a:buFontTx/>
              <a:buNone/>
              <a:defRPr sz="3600"/>
            </a:pPr>
            <a:r>
              <a:t>Operate</a:t>
            </a:r>
          </a:p>
          <a:p>
            <a:pPr marL="0" indent="0" algn="ctr" defTabSz="825500">
              <a:spcBef>
                <a:spcPts val="600"/>
              </a:spcBef>
              <a:buClrTx/>
              <a:buSzTx/>
              <a:buFontTx/>
              <a:buNone/>
              <a:defRPr sz="3600"/>
            </a:pPr>
            <a:r>
              <a:t>Optimize</a:t>
            </a:r>
          </a:p>
        </p:txBody>
      </p:sp>
      <p:sp>
        <p:nvSpPr>
          <p:cNvPr id="143" name="Architect…"/>
          <p:cNvSpPr txBox="1">
            <a:spLocks noGrp="1"/>
          </p:cNvSpPr>
          <p:nvPr>
            <p:ph type="body" sz="quarter" idx="18"/>
          </p:nvPr>
        </p:nvSpPr>
        <p:spPr>
          <a:xfrm>
            <a:off x="17008183" y="6144414"/>
            <a:ext cx="6160303"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Architect</a:t>
            </a:r>
          </a:p>
          <a:p>
            <a:pPr marL="0" indent="0" algn="ctr" defTabSz="825500">
              <a:spcBef>
                <a:spcPts val="600"/>
              </a:spcBef>
              <a:buClrTx/>
              <a:buSzTx/>
              <a:buFontTx/>
              <a:buNone/>
              <a:defRPr sz="3600"/>
            </a:pPr>
            <a:r>
              <a:t>Secure</a:t>
            </a:r>
          </a:p>
          <a:p>
            <a:pPr marL="0" indent="0" algn="ctr" defTabSz="825500">
              <a:spcBef>
                <a:spcPts val="600"/>
              </a:spcBef>
              <a:buClrTx/>
              <a:buSzTx/>
              <a:buFontTx/>
              <a:buNone/>
              <a:defRPr sz="3600"/>
            </a:pPr>
            <a:r>
              <a:t>Migrate</a:t>
            </a:r>
          </a:p>
          <a:p>
            <a:pPr marL="0" indent="0" algn="ctr" defTabSz="825500">
              <a:spcBef>
                <a:spcPts val="600"/>
              </a:spcBef>
              <a:buClrTx/>
              <a:buSzTx/>
              <a:buFontTx/>
              <a:buNone/>
              <a:defRPr sz="3600"/>
            </a:pPr>
            <a:r>
              <a:t>Operate</a:t>
            </a:r>
          </a:p>
          <a:p>
            <a:pPr marL="0" indent="0" algn="ctr" defTabSz="825500">
              <a:spcBef>
                <a:spcPts val="600"/>
              </a:spcBef>
              <a:buClrTx/>
              <a:buSzTx/>
              <a:buFontTx/>
              <a:buNone/>
              <a:defRPr sz="3600"/>
            </a:pPr>
            <a:r>
              <a:t>Optimize</a:t>
            </a:r>
          </a:p>
        </p:txBody>
      </p:sp>
      <p:sp>
        <p:nvSpPr>
          <p:cNvPr id="1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45" name="Footer"/>
          <p:cNvSpPr txBox="1">
            <a:spLocks noGrp="1"/>
          </p:cNvSpPr>
          <p:nvPr>
            <p:ph type="body" sz="quarter" idx="19"/>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x">
  <p:cSld name="Red 4 Column">
    <p:bg>
      <p:bgPr>
        <a:solidFill>
          <a:srgbClr val="C40022"/>
        </a:solidFill>
        <a:effectLst/>
      </p:bgPr>
    </p:bg>
    <p:spTree>
      <p:nvGrpSpPr>
        <p:cNvPr id="1" name=""/>
        <p:cNvGrpSpPr/>
        <p:nvPr/>
      </p:nvGrpSpPr>
      <p:grpSpPr>
        <a:xfrm>
          <a:off x="0" y="0"/>
          <a:ext cx="0" cy="0"/>
          <a:chOff x="0" y="0"/>
          <a:chExt cx="0" cy="0"/>
        </a:xfrm>
      </p:grpSpPr>
      <p:sp>
        <p:nvSpPr>
          <p:cNvPr id="258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3" name="Body Level One…"/>
          <p:cNvSpPr txBox="1">
            <a:spLocks noGrp="1"/>
          </p:cNvSpPr>
          <p:nvPr>
            <p:ph type="body" sz="quarter" idx="1"/>
          </p:nvPr>
        </p:nvSpPr>
        <p:spPr>
          <a:xfrm>
            <a:off x="1219359" y="2907232"/>
            <a:ext cx="4823213" cy="1330092"/>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624" name="Line"/>
          <p:cNvSpPr/>
          <p:nvPr/>
        </p:nvSpPr>
        <p:spPr>
          <a:xfrm>
            <a:off x="1219361"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25" name="Rectangle"/>
          <p:cNvSpPr>
            <a:spLocks noGrp="1"/>
          </p:cNvSpPr>
          <p:nvPr>
            <p:ph type="body" sz="quarter" idx="13"/>
          </p:nvPr>
        </p:nvSpPr>
        <p:spPr>
          <a:xfrm>
            <a:off x="6927776"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626" name="Line"/>
          <p:cNvSpPr/>
          <p:nvPr/>
        </p:nvSpPr>
        <p:spPr>
          <a:xfrm>
            <a:off x="6927776"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27" name="Rectangle"/>
          <p:cNvSpPr>
            <a:spLocks noGrp="1"/>
          </p:cNvSpPr>
          <p:nvPr>
            <p:ph type="body" sz="quarter" idx="14"/>
          </p:nvPr>
        </p:nvSpPr>
        <p:spPr>
          <a:xfrm>
            <a:off x="12636191"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628" name="Line"/>
          <p:cNvSpPr/>
          <p:nvPr/>
        </p:nvSpPr>
        <p:spPr>
          <a:xfrm>
            <a:off x="12636189"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29" name="Rectangle"/>
          <p:cNvSpPr>
            <a:spLocks noGrp="1"/>
          </p:cNvSpPr>
          <p:nvPr>
            <p:ph type="body" sz="quarter" idx="15"/>
          </p:nvPr>
        </p:nvSpPr>
        <p:spPr>
          <a:xfrm>
            <a:off x="18344604"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630" name="Line"/>
          <p:cNvSpPr/>
          <p:nvPr/>
        </p:nvSpPr>
        <p:spPr>
          <a:xfrm>
            <a:off x="18344604"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31" name="Rectangle"/>
          <p:cNvSpPr>
            <a:spLocks noGrp="1"/>
          </p:cNvSpPr>
          <p:nvPr>
            <p:ph type="body" sz="quarter" idx="16"/>
          </p:nvPr>
        </p:nvSpPr>
        <p:spPr>
          <a:xfrm>
            <a:off x="1216186" y="5187737"/>
            <a:ext cx="4826631"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2" name="Rectangle"/>
          <p:cNvSpPr>
            <a:spLocks noGrp="1"/>
          </p:cNvSpPr>
          <p:nvPr>
            <p:ph type="body" sz="quarter" idx="17"/>
          </p:nvPr>
        </p:nvSpPr>
        <p:spPr>
          <a:xfrm>
            <a:off x="6928755" y="5187737"/>
            <a:ext cx="4820279"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3" name="Rectangle"/>
          <p:cNvSpPr>
            <a:spLocks noGrp="1"/>
          </p:cNvSpPr>
          <p:nvPr>
            <p:ph type="body" sz="quarter" idx="18"/>
          </p:nvPr>
        </p:nvSpPr>
        <p:spPr>
          <a:xfrm>
            <a:off x="12634972"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4" name="Rectangle"/>
          <p:cNvSpPr>
            <a:spLocks noGrp="1"/>
          </p:cNvSpPr>
          <p:nvPr>
            <p:ph type="body" sz="quarter" idx="19"/>
          </p:nvPr>
        </p:nvSpPr>
        <p:spPr>
          <a:xfrm>
            <a:off x="18344364"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5"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648" name="Group"/>
          <p:cNvGrpSpPr/>
          <p:nvPr/>
        </p:nvGrpSpPr>
        <p:grpSpPr>
          <a:xfrm>
            <a:off x="21341405" y="12713927"/>
            <a:ext cx="2588083" cy="566942"/>
            <a:chOff x="0" y="0"/>
            <a:chExt cx="2588081" cy="566941"/>
          </a:xfrm>
        </p:grpSpPr>
        <p:sp>
          <p:nvSpPr>
            <p:cNvPr id="263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63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63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3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64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64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64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649"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650" name="Footer"/>
          <p:cNvSpPr txBox="1">
            <a:spLocks noGrp="1"/>
          </p:cNvSpPr>
          <p:nvPr>
            <p:ph type="body" sz="quarter" idx="20"/>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x">
  <p:cSld name="Red Quote">
    <p:bg>
      <p:bgPr>
        <a:solidFill>
          <a:srgbClr val="C40022"/>
        </a:solidFill>
        <a:effectLst/>
      </p:bgPr>
    </p:bg>
    <p:spTree>
      <p:nvGrpSpPr>
        <p:cNvPr id="1" name=""/>
        <p:cNvGrpSpPr/>
        <p:nvPr/>
      </p:nvGrpSpPr>
      <p:grpSpPr>
        <a:xfrm>
          <a:off x="0" y="0"/>
          <a:ext cx="0" cy="0"/>
          <a:chOff x="0" y="0"/>
          <a:chExt cx="0" cy="0"/>
        </a:xfrm>
      </p:grpSpPr>
      <p:sp>
        <p:nvSpPr>
          <p:cNvPr id="265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5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5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8" name="Body Level One…"/>
          <p:cNvSpPr txBox="1">
            <a:spLocks noGrp="1"/>
          </p:cNvSpPr>
          <p:nvPr>
            <p:ph type="body" idx="1"/>
          </p:nvPr>
        </p:nvSpPr>
        <p:spPr>
          <a:xfrm>
            <a:off x="2418155" y="1643716"/>
            <a:ext cx="18004519" cy="8264526"/>
          </a:xfrm>
          <a:prstGeom prst="rect">
            <a:avLst/>
          </a:prstGeom>
        </p:spPr>
        <p:txBody>
          <a:bodyPr anchor="ctr"/>
          <a:lstStyle>
            <a:lvl1pPr marL="0" indent="0">
              <a:spcBef>
                <a:spcPts val="2400"/>
              </a:spcBef>
              <a:buClrTx/>
              <a:buSzTx/>
              <a:buFontTx/>
              <a:buNone/>
              <a:defRPr sz="7200" spc="-72">
                <a:solidFill>
                  <a:srgbClr val="FFFFFF"/>
                </a:solidFill>
              </a:defRPr>
            </a:lvl1pPr>
            <a:lvl2pPr marL="0" indent="228594">
              <a:spcBef>
                <a:spcPts val="2400"/>
              </a:spcBef>
              <a:buClrTx/>
              <a:buSzTx/>
              <a:buFontTx/>
              <a:buNone/>
              <a:defRPr sz="7200" spc="-72">
                <a:solidFill>
                  <a:srgbClr val="FFFFFF"/>
                </a:solidFill>
              </a:defRPr>
            </a:lvl2pPr>
            <a:lvl3pPr marL="0" indent="457189">
              <a:spcBef>
                <a:spcPts val="2400"/>
              </a:spcBef>
              <a:buClrTx/>
              <a:buSzTx/>
              <a:buFontTx/>
              <a:buNone/>
              <a:defRPr sz="7200" spc="-72">
                <a:solidFill>
                  <a:srgbClr val="FFFFFF"/>
                </a:solidFill>
              </a:defRPr>
            </a:lvl3pPr>
            <a:lvl4pPr marL="0" indent="685783">
              <a:spcBef>
                <a:spcPts val="2400"/>
              </a:spcBef>
              <a:buClrTx/>
              <a:buSzTx/>
              <a:buFontTx/>
              <a:buNone/>
              <a:defRPr sz="7200" spc="-72">
                <a:solidFill>
                  <a:srgbClr val="FFFFFF"/>
                </a:solidFill>
              </a:defRPr>
            </a:lvl4pPr>
            <a:lvl5pPr marL="0" indent="914377">
              <a:spcBef>
                <a:spcPts val="2400"/>
              </a:spcBef>
              <a:buClrTx/>
              <a:buSzTx/>
              <a:buFontTx/>
              <a:buNone/>
              <a:defRPr sz="7200" spc="-72">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699" name="Shape"/>
          <p:cNvSpPr/>
          <p:nvPr/>
        </p:nvSpPr>
        <p:spPr>
          <a:xfrm>
            <a:off x="20643936" y="10204308"/>
            <a:ext cx="660401" cy="542402"/>
          </a:xfrm>
          <a:custGeom>
            <a:avLst/>
            <a:gdLst/>
            <a:ahLst/>
            <a:cxnLst>
              <a:cxn ang="0">
                <a:pos x="wd2" y="hd2"/>
              </a:cxn>
              <a:cxn ang="5400000">
                <a:pos x="wd2" y="hd2"/>
              </a:cxn>
              <a:cxn ang="10800000">
                <a:pos x="wd2" y="hd2"/>
              </a:cxn>
              <a:cxn ang="16200000">
                <a:pos x="wd2" y="hd2"/>
              </a:cxn>
            </a:cxnLst>
            <a:rect l="0" t="0" r="r" b="b"/>
            <a:pathLst>
              <a:path w="21600" h="21600" extrusionOk="0">
                <a:moveTo>
                  <a:pt x="15043" y="0"/>
                </a:moveTo>
                <a:lnTo>
                  <a:pt x="21600" y="0"/>
                </a:lnTo>
                <a:lnTo>
                  <a:pt x="15814" y="21600"/>
                </a:lnTo>
                <a:lnTo>
                  <a:pt x="10800" y="21600"/>
                </a:lnTo>
                <a:lnTo>
                  <a:pt x="15043" y="0"/>
                </a:lnTo>
                <a:close/>
                <a:moveTo>
                  <a:pt x="4243" y="0"/>
                </a:moveTo>
                <a:lnTo>
                  <a:pt x="10800" y="0"/>
                </a:lnTo>
                <a:lnTo>
                  <a:pt x="5014" y="21600"/>
                </a:lnTo>
                <a:lnTo>
                  <a:pt x="0" y="21600"/>
                </a:lnTo>
                <a:lnTo>
                  <a:pt x="4243" y="0"/>
                </a:lnTo>
                <a:close/>
              </a:path>
            </a:pathLst>
          </a:custGeom>
          <a:solidFill>
            <a:srgbClr val="740000"/>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700" name="Shape"/>
          <p:cNvSpPr/>
          <p:nvPr/>
        </p:nvSpPr>
        <p:spPr>
          <a:xfrm>
            <a:off x="1542064" y="1613471"/>
            <a:ext cx="654829" cy="537826"/>
          </a:xfrm>
          <a:custGeom>
            <a:avLst/>
            <a:gdLst/>
            <a:ahLst/>
            <a:cxnLst>
              <a:cxn ang="0">
                <a:pos x="wd2" y="hd2"/>
              </a:cxn>
              <a:cxn ang="5400000">
                <a:pos x="wd2" y="hd2"/>
              </a:cxn>
              <a:cxn ang="10800000">
                <a:pos x="wd2" y="hd2"/>
              </a:cxn>
              <a:cxn ang="16200000">
                <a:pos x="wd2" y="hd2"/>
              </a:cxn>
            </a:cxnLst>
            <a:rect l="0" t="0" r="r" b="b"/>
            <a:pathLst>
              <a:path w="21600" h="21600" extrusionOk="0">
                <a:moveTo>
                  <a:pt x="16586" y="0"/>
                </a:moveTo>
                <a:lnTo>
                  <a:pt x="21600" y="0"/>
                </a:lnTo>
                <a:lnTo>
                  <a:pt x="17357" y="21600"/>
                </a:lnTo>
                <a:lnTo>
                  <a:pt x="10800" y="21600"/>
                </a:lnTo>
                <a:lnTo>
                  <a:pt x="16586" y="0"/>
                </a:lnTo>
                <a:close/>
                <a:moveTo>
                  <a:pt x="5786" y="0"/>
                </a:moveTo>
                <a:lnTo>
                  <a:pt x="10800" y="0"/>
                </a:lnTo>
                <a:lnTo>
                  <a:pt x="6557" y="21600"/>
                </a:lnTo>
                <a:lnTo>
                  <a:pt x="0" y="21600"/>
                </a:lnTo>
                <a:lnTo>
                  <a:pt x="5786" y="0"/>
                </a:lnTo>
                <a:close/>
              </a:path>
            </a:pathLst>
          </a:custGeom>
          <a:solidFill>
            <a:srgbClr val="740000"/>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701" name="Text"/>
          <p:cNvSpPr txBox="1">
            <a:spLocks noGrp="1"/>
          </p:cNvSpPr>
          <p:nvPr>
            <p:ph type="body" sz="quarter" idx="13"/>
          </p:nvPr>
        </p:nvSpPr>
        <p:spPr>
          <a:xfrm>
            <a:off x="18668907" y="11329675"/>
            <a:ext cx="1975029" cy="678558"/>
          </a:xfrm>
          <a:prstGeom prst="rect">
            <a:avLst/>
          </a:prstGeom>
        </p:spPr>
        <p:txBody>
          <a:bodyPr wrap="none" anchor="ctr">
            <a:normAutofit/>
          </a:bodyPr>
          <a:lstStyle>
            <a:lvl1pPr marL="731519" indent="-731519" algn="r">
              <a:lnSpc>
                <a:spcPct val="100000"/>
              </a:lnSpc>
              <a:spcBef>
                <a:spcPts val="0"/>
              </a:spcBef>
              <a:buClr>
                <a:srgbClr val="740000"/>
              </a:buClr>
              <a:buSzPct val="100000"/>
              <a:buChar char="—"/>
              <a:defRPr sz="4800" b="1" i="1">
                <a:solidFill>
                  <a:srgbClr val="740000"/>
                </a:solidFill>
              </a:defRPr>
            </a:lvl1pPr>
          </a:lstStyle>
          <a:p>
            <a:pPr marL="731519" indent="-731519" algn="r">
              <a:lnSpc>
                <a:spcPct val="100000"/>
              </a:lnSpc>
              <a:spcBef>
                <a:spcPts val="0"/>
              </a:spcBef>
              <a:buClr>
                <a:srgbClr val="740000"/>
              </a:buClr>
              <a:buSzPct val="100000"/>
              <a:buChar char="—"/>
              <a:defRPr sz="4800" b="1" i="1">
                <a:solidFill>
                  <a:srgbClr val="740000"/>
                </a:solidFill>
              </a:defRPr>
            </a:pPr>
            <a:endParaRPr/>
          </a:p>
        </p:txBody>
      </p:sp>
      <p:sp>
        <p:nvSpPr>
          <p:cNvPr id="2702" name="Line"/>
          <p:cNvSpPr/>
          <p:nvPr/>
        </p:nvSpPr>
        <p:spPr>
          <a:xfrm flipV="1">
            <a:off x="1295402" y="1613472"/>
            <a:ext cx="1" cy="9133238"/>
          </a:xfrm>
          <a:prstGeom prst="line">
            <a:avLst/>
          </a:prstGeom>
          <a:ln w="50800">
            <a:solidFill>
              <a:srgbClr val="740000"/>
            </a:solidFill>
            <a:miter/>
          </a:ln>
        </p:spPr>
        <p:txBody>
          <a:bodyPr lIns="45719" rIns="45719"/>
          <a:lstStyle/>
          <a:p>
            <a:pPr algn="l" defTabSz="914377">
              <a:spcBef>
                <a:spcPts val="2200"/>
              </a:spcBef>
              <a:defRPr sz="3200"/>
            </a:pPr>
            <a:endParaRPr sz="3200"/>
          </a:p>
        </p:txBody>
      </p:sp>
      <p:grpSp>
        <p:nvGrpSpPr>
          <p:cNvPr id="2715" name="Group"/>
          <p:cNvGrpSpPr/>
          <p:nvPr/>
        </p:nvGrpSpPr>
        <p:grpSpPr>
          <a:xfrm>
            <a:off x="21341405" y="12713927"/>
            <a:ext cx="2588083" cy="566942"/>
            <a:chOff x="0" y="0"/>
            <a:chExt cx="2588081" cy="566941"/>
          </a:xfrm>
        </p:grpSpPr>
        <p:sp>
          <p:nvSpPr>
            <p:cNvPr id="2703"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04"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05"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06"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07"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08"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09"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10"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11"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712"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13"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14"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x">
  <p:cSld name="Red Statement">
    <p:bg>
      <p:bgPr>
        <a:solidFill>
          <a:srgbClr val="C40022"/>
        </a:solidFill>
        <a:effectLst/>
      </p:bgPr>
    </p:bg>
    <p:spTree>
      <p:nvGrpSpPr>
        <p:cNvPr id="1" name=""/>
        <p:cNvGrpSpPr/>
        <p:nvPr/>
      </p:nvGrpSpPr>
      <p:grpSpPr>
        <a:xfrm>
          <a:off x="0" y="0"/>
          <a:ext cx="0" cy="0"/>
          <a:chOff x="0" y="0"/>
          <a:chExt cx="0" cy="0"/>
        </a:xfrm>
      </p:grpSpPr>
      <p:sp>
        <p:nvSpPr>
          <p:cNvPr id="272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4" name="Title Text"/>
          <p:cNvSpPr txBox="1">
            <a:spLocks noGrp="1"/>
          </p:cNvSpPr>
          <p:nvPr>
            <p:ph type="title"/>
          </p:nvPr>
        </p:nvSpPr>
        <p:spPr>
          <a:xfrm>
            <a:off x="1534013" y="2706947"/>
            <a:ext cx="21477795" cy="8302113"/>
          </a:xfrm>
          <a:prstGeom prst="rect">
            <a:avLst/>
          </a:prstGeom>
        </p:spPr>
        <p:txBody>
          <a:bodyPr anchor="ctr"/>
          <a:lstStyle>
            <a:lvl1pPr>
              <a:lnSpc>
                <a:spcPct val="120000"/>
              </a:lnSpc>
              <a:spcBef>
                <a:spcPts val="1800"/>
              </a:spcBef>
              <a:defRPr sz="11200" spc="-71">
                <a:solidFill>
                  <a:srgbClr val="FFFFFF"/>
                </a:solidFill>
              </a:defRPr>
            </a:lvl1pPr>
          </a:lstStyle>
          <a:p>
            <a:r>
              <a:t>Title Text</a:t>
            </a:r>
          </a:p>
        </p:txBody>
      </p:sp>
      <p:sp>
        <p:nvSpPr>
          <p:cNvPr id="2765" name="Line"/>
          <p:cNvSpPr/>
          <p:nvPr/>
        </p:nvSpPr>
        <p:spPr>
          <a:xfrm flipV="1">
            <a:off x="1295402" y="2291381"/>
            <a:ext cx="1" cy="9133238"/>
          </a:xfrm>
          <a:prstGeom prst="line">
            <a:avLst/>
          </a:prstGeom>
          <a:ln w="50800">
            <a:solidFill>
              <a:srgbClr val="740000"/>
            </a:solidFill>
            <a:miter/>
          </a:ln>
        </p:spPr>
        <p:txBody>
          <a:bodyPr lIns="45719" rIns="45719"/>
          <a:lstStyle/>
          <a:p>
            <a:pPr algn="l" defTabSz="914377">
              <a:spcBef>
                <a:spcPts val="2200"/>
              </a:spcBef>
              <a:defRPr sz="3200"/>
            </a:pPr>
            <a:endParaRPr sz="3200"/>
          </a:p>
        </p:txBody>
      </p:sp>
      <p:grpSp>
        <p:nvGrpSpPr>
          <p:cNvPr id="2778" name="Group"/>
          <p:cNvGrpSpPr/>
          <p:nvPr/>
        </p:nvGrpSpPr>
        <p:grpSpPr>
          <a:xfrm>
            <a:off x="21341405" y="12713927"/>
            <a:ext cx="2588083" cy="566942"/>
            <a:chOff x="0" y="0"/>
            <a:chExt cx="2588081" cy="566941"/>
          </a:xfrm>
        </p:grpSpPr>
        <p:sp>
          <p:nvSpPr>
            <p:cNvPr id="276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6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6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6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7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7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77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
  <p:cSld name="Red Blank">
    <p:bg>
      <p:bgPr>
        <a:solidFill>
          <a:srgbClr val="C40022"/>
        </a:solidFill>
        <a:effectLst/>
      </p:bgPr>
    </p:bg>
    <p:spTree>
      <p:nvGrpSpPr>
        <p:cNvPr id="1" name=""/>
        <p:cNvGrpSpPr/>
        <p:nvPr/>
      </p:nvGrpSpPr>
      <p:grpSpPr>
        <a:xfrm>
          <a:off x="0" y="0"/>
          <a:ext cx="0" cy="0"/>
          <a:chOff x="0" y="0"/>
          <a:chExt cx="0" cy="0"/>
        </a:xfrm>
      </p:grpSpPr>
      <p:sp>
        <p:nvSpPr>
          <p:cNvPr id="278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8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8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8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7"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828" name="Footer"/>
          <p:cNvSpPr txBox="1">
            <a:spLocks noGrp="1"/>
          </p:cNvSpPr>
          <p:nvPr>
            <p:ph type="body" sz="quarter" idx="13"/>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x">
  <p:cSld name="Red Agenda">
    <p:bg>
      <p:bgPr>
        <a:solidFill>
          <a:srgbClr val="C40022"/>
        </a:solidFill>
        <a:effectLst/>
      </p:bgPr>
    </p:bg>
    <p:spTree>
      <p:nvGrpSpPr>
        <p:cNvPr id="1" name=""/>
        <p:cNvGrpSpPr/>
        <p:nvPr/>
      </p:nvGrpSpPr>
      <p:grpSpPr>
        <a:xfrm>
          <a:off x="0" y="0"/>
          <a:ext cx="0" cy="0"/>
          <a:chOff x="0" y="0"/>
          <a:chExt cx="0" cy="0"/>
        </a:xfrm>
      </p:grpSpPr>
      <p:sp>
        <p:nvSpPr>
          <p:cNvPr id="2835"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6"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7"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8"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9"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0"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1"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2"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3"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4"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5"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6"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7"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8"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9"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0"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1"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2"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3"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4"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5"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6"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7"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8"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9"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0"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1"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2"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3"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4"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5"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6"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7"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8"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9"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0"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1"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2"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3"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4"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5"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7" name="Title Text"/>
          <p:cNvSpPr txBox="1">
            <a:spLocks noGrp="1"/>
          </p:cNvSpPr>
          <p:nvPr>
            <p:ph type="title"/>
          </p:nvPr>
        </p:nvSpPr>
        <p:spPr>
          <a:xfrm rot="16200000">
            <a:off x="-5861257" y="5855491"/>
            <a:ext cx="13716001" cy="2005028"/>
          </a:xfrm>
          <a:prstGeom prst="rect">
            <a:avLst/>
          </a:prstGeom>
          <a:solidFill>
            <a:srgbClr val="FFFFFF"/>
          </a:solidFill>
        </p:spPr>
        <p:txBody>
          <a:bodyPr anchor="ctr"/>
          <a:lstStyle>
            <a:lvl1pPr algn="ctr">
              <a:defRPr sz="9200" spc="2300"/>
            </a:lvl1pPr>
          </a:lstStyle>
          <a:p>
            <a:r>
              <a:t>Title Text</a:t>
            </a:r>
          </a:p>
        </p:txBody>
      </p:sp>
      <p:grpSp>
        <p:nvGrpSpPr>
          <p:cNvPr id="2930" name="Group"/>
          <p:cNvGrpSpPr/>
          <p:nvPr/>
        </p:nvGrpSpPr>
        <p:grpSpPr>
          <a:xfrm>
            <a:off x="21341405" y="12713927"/>
            <a:ext cx="2588083" cy="566942"/>
            <a:chOff x="0" y="0"/>
            <a:chExt cx="2588081" cy="566941"/>
          </a:xfrm>
        </p:grpSpPr>
        <p:sp>
          <p:nvSpPr>
            <p:cNvPr id="2918"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19"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20"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1"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2"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3"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24"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25"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6"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927"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8"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9"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x">
  <p:cSld name="Dark Title, Sub and Body">
    <p:bg>
      <p:bgPr>
        <a:solidFill>
          <a:srgbClr val="383C42"/>
        </a:solidFill>
        <a:effectLst/>
      </p:bgPr>
    </p:bg>
    <p:spTree>
      <p:nvGrpSpPr>
        <p:cNvPr id="1" name=""/>
        <p:cNvGrpSpPr/>
        <p:nvPr/>
      </p:nvGrpSpPr>
      <p:grpSpPr>
        <a:xfrm>
          <a:off x="0" y="0"/>
          <a:ext cx="0" cy="0"/>
          <a:chOff x="0" y="0"/>
          <a:chExt cx="0" cy="0"/>
        </a:xfrm>
      </p:grpSpPr>
      <p:sp>
        <p:nvSpPr>
          <p:cNvPr id="2938"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39"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0"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1"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2"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3"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4"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5"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6"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7"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8"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9"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0"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1"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2"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3"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4"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5"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6"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7"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8"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9"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0"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1"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2"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3"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4"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5"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6"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7"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8"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9"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0"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1"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2"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3"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4"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5"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6"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7"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8"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9" name="Body Level One…"/>
          <p:cNvSpPr txBox="1">
            <a:spLocks noGrp="1"/>
          </p:cNvSpPr>
          <p:nvPr>
            <p:ph type="body" sz="quarter" idx="1"/>
          </p:nvPr>
        </p:nvSpPr>
        <p:spPr>
          <a:xfrm>
            <a:off x="1219361" y="2398703"/>
            <a:ext cx="21948459" cy="1173174"/>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98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981" name="Rectangle"/>
          <p:cNvSpPr>
            <a:spLocks noGrp="1"/>
          </p:cNvSpPr>
          <p:nvPr>
            <p:ph type="body" idx="13"/>
          </p:nvPr>
        </p:nvSpPr>
        <p:spPr>
          <a:xfrm>
            <a:off x="1225455" y="3587438"/>
            <a:ext cx="21948460" cy="8959851"/>
          </a:xfrm>
          <a:prstGeom prst="rect">
            <a:avLst/>
          </a:prstGeom>
        </p:spPr>
        <p:txBody>
          <a:bodyPr>
            <a:normAutofit/>
          </a:bodyPr>
          <a:lstStyle/>
          <a:p>
            <a:pPr>
              <a:buClr>
                <a:srgbClr val="FFFFFF"/>
              </a:buClr>
              <a:defRPr>
                <a:solidFill>
                  <a:srgbClr val="FFFFFF"/>
                </a:solidFill>
              </a:defRPr>
            </a:pPr>
            <a:endParaRPr/>
          </a:p>
        </p:txBody>
      </p:sp>
      <p:grpSp>
        <p:nvGrpSpPr>
          <p:cNvPr id="2994" name="Group"/>
          <p:cNvGrpSpPr/>
          <p:nvPr/>
        </p:nvGrpSpPr>
        <p:grpSpPr>
          <a:xfrm>
            <a:off x="21341405" y="12713927"/>
            <a:ext cx="2588083" cy="566942"/>
            <a:chOff x="0" y="0"/>
            <a:chExt cx="2588081" cy="566941"/>
          </a:xfrm>
        </p:grpSpPr>
        <p:sp>
          <p:nvSpPr>
            <p:cNvPr id="298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8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8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8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9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99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9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9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99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2996" name="Footer"/>
          <p:cNvSpPr txBox="1">
            <a:spLocks noGrp="1"/>
          </p:cNvSpPr>
          <p:nvPr>
            <p:ph type="body" sz="quarter" idx="14"/>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x">
  <p:cSld name="Dark Title and Body">
    <p:bg>
      <p:bgPr>
        <a:solidFill>
          <a:srgbClr val="383C42"/>
        </a:solidFill>
        <a:effectLst/>
      </p:bgPr>
    </p:bg>
    <p:spTree>
      <p:nvGrpSpPr>
        <p:cNvPr id="1" name=""/>
        <p:cNvGrpSpPr/>
        <p:nvPr/>
      </p:nvGrpSpPr>
      <p:grpSpPr>
        <a:xfrm>
          <a:off x="0" y="0"/>
          <a:ext cx="0" cy="0"/>
          <a:chOff x="0" y="0"/>
          <a:chExt cx="0" cy="0"/>
        </a:xfrm>
      </p:grpSpPr>
      <p:sp>
        <p:nvSpPr>
          <p:cNvPr id="300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045" name="Body Level One…"/>
          <p:cNvSpPr txBox="1">
            <a:spLocks noGrp="1"/>
          </p:cNvSpPr>
          <p:nvPr>
            <p:ph type="body" idx="1"/>
          </p:nvPr>
        </p:nvSpPr>
        <p:spPr>
          <a:xfrm>
            <a:off x="1225457" y="2908300"/>
            <a:ext cx="21951635" cy="9620250"/>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3058" name="Group"/>
          <p:cNvGrpSpPr/>
          <p:nvPr/>
        </p:nvGrpSpPr>
        <p:grpSpPr>
          <a:xfrm>
            <a:off x="21341405" y="12713927"/>
            <a:ext cx="2588083" cy="566942"/>
            <a:chOff x="0" y="0"/>
            <a:chExt cx="2588081" cy="566941"/>
          </a:xfrm>
        </p:grpSpPr>
        <p:sp>
          <p:nvSpPr>
            <p:cNvPr id="304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04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04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4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05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05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05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059"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060"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x">
  <p:cSld name="Dark 2 Column w Title &amp; Sub">
    <p:bg>
      <p:bgPr>
        <a:solidFill>
          <a:srgbClr val="383C42"/>
        </a:solidFill>
        <a:effectLst/>
      </p:bgPr>
    </p:bg>
    <p:spTree>
      <p:nvGrpSpPr>
        <p:cNvPr id="1" name=""/>
        <p:cNvGrpSpPr/>
        <p:nvPr/>
      </p:nvGrpSpPr>
      <p:grpSpPr>
        <a:xfrm>
          <a:off x="0" y="0"/>
          <a:ext cx="0" cy="0"/>
          <a:chOff x="0" y="0"/>
          <a:chExt cx="0" cy="0"/>
        </a:xfrm>
      </p:grpSpPr>
      <p:sp>
        <p:nvSpPr>
          <p:cNvPr id="306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6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6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8"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09"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110" name="Rectangle"/>
          <p:cNvSpPr>
            <a:spLocks noGrp="1"/>
          </p:cNvSpPr>
          <p:nvPr>
            <p:ph type="body" sz="half" idx="13"/>
          </p:nvPr>
        </p:nvSpPr>
        <p:spPr>
          <a:xfrm>
            <a:off x="1225455" y="3685863"/>
            <a:ext cx="9707240" cy="8763001"/>
          </a:xfrm>
          <a:prstGeom prst="rect">
            <a:avLst/>
          </a:prstGeom>
        </p:spPr>
        <p:txBody>
          <a:bodyPr>
            <a:normAutofit/>
          </a:bodyPr>
          <a:lstStyle/>
          <a:p>
            <a:pPr>
              <a:buClr>
                <a:srgbClr val="FFFFFF"/>
              </a:buClr>
              <a:defRPr>
                <a:solidFill>
                  <a:srgbClr val="FFFFFF"/>
                </a:solidFill>
              </a:defRPr>
            </a:pPr>
            <a:endParaRPr/>
          </a:p>
        </p:txBody>
      </p:sp>
      <p:sp>
        <p:nvSpPr>
          <p:cNvPr id="3111" name="Rectangle"/>
          <p:cNvSpPr>
            <a:spLocks noGrp="1"/>
          </p:cNvSpPr>
          <p:nvPr>
            <p:ph type="body" sz="half" idx="14"/>
          </p:nvPr>
        </p:nvSpPr>
        <p:spPr>
          <a:xfrm>
            <a:off x="13463753" y="3685863"/>
            <a:ext cx="9704064" cy="8763001"/>
          </a:xfrm>
          <a:prstGeom prst="rect">
            <a:avLst/>
          </a:prstGeom>
        </p:spPr>
        <p:txBody>
          <a:bodyPr>
            <a:normAutofit/>
          </a:bodyPr>
          <a:lstStyle/>
          <a:p>
            <a:pPr>
              <a:buClr>
                <a:srgbClr val="FFFFFF"/>
              </a:buClr>
              <a:defRPr>
                <a:solidFill>
                  <a:srgbClr val="FFFFFF"/>
                </a:solidFill>
              </a:defRPr>
            </a:pPr>
            <a:endParaRPr/>
          </a:p>
        </p:txBody>
      </p:sp>
      <p:grpSp>
        <p:nvGrpSpPr>
          <p:cNvPr id="3124" name="Group"/>
          <p:cNvGrpSpPr/>
          <p:nvPr/>
        </p:nvGrpSpPr>
        <p:grpSpPr>
          <a:xfrm>
            <a:off x="21341405" y="12713927"/>
            <a:ext cx="2588083" cy="566942"/>
            <a:chOff x="0" y="0"/>
            <a:chExt cx="2588081" cy="566941"/>
          </a:xfrm>
        </p:grpSpPr>
        <p:sp>
          <p:nvSpPr>
            <p:cNvPr id="311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1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1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1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1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1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1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1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2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12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2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2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12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126" name="Footer"/>
          <p:cNvSpPr txBox="1">
            <a:spLocks noGrp="1"/>
          </p:cNvSpPr>
          <p:nvPr>
            <p:ph type="body" sz="quarter" idx="15"/>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x">
  <p:cSld name="Dark 2 Column w Title">
    <p:bg>
      <p:bgPr>
        <a:solidFill>
          <a:srgbClr val="383C42"/>
        </a:solidFill>
        <a:effectLst/>
      </p:bgPr>
    </p:bg>
    <p:spTree>
      <p:nvGrpSpPr>
        <p:cNvPr id="1" name=""/>
        <p:cNvGrpSpPr/>
        <p:nvPr/>
      </p:nvGrpSpPr>
      <p:grpSpPr>
        <a:xfrm>
          <a:off x="0" y="0"/>
          <a:ext cx="0" cy="0"/>
          <a:chOff x="0" y="0"/>
          <a:chExt cx="0" cy="0"/>
        </a:xfrm>
      </p:grpSpPr>
      <p:sp>
        <p:nvSpPr>
          <p:cNvPr id="313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175" name="Body Level One…"/>
          <p:cNvSpPr txBox="1">
            <a:spLocks noGrp="1"/>
          </p:cNvSpPr>
          <p:nvPr>
            <p:ph type="body" sz="half" idx="1"/>
          </p:nvPr>
        </p:nvSpPr>
        <p:spPr>
          <a:xfrm>
            <a:off x="1225458" y="3292475"/>
            <a:ext cx="9707239" cy="88614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76" name="Rectangle"/>
          <p:cNvSpPr>
            <a:spLocks noGrp="1"/>
          </p:cNvSpPr>
          <p:nvPr>
            <p:ph type="body" sz="half" idx="13"/>
          </p:nvPr>
        </p:nvSpPr>
        <p:spPr>
          <a:xfrm>
            <a:off x="13463753" y="3292475"/>
            <a:ext cx="9704064" cy="8861425"/>
          </a:xfrm>
          <a:prstGeom prst="rect">
            <a:avLst/>
          </a:prstGeom>
        </p:spPr>
        <p:txBody>
          <a:bodyPr>
            <a:normAutofit/>
          </a:bodyPr>
          <a:lstStyle/>
          <a:p>
            <a:pPr>
              <a:buClr>
                <a:srgbClr val="FFFFFF"/>
              </a:buClr>
              <a:defRPr>
                <a:solidFill>
                  <a:srgbClr val="FFFFFF"/>
                </a:solidFill>
              </a:defRPr>
            </a:pPr>
            <a:endParaRPr/>
          </a:p>
        </p:txBody>
      </p:sp>
      <p:grpSp>
        <p:nvGrpSpPr>
          <p:cNvPr id="3189" name="Group"/>
          <p:cNvGrpSpPr/>
          <p:nvPr/>
        </p:nvGrpSpPr>
        <p:grpSpPr>
          <a:xfrm>
            <a:off x="21341405" y="12713927"/>
            <a:ext cx="2588083" cy="566942"/>
            <a:chOff x="0" y="0"/>
            <a:chExt cx="2588081" cy="566941"/>
          </a:xfrm>
        </p:grpSpPr>
        <p:sp>
          <p:nvSpPr>
            <p:cNvPr id="3177"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78"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79"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0"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1"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2"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83"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84"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5"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186"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7"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8"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190"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191" name="Footer"/>
          <p:cNvSpPr txBox="1">
            <a:spLocks noGrp="1"/>
          </p:cNvSpPr>
          <p:nvPr>
            <p:ph type="body" sz="quarter" idx="14"/>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x">
  <p:cSld name="Dark 2 Headed Columns w Title &amp; Sub">
    <p:bg>
      <p:bgPr>
        <a:solidFill>
          <a:srgbClr val="383C42"/>
        </a:solidFill>
        <a:effectLst/>
      </p:bgPr>
    </p:bg>
    <p:spTree>
      <p:nvGrpSpPr>
        <p:cNvPr id="1" name=""/>
        <p:cNvGrpSpPr/>
        <p:nvPr/>
      </p:nvGrpSpPr>
      <p:grpSpPr>
        <a:xfrm>
          <a:off x="0" y="0"/>
          <a:ext cx="0" cy="0"/>
          <a:chOff x="0" y="0"/>
          <a:chExt cx="0" cy="0"/>
        </a:xfrm>
      </p:grpSpPr>
      <p:sp>
        <p:nvSpPr>
          <p:cNvPr id="3198"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99"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0"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1"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2"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3"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4"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5"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6"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7"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8"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9"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0"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1"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2"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3"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4"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5"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6"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7"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8"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9"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0"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1"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2"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3"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4"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5"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6"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7"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8"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9"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0"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1"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2"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3"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4"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5"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6"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7"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8"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9" name="Body Level One…"/>
          <p:cNvSpPr txBox="1">
            <a:spLocks noGrp="1"/>
          </p:cNvSpPr>
          <p:nvPr>
            <p:ph type="body" sz="quarter" idx="1"/>
          </p:nvPr>
        </p:nvSpPr>
        <p:spPr>
          <a:xfrm>
            <a:off x="1219365" y="360056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240" name="Rectangle"/>
          <p:cNvSpPr>
            <a:spLocks noGrp="1"/>
          </p:cNvSpPr>
          <p:nvPr>
            <p:ph type="body" sz="quarter" idx="13"/>
          </p:nvPr>
        </p:nvSpPr>
        <p:spPr>
          <a:xfrm>
            <a:off x="13463205" y="360056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3241" name="Rectangle"/>
          <p:cNvSpPr>
            <a:spLocks noGrp="1"/>
          </p:cNvSpPr>
          <p:nvPr>
            <p:ph type="body" sz="quarter" idx="14"/>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3242"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243" name="Rectangle"/>
          <p:cNvSpPr>
            <a:spLocks noGrp="1"/>
          </p:cNvSpPr>
          <p:nvPr>
            <p:ph type="body" sz="half" idx="15"/>
          </p:nvPr>
        </p:nvSpPr>
        <p:spPr>
          <a:xfrm>
            <a:off x="1225455" y="4898553"/>
            <a:ext cx="9707240" cy="7781925"/>
          </a:xfrm>
          <a:prstGeom prst="rect">
            <a:avLst/>
          </a:prstGeom>
        </p:spPr>
        <p:txBody>
          <a:bodyPr>
            <a:normAutofit/>
          </a:bodyPr>
          <a:lstStyle/>
          <a:p>
            <a:pPr>
              <a:buClr>
                <a:srgbClr val="FFFFFF"/>
              </a:buClr>
              <a:defRPr>
                <a:solidFill>
                  <a:srgbClr val="FFFFFF"/>
                </a:solidFill>
              </a:defRPr>
            </a:pPr>
            <a:endParaRPr/>
          </a:p>
        </p:txBody>
      </p:sp>
      <p:sp>
        <p:nvSpPr>
          <p:cNvPr id="3244" name="Rectangle"/>
          <p:cNvSpPr>
            <a:spLocks noGrp="1"/>
          </p:cNvSpPr>
          <p:nvPr>
            <p:ph type="body" sz="half" idx="16"/>
          </p:nvPr>
        </p:nvSpPr>
        <p:spPr>
          <a:xfrm>
            <a:off x="13463753" y="4898553"/>
            <a:ext cx="9704064" cy="7781925"/>
          </a:xfrm>
          <a:prstGeom prst="rect">
            <a:avLst/>
          </a:prstGeom>
        </p:spPr>
        <p:txBody>
          <a:bodyPr>
            <a:normAutofit/>
          </a:bodyPr>
          <a:lstStyle/>
          <a:p>
            <a:pPr>
              <a:buClr>
                <a:srgbClr val="FFFFFF"/>
              </a:buClr>
              <a:defRPr>
                <a:solidFill>
                  <a:srgbClr val="FFFFFF"/>
                </a:solidFill>
              </a:defRPr>
            </a:pPr>
            <a:endParaRPr/>
          </a:p>
        </p:txBody>
      </p:sp>
      <p:grpSp>
        <p:nvGrpSpPr>
          <p:cNvPr id="3257" name="Group"/>
          <p:cNvGrpSpPr/>
          <p:nvPr/>
        </p:nvGrpSpPr>
        <p:grpSpPr>
          <a:xfrm>
            <a:off x="21341405" y="12713927"/>
            <a:ext cx="2588083" cy="566942"/>
            <a:chOff x="0" y="0"/>
            <a:chExt cx="2588081" cy="566941"/>
          </a:xfrm>
        </p:grpSpPr>
        <p:sp>
          <p:nvSpPr>
            <p:cNvPr id="324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24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24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4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4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5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25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25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5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25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5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5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258"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259" name="Footer"/>
          <p:cNvSpPr txBox="1">
            <a:spLocks noGrp="1"/>
          </p:cNvSpPr>
          <p:nvPr>
            <p:ph type="body" sz="quarter" idx="17"/>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Light 3 Column w Title">
    <p:spTree>
      <p:nvGrpSpPr>
        <p:cNvPr id="1" name=""/>
        <p:cNvGrpSpPr/>
        <p:nvPr/>
      </p:nvGrpSpPr>
      <p:grpSpPr>
        <a:xfrm>
          <a:off x="0" y="0"/>
          <a:ext cx="0" cy="0"/>
          <a:chOff x="0" y="0"/>
          <a:chExt cx="0" cy="0"/>
        </a:xfrm>
      </p:grpSpPr>
      <p:sp>
        <p:nvSpPr>
          <p:cNvPr id="152"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153"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54"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55" name="Title Text"/>
          <p:cNvSpPr txBox="1">
            <a:spLocks noGrp="1"/>
          </p:cNvSpPr>
          <p:nvPr>
            <p:ph type="title"/>
          </p:nvPr>
        </p:nvSpPr>
        <p:spPr>
          <a:prstGeom prst="rect">
            <a:avLst/>
          </a:prstGeom>
        </p:spPr>
        <p:txBody>
          <a:bodyPr>
            <a:normAutofit/>
          </a:bodyPr>
          <a:lstStyle/>
          <a:p>
            <a:r>
              <a:t>Title Text</a:t>
            </a:r>
          </a:p>
        </p:txBody>
      </p:sp>
      <p:sp>
        <p:nvSpPr>
          <p:cNvPr id="156" name="Navigator…"/>
          <p:cNvSpPr txBox="1">
            <a:spLocks noGrp="1"/>
          </p:cNvSpPr>
          <p:nvPr>
            <p:ph type="body" sz="quarter" idx="15"/>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Navigator</a:t>
            </a:r>
          </a:p>
          <a:p>
            <a:pPr marL="0" indent="0" algn="ctr" defTabSz="825500">
              <a:spcBef>
                <a:spcPts val="600"/>
              </a:spcBef>
              <a:buClrTx/>
              <a:buSzTx/>
              <a:buFontTx/>
              <a:buNone/>
              <a:defRPr sz="3600"/>
            </a:pPr>
            <a:r>
              <a:t>Aviator</a:t>
            </a:r>
          </a:p>
          <a:p>
            <a:pPr marL="0" indent="0" algn="ctr" defTabSz="825500">
              <a:spcBef>
                <a:spcPts val="600"/>
              </a:spcBef>
              <a:buClrTx/>
              <a:buSzTx/>
              <a:buFontTx/>
              <a:buNone/>
              <a:defRPr sz="3600"/>
            </a:pPr>
            <a:r>
              <a:t>Pilot</a:t>
            </a:r>
          </a:p>
          <a:p>
            <a:pPr marL="0" indent="0" algn="ctr" defTabSz="825500">
              <a:spcBef>
                <a:spcPts val="600"/>
              </a:spcBef>
              <a:buClrTx/>
              <a:buSzTx/>
              <a:buFontTx/>
              <a:buNone/>
              <a:defRPr sz="3600"/>
            </a:pPr>
            <a:r>
              <a:t>Baggage handler</a:t>
            </a:r>
          </a:p>
          <a:p>
            <a:pPr marL="0" indent="0" algn="ctr" defTabSz="825500">
              <a:spcBef>
                <a:spcPts val="600"/>
              </a:spcBef>
              <a:buClrTx/>
              <a:buSzTx/>
              <a:buFontTx/>
              <a:buNone/>
              <a:defRPr sz="3600"/>
            </a:pPr>
            <a:r>
              <a:t>Ticket agent</a:t>
            </a:r>
          </a:p>
        </p:txBody>
      </p:sp>
      <p:sp>
        <p:nvSpPr>
          <p:cNvPr id="157" name="Architect…"/>
          <p:cNvSpPr txBox="1">
            <a:spLocks noGrp="1"/>
          </p:cNvSpPr>
          <p:nvPr>
            <p:ph type="body" sz="quarter" idx="16"/>
          </p:nvPr>
        </p:nvSpPr>
        <p:spPr>
          <a:xfrm>
            <a:off x="9111851" y="5727705"/>
            <a:ext cx="6160303"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Architect</a:t>
            </a:r>
          </a:p>
          <a:p>
            <a:pPr marL="0" indent="0" algn="ctr" defTabSz="825500">
              <a:spcBef>
                <a:spcPts val="600"/>
              </a:spcBef>
              <a:buClrTx/>
              <a:buSzTx/>
              <a:buFontTx/>
              <a:buNone/>
              <a:defRPr sz="3600"/>
            </a:pPr>
            <a:r>
              <a:t>Secure</a:t>
            </a:r>
          </a:p>
          <a:p>
            <a:pPr marL="0" indent="0" algn="ctr" defTabSz="825500">
              <a:spcBef>
                <a:spcPts val="600"/>
              </a:spcBef>
              <a:buClrTx/>
              <a:buSzTx/>
              <a:buFontTx/>
              <a:buNone/>
              <a:defRPr sz="3600"/>
            </a:pPr>
            <a:r>
              <a:t>Migrate</a:t>
            </a:r>
          </a:p>
          <a:p>
            <a:pPr marL="0" indent="0" algn="ctr" defTabSz="825500">
              <a:spcBef>
                <a:spcPts val="600"/>
              </a:spcBef>
              <a:buClrTx/>
              <a:buSzTx/>
              <a:buFontTx/>
              <a:buNone/>
              <a:defRPr sz="3600"/>
            </a:pPr>
            <a:r>
              <a:t>Operate</a:t>
            </a:r>
          </a:p>
          <a:p>
            <a:pPr marL="0" indent="0" algn="ctr" defTabSz="825500">
              <a:spcBef>
                <a:spcPts val="600"/>
              </a:spcBef>
              <a:buClrTx/>
              <a:buSzTx/>
              <a:buFontTx/>
              <a:buNone/>
              <a:defRPr sz="3600"/>
            </a:pPr>
            <a:r>
              <a:t>Optimize</a:t>
            </a:r>
          </a:p>
        </p:txBody>
      </p:sp>
      <p:sp>
        <p:nvSpPr>
          <p:cNvPr id="158" name="Architect…"/>
          <p:cNvSpPr txBox="1">
            <a:spLocks noGrp="1"/>
          </p:cNvSpPr>
          <p:nvPr>
            <p:ph type="body" sz="quarter" idx="17"/>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Architect</a:t>
            </a:r>
          </a:p>
          <a:p>
            <a:pPr marL="0" indent="0" algn="ctr" defTabSz="825500">
              <a:spcBef>
                <a:spcPts val="600"/>
              </a:spcBef>
              <a:buClrTx/>
              <a:buSzTx/>
              <a:buFontTx/>
              <a:buNone/>
              <a:defRPr sz="3600"/>
            </a:pPr>
            <a:r>
              <a:t>Secure</a:t>
            </a:r>
          </a:p>
          <a:p>
            <a:pPr marL="0" indent="0" algn="ctr" defTabSz="825500">
              <a:spcBef>
                <a:spcPts val="600"/>
              </a:spcBef>
              <a:buClrTx/>
              <a:buSzTx/>
              <a:buFontTx/>
              <a:buNone/>
              <a:defRPr sz="3600"/>
            </a:pPr>
            <a:r>
              <a:t>Migrate</a:t>
            </a:r>
          </a:p>
          <a:p>
            <a:pPr marL="0" indent="0" algn="ctr" defTabSz="825500">
              <a:spcBef>
                <a:spcPts val="600"/>
              </a:spcBef>
              <a:buClrTx/>
              <a:buSzTx/>
              <a:buFontTx/>
              <a:buNone/>
              <a:defRPr sz="3600"/>
            </a:pPr>
            <a:r>
              <a:t>Operate</a:t>
            </a:r>
          </a:p>
          <a:p>
            <a:pPr marL="0" indent="0" algn="ctr" defTabSz="825500">
              <a:spcBef>
                <a:spcPts val="600"/>
              </a:spcBef>
              <a:buClrTx/>
              <a:buSzTx/>
              <a:buFontTx/>
              <a:buNone/>
              <a:defRPr sz="3600"/>
            </a:pPr>
            <a:r>
              <a:t>Optimize</a:t>
            </a:r>
          </a:p>
        </p:txBody>
      </p:sp>
      <p:sp>
        <p:nvSpPr>
          <p:cNvPr id="1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60" name="Footer"/>
          <p:cNvSpPr txBox="1">
            <a:spLocks noGrp="1"/>
          </p:cNvSpPr>
          <p:nvPr>
            <p:ph type="body" sz="quarter" idx="18"/>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x">
  <p:cSld name="Dark 2 Head Column w Title">
    <p:bg>
      <p:bgPr>
        <a:solidFill>
          <a:srgbClr val="383C42"/>
        </a:solidFill>
        <a:effectLst/>
      </p:bgPr>
    </p:bg>
    <p:spTree>
      <p:nvGrpSpPr>
        <p:cNvPr id="1" name=""/>
        <p:cNvGrpSpPr/>
        <p:nvPr/>
      </p:nvGrpSpPr>
      <p:grpSpPr>
        <a:xfrm>
          <a:off x="0" y="0"/>
          <a:ext cx="0" cy="0"/>
          <a:chOff x="0" y="0"/>
          <a:chExt cx="0" cy="0"/>
        </a:xfrm>
      </p:grpSpPr>
      <p:sp>
        <p:nvSpPr>
          <p:cNvPr id="326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7" name="Body Level One…"/>
          <p:cNvSpPr txBox="1">
            <a:spLocks noGrp="1"/>
          </p:cNvSpPr>
          <p:nvPr>
            <p:ph type="body" sz="quarter" idx="1"/>
          </p:nvPr>
        </p:nvSpPr>
        <p:spPr>
          <a:xfrm>
            <a:off x="1219365" y="293127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308" name="Rectangle"/>
          <p:cNvSpPr>
            <a:spLocks noGrp="1"/>
          </p:cNvSpPr>
          <p:nvPr>
            <p:ph type="body" sz="quarter" idx="13"/>
          </p:nvPr>
        </p:nvSpPr>
        <p:spPr>
          <a:xfrm>
            <a:off x="13463205" y="293127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3309"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310" name="Rectangle"/>
          <p:cNvSpPr>
            <a:spLocks noGrp="1"/>
          </p:cNvSpPr>
          <p:nvPr>
            <p:ph type="body" sz="half" idx="14"/>
          </p:nvPr>
        </p:nvSpPr>
        <p:spPr>
          <a:xfrm>
            <a:off x="1216184" y="4229101"/>
            <a:ext cx="9707240" cy="7540626"/>
          </a:xfrm>
          <a:prstGeom prst="rect">
            <a:avLst/>
          </a:prstGeom>
        </p:spPr>
        <p:txBody>
          <a:bodyPr>
            <a:normAutofit/>
          </a:bodyPr>
          <a:lstStyle/>
          <a:p>
            <a:pPr>
              <a:buClr>
                <a:srgbClr val="FFFFFF"/>
              </a:buClr>
              <a:defRPr>
                <a:solidFill>
                  <a:srgbClr val="FFFFFF"/>
                </a:solidFill>
              </a:defRPr>
            </a:pPr>
            <a:endParaRPr/>
          </a:p>
        </p:txBody>
      </p:sp>
      <p:sp>
        <p:nvSpPr>
          <p:cNvPr id="3311" name="Rectangle"/>
          <p:cNvSpPr>
            <a:spLocks noGrp="1"/>
          </p:cNvSpPr>
          <p:nvPr>
            <p:ph type="body" sz="half" idx="15"/>
          </p:nvPr>
        </p:nvSpPr>
        <p:spPr>
          <a:xfrm>
            <a:off x="13463753" y="4229101"/>
            <a:ext cx="9704064" cy="7540626"/>
          </a:xfrm>
          <a:prstGeom prst="rect">
            <a:avLst/>
          </a:prstGeom>
        </p:spPr>
        <p:txBody>
          <a:bodyPr>
            <a:normAutofit/>
          </a:bodyPr>
          <a:lstStyle>
            <a:lvl1pPr marL="203200" indent="-203200">
              <a:buClr>
                <a:srgbClr val="FFFFFF"/>
              </a:buClr>
              <a:buSzPct val="100000"/>
              <a:defRPr>
                <a:solidFill>
                  <a:srgbClr val="FFFFFF"/>
                </a:solidFill>
              </a:defRPr>
            </a:lvl1pPr>
          </a:lstStyle>
          <a:p>
            <a:pPr marL="203200" indent="-203200">
              <a:buClr>
                <a:srgbClr val="FFFFFF"/>
              </a:buClr>
              <a:buSzPct val="100000"/>
              <a:defRPr>
                <a:solidFill>
                  <a:srgbClr val="FFFFFF"/>
                </a:solidFill>
              </a:defRPr>
            </a:pPr>
            <a:endParaRPr/>
          </a:p>
        </p:txBody>
      </p:sp>
      <p:grpSp>
        <p:nvGrpSpPr>
          <p:cNvPr id="3324" name="Group"/>
          <p:cNvGrpSpPr/>
          <p:nvPr/>
        </p:nvGrpSpPr>
        <p:grpSpPr>
          <a:xfrm>
            <a:off x="21341405" y="12713927"/>
            <a:ext cx="2588083" cy="566942"/>
            <a:chOff x="0" y="0"/>
            <a:chExt cx="2588081" cy="566941"/>
          </a:xfrm>
        </p:grpSpPr>
        <p:sp>
          <p:nvSpPr>
            <p:cNvPr id="331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1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1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1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1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1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1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1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2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32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2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2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32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326" name="Footer"/>
          <p:cNvSpPr txBox="1">
            <a:spLocks noGrp="1"/>
          </p:cNvSpPr>
          <p:nvPr>
            <p:ph type="body" sz="quarter" idx="16"/>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x">
  <p:cSld name="Dark 3 Column w Title and Sub">
    <p:bg>
      <p:bgPr>
        <a:solidFill>
          <a:srgbClr val="383C42"/>
        </a:solidFill>
        <a:effectLst/>
      </p:bgPr>
    </p:bg>
    <p:spTree>
      <p:nvGrpSpPr>
        <p:cNvPr id="1" name=""/>
        <p:cNvGrpSpPr/>
        <p:nvPr/>
      </p:nvGrpSpPr>
      <p:grpSpPr>
        <a:xfrm>
          <a:off x="0" y="0"/>
          <a:ext cx="0" cy="0"/>
          <a:chOff x="0" y="0"/>
          <a:chExt cx="0" cy="0"/>
        </a:xfrm>
      </p:grpSpPr>
      <p:sp>
        <p:nvSpPr>
          <p:cNvPr id="333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4"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375"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376"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377" name="Rectangle"/>
          <p:cNvSpPr>
            <a:spLocks noGrp="1"/>
          </p:cNvSpPr>
          <p:nvPr>
            <p:ph type="body" sz="quarter" idx="15"/>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3378"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379" name="Navigator…"/>
          <p:cNvSpPr txBox="1">
            <a:spLocks noGrp="1"/>
          </p:cNvSpPr>
          <p:nvPr>
            <p:ph type="body" sz="quarter" idx="16"/>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3380" name="Architect…"/>
          <p:cNvSpPr txBox="1">
            <a:spLocks noGrp="1"/>
          </p:cNvSpPr>
          <p:nvPr>
            <p:ph type="body" sz="quarter" idx="17"/>
          </p:nvPr>
        </p:nvSpPr>
        <p:spPr>
          <a:xfrm>
            <a:off x="9111851"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3381" name="Architect…"/>
          <p:cNvSpPr txBox="1">
            <a:spLocks noGrp="1"/>
          </p:cNvSpPr>
          <p:nvPr>
            <p:ph type="body" sz="quarter" idx="18"/>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grpSp>
        <p:nvGrpSpPr>
          <p:cNvPr id="3394" name="Group"/>
          <p:cNvGrpSpPr/>
          <p:nvPr/>
        </p:nvGrpSpPr>
        <p:grpSpPr>
          <a:xfrm>
            <a:off x="21341405" y="12713927"/>
            <a:ext cx="2588083" cy="566942"/>
            <a:chOff x="0" y="0"/>
            <a:chExt cx="2588081" cy="566941"/>
          </a:xfrm>
        </p:grpSpPr>
        <p:sp>
          <p:nvSpPr>
            <p:cNvPr id="338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8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8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8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8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8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8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8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9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39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9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9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39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396" name="Footer"/>
          <p:cNvSpPr txBox="1">
            <a:spLocks noGrp="1"/>
          </p:cNvSpPr>
          <p:nvPr>
            <p:ph type="body" sz="quarter" idx="19"/>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x">
  <p:cSld name="Dark 3 Column w Title">
    <p:bg>
      <p:bgPr>
        <a:solidFill>
          <a:srgbClr val="383C42"/>
        </a:solidFill>
        <a:effectLst/>
      </p:bgPr>
    </p:bg>
    <p:spTree>
      <p:nvGrpSpPr>
        <p:cNvPr id="1" name=""/>
        <p:cNvGrpSpPr/>
        <p:nvPr/>
      </p:nvGrpSpPr>
      <p:grpSpPr>
        <a:xfrm>
          <a:off x="0" y="0"/>
          <a:ext cx="0" cy="0"/>
          <a:chOff x="0" y="0"/>
          <a:chExt cx="0" cy="0"/>
        </a:xfrm>
      </p:grpSpPr>
      <p:sp>
        <p:nvSpPr>
          <p:cNvPr id="340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4"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445"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446"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44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448" name="Navigator…"/>
          <p:cNvSpPr txBox="1">
            <a:spLocks noGrp="1"/>
          </p:cNvSpPr>
          <p:nvPr>
            <p:ph type="body" sz="quarter" idx="15"/>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3449" name="Architect…"/>
          <p:cNvSpPr txBox="1">
            <a:spLocks noGrp="1"/>
          </p:cNvSpPr>
          <p:nvPr>
            <p:ph type="body" sz="quarter" idx="16"/>
          </p:nvPr>
        </p:nvSpPr>
        <p:spPr>
          <a:xfrm>
            <a:off x="9097563"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3450" name="Architect…"/>
          <p:cNvSpPr txBox="1">
            <a:spLocks noGrp="1"/>
          </p:cNvSpPr>
          <p:nvPr>
            <p:ph type="body" sz="quarter" idx="17"/>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grpSp>
        <p:nvGrpSpPr>
          <p:cNvPr id="3463" name="Group"/>
          <p:cNvGrpSpPr/>
          <p:nvPr/>
        </p:nvGrpSpPr>
        <p:grpSpPr>
          <a:xfrm>
            <a:off x="21341405" y="12713927"/>
            <a:ext cx="2588083" cy="566942"/>
            <a:chOff x="0" y="0"/>
            <a:chExt cx="2588081" cy="566941"/>
          </a:xfrm>
        </p:grpSpPr>
        <p:sp>
          <p:nvSpPr>
            <p:cNvPr id="3451"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452"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453"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54"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55"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56"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457"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458"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59"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460"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61"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62"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464"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465" name="Footer"/>
          <p:cNvSpPr txBox="1">
            <a:spLocks noGrp="1"/>
          </p:cNvSpPr>
          <p:nvPr>
            <p:ph type="body" sz="quarter" idx="18"/>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x">
  <p:cSld name="Dark Chart &amp; Body w Title &amp; Sub">
    <p:bg>
      <p:bgPr>
        <a:solidFill>
          <a:srgbClr val="383C42"/>
        </a:solidFill>
        <a:effectLst/>
      </p:bgPr>
    </p:bg>
    <p:spTree>
      <p:nvGrpSpPr>
        <p:cNvPr id="1" name=""/>
        <p:cNvGrpSpPr/>
        <p:nvPr/>
      </p:nvGrpSpPr>
      <p:grpSpPr>
        <a:xfrm>
          <a:off x="0" y="0"/>
          <a:ext cx="0" cy="0"/>
          <a:chOff x="0" y="0"/>
          <a:chExt cx="0" cy="0"/>
        </a:xfrm>
      </p:grpSpPr>
      <p:sp>
        <p:nvSpPr>
          <p:cNvPr id="347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3" name="Body Level One…"/>
          <p:cNvSpPr txBox="1">
            <a:spLocks noGrp="1"/>
          </p:cNvSpPr>
          <p:nvPr>
            <p:ph type="body" sz="quarter" idx="1"/>
          </p:nvPr>
        </p:nvSpPr>
        <p:spPr>
          <a:xfrm>
            <a:off x="10364549" y="3567107"/>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51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515" name="Rectangle"/>
          <p:cNvSpPr>
            <a:spLocks noGrp="1"/>
          </p:cNvSpPr>
          <p:nvPr>
            <p:ph type="body" sz="quarter" idx="13"/>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3516" name="Object"/>
          <p:cNvSpPr txBox="1">
            <a:spLocks noGrp="1"/>
          </p:cNvSpPr>
          <p:nvPr>
            <p:ph idx="3"/>
          </p:nvPr>
        </p:nvSpPr>
        <p:spPr>
          <a:xfrm>
            <a:off x="1216187" y="4967392"/>
            <a:ext cx="21951631" cy="7366498"/>
          </a:xfrm>
          <a:prstGeom prst="rect">
            <a:avLst/>
          </a:prstGeom>
        </p:spPr>
        <p:txBody>
          <a:bodyPr/>
          <a:lstStyle>
            <a:lvl1pPr marL="203200" indent="-203200">
              <a:defRPr/>
            </a:lvl1pPr>
          </a:lstStyle>
          <a:p>
            <a:pPr marL="203200" indent="-203200"/>
            <a:endParaRPr/>
          </a:p>
        </p:txBody>
      </p:sp>
      <p:grpSp>
        <p:nvGrpSpPr>
          <p:cNvPr id="3529" name="Group"/>
          <p:cNvGrpSpPr/>
          <p:nvPr/>
        </p:nvGrpSpPr>
        <p:grpSpPr>
          <a:xfrm>
            <a:off x="21341405" y="12713927"/>
            <a:ext cx="2588083" cy="566942"/>
            <a:chOff x="0" y="0"/>
            <a:chExt cx="2588081" cy="566941"/>
          </a:xfrm>
        </p:grpSpPr>
        <p:sp>
          <p:nvSpPr>
            <p:cNvPr id="3517"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18"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19"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0"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1"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2"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23"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24"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5"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526"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7"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8"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530"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531" name="Footer"/>
          <p:cNvSpPr txBox="1">
            <a:spLocks noGrp="1"/>
          </p:cNvSpPr>
          <p:nvPr>
            <p:ph type="body" sz="quarter" idx="14"/>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tx">
  <p:cSld name="Dark Chart &amp; body w Title">
    <p:bg>
      <p:bgPr>
        <a:solidFill>
          <a:srgbClr val="383C42"/>
        </a:solidFill>
        <a:effectLst/>
      </p:bgPr>
    </p:bg>
    <p:spTree>
      <p:nvGrpSpPr>
        <p:cNvPr id="1" name=""/>
        <p:cNvGrpSpPr/>
        <p:nvPr/>
      </p:nvGrpSpPr>
      <p:grpSpPr>
        <a:xfrm>
          <a:off x="0" y="0"/>
          <a:ext cx="0" cy="0"/>
          <a:chOff x="0" y="0"/>
          <a:chExt cx="0" cy="0"/>
        </a:xfrm>
      </p:grpSpPr>
      <p:sp>
        <p:nvSpPr>
          <p:cNvPr id="3538"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39"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0"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1"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2"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3"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4"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5"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6"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7"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8"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9"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0"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1"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2"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3"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4"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5"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6"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7"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8"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9"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0"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1"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2"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3"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4"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5"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6"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7"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8"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9"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0"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1"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2"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3"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4"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5"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6"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7"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8"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9" name="Body Level One…"/>
          <p:cNvSpPr txBox="1">
            <a:spLocks noGrp="1"/>
          </p:cNvSpPr>
          <p:nvPr>
            <p:ph type="body" sz="quarter" idx="1"/>
          </p:nvPr>
        </p:nvSpPr>
        <p:spPr>
          <a:xfrm>
            <a:off x="10364549" y="2928425"/>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58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581" name="Object"/>
          <p:cNvSpPr txBox="1">
            <a:spLocks noGrp="1"/>
          </p:cNvSpPr>
          <p:nvPr>
            <p:ph idx="3"/>
          </p:nvPr>
        </p:nvSpPr>
        <p:spPr>
          <a:xfrm>
            <a:off x="1216183" y="4486750"/>
            <a:ext cx="21951636" cy="7692550"/>
          </a:xfrm>
          <a:prstGeom prst="rect">
            <a:avLst/>
          </a:prstGeom>
        </p:spPr>
        <p:txBody>
          <a:bodyPr/>
          <a:lstStyle>
            <a:lvl1pPr marL="203200" indent="-203200">
              <a:defRPr/>
            </a:lvl1pPr>
          </a:lstStyle>
          <a:p>
            <a:pPr marL="203200" indent="-203200"/>
            <a:endParaRPr/>
          </a:p>
        </p:txBody>
      </p:sp>
      <p:grpSp>
        <p:nvGrpSpPr>
          <p:cNvPr id="3594" name="Group"/>
          <p:cNvGrpSpPr/>
          <p:nvPr/>
        </p:nvGrpSpPr>
        <p:grpSpPr>
          <a:xfrm>
            <a:off x="21341405" y="12713927"/>
            <a:ext cx="2588083" cy="566942"/>
            <a:chOff x="0" y="0"/>
            <a:chExt cx="2588081" cy="566941"/>
          </a:xfrm>
        </p:grpSpPr>
        <p:sp>
          <p:nvSpPr>
            <p:cNvPr id="358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8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8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8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8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8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8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8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9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59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9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9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59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596"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tx">
  <p:cSld name="Dark Title Only">
    <p:bg>
      <p:bgPr>
        <a:solidFill>
          <a:srgbClr val="383C42"/>
        </a:solidFill>
        <a:effectLst/>
      </p:bgPr>
    </p:bg>
    <p:spTree>
      <p:nvGrpSpPr>
        <p:cNvPr id="1" name=""/>
        <p:cNvGrpSpPr/>
        <p:nvPr/>
      </p:nvGrpSpPr>
      <p:grpSpPr>
        <a:xfrm>
          <a:off x="0" y="0"/>
          <a:ext cx="0" cy="0"/>
          <a:chOff x="0" y="0"/>
          <a:chExt cx="0" cy="0"/>
        </a:xfrm>
      </p:grpSpPr>
      <p:sp>
        <p:nvSpPr>
          <p:cNvPr id="360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3657" name="Group"/>
          <p:cNvGrpSpPr/>
          <p:nvPr/>
        </p:nvGrpSpPr>
        <p:grpSpPr>
          <a:xfrm>
            <a:off x="21341405" y="12713927"/>
            <a:ext cx="2588083" cy="566942"/>
            <a:chOff x="0" y="0"/>
            <a:chExt cx="2588081" cy="566941"/>
          </a:xfrm>
        </p:grpSpPr>
        <p:sp>
          <p:nvSpPr>
            <p:cNvPr id="364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4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4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4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4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5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5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65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658"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659"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tx">
  <p:cSld name="Dark Title &amp; Sub Only">
    <p:bg>
      <p:bgPr>
        <a:solidFill>
          <a:srgbClr val="383C42"/>
        </a:solidFill>
        <a:effectLst/>
      </p:bgPr>
    </p:bg>
    <p:spTree>
      <p:nvGrpSpPr>
        <p:cNvPr id="1" name=""/>
        <p:cNvGrpSpPr/>
        <p:nvPr/>
      </p:nvGrpSpPr>
      <p:grpSpPr>
        <a:xfrm>
          <a:off x="0" y="0"/>
          <a:ext cx="0" cy="0"/>
          <a:chOff x="0" y="0"/>
          <a:chExt cx="0" cy="0"/>
        </a:xfrm>
      </p:grpSpPr>
      <p:sp>
        <p:nvSpPr>
          <p:cNvPr id="366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6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6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6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708" name="Rectangle"/>
          <p:cNvSpPr>
            <a:spLocks noGrp="1"/>
          </p:cNvSpPr>
          <p:nvPr>
            <p:ph type="body" sz="quarter" idx="13"/>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grpSp>
        <p:nvGrpSpPr>
          <p:cNvPr id="3721" name="Group"/>
          <p:cNvGrpSpPr/>
          <p:nvPr/>
        </p:nvGrpSpPr>
        <p:grpSpPr>
          <a:xfrm>
            <a:off x="21341405" y="12713927"/>
            <a:ext cx="2588083" cy="566942"/>
            <a:chOff x="0" y="0"/>
            <a:chExt cx="2588081" cy="566941"/>
          </a:xfrm>
        </p:grpSpPr>
        <p:sp>
          <p:nvSpPr>
            <p:cNvPr id="370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71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71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71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71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71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2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722"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723" name="Footer"/>
          <p:cNvSpPr txBox="1">
            <a:spLocks noGrp="1"/>
          </p:cNvSpPr>
          <p:nvPr>
            <p:ph type="body" sz="quarter" idx="14"/>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tx">
  <p:cSld name="Dark Half Image">
    <p:bg>
      <p:bgPr>
        <a:solidFill>
          <a:srgbClr val="383C42"/>
        </a:solidFill>
        <a:effectLst/>
      </p:bgPr>
    </p:bg>
    <p:spTree>
      <p:nvGrpSpPr>
        <p:cNvPr id="1" name=""/>
        <p:cNvGrpSpPr/>
        <p:nvPr/>
      </p:nvGrpSpPr>
      <p:grpSpPr>
        <a:xfrm>
          <a:off x="0" y="0"/>
          <a:ext cx="0" cy="0"/>
          <a:chOff x="0" y="0"/>
          <a:chExt cx="0" cy="0"/>
        </a:xfrm>
      </p:grpSpPr>
      <p:sp>
        <p:nvSpPr>
          <p:cNvPr id="373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7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95" name="Image"/>
          <p:cNvSpPr>
            <a:spLocks noGrp="1"/>
          </p:cNvSpPr>
          <p:nvPr>
            <p:ph type="pic" idx="13"/>
          </p:nvPr>
        </p:nvSpPr>
        <p:spPr>
          <a:xfrm>
            <a:off x="12193594" y="0"/>
            <a:ext cx="12193591" cy="13716000"/>
          </a:xfrm>
          <a:prstGeom prst="rect">
            <a:avLst/>
          </a:prstGeom>
        </p:spPr>
        <p:txBody>
          <a:bodyPr lIns="91439" tIns="45719" rIns="91439" bIns="45719"/>
          <a:lstStyle/>
          <a:p>
            <a:endParaRPr/>
          </a:p>
        </p:txBody>
      </p:sp>
      <p:sp>
        <p:nvSpPr>
          <p:cNvPr id="3796" name="Title Text"/>
          <p:cNvSpPr txBox="1">
            <a:spLocks noGrp="1"/>
          </p:cNvSpPr>
          <p:nvPr>
            <p:ph type="title"/>
          </p:nvPr>
        </p:nvSpPr>
        <p:spPr>
          <a:xfrm>
            <a:off x="1219359" y="146308"/>
            <a:ext cx="9615704" cy="2273301"/>
          </a:xfrm>
          <a:prstGeom prst="rect">
            <a:avLst/>
          </a:prstGeom>
        </p:spPr>
        <p:txBody>
          <a:bodyPr/>
          <a:lstStyle>
            <a:lvl1pPr>
              <a:defRPr>
                <a:solidFill>
                  <a:srgbClr val="FFFFFF"/>
                </a:solidFill>
              </a:defRPr>
            </a:lvl1pPr>
          </a:lstStyle>
          <a:p>
            <a:r>
              <a:t>Title Text</a:t>
            </a:r>
          </a:p>
        </p:txBody>
      </p:sp>
      <p:sp>
        <p:nvSpPr>
          <p:cNvPr id="3797" name="Body Level One…"/>
          <p:cNvSpPr txBox="1">
            <a:spLocks noGrp="1"/>
          </p:cNvSpPr>
          <p:nvPr>
            <p:ph type="body" sz="half" idx="1"/>
          </p:nvPr>
        </p:nvSpPr>
        <p:spPr>
          <a:xfrm>
            <a:off x="1219359" y="2908304"/>
            <a:ext cx="9615152" cy="99028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798" name="Slide Number"/>
          <p:cNvSpPr txBox="1">
            <a:spLocks noGrp="1"/>
          </p:cNvSpPr>
          <p:nvPr>
            <p:ph type="sldNum" sz="quarter" idx="2"/>
          </p:nvPr>
        </p:nvSpPr>
        <p:spPr>
          <a:xfrm>
            <a:off x="1219200" y="12664701"/>
            <a:ext cx="304800" cy="553998"/>
          </a:xfrm>
          <a:prstGeom prst="rect">
            <a:avLst/>
          </a:prstGeom>
        </p:spPr>
        <p:txBody>
          <a:bodyPr wrap="square"/>
          <a:lstStyle/>
          <a:p>
            <a:fld id="{86CB4B4D-7CA3-9044-876B-883B54F8677D}" type="slidenum">
              <a:t>‹#›</a:t>
            </a:fld>
            <a:endParaRPr/>
          </a:p>
        </p:txBody>
      </p:sp>
      <p:sp>
        <p:nvSpPr>
          <p:cNvPr id="3799" name="Footer"/>
          <p:cNvSpPr txBox="1">
            <a:spLocks noGrp="1"/>
          </p:cNvSpPr>
          <p:nvPr>
            <p:ph type="body" sz="quarter" idx="14"/>
          </p:nvPr>
        </p:nvSpPr>
        <p:spPr>
          <a:xfrm>
            <a:off x="1727200" y="12802001"/>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tx">
  <p:cSld name="Dark Half Image Other Side">
    <p:bg>
      <p:bgPr>
        <a:solidFill>
          <a:srgbClr val="383C42"/>
        </a:solidFill>
        <a:effectLst/>
      </p:bgPr>
    </p:bg>
    <p:spTree>
      <p:nvGrpSpPr>
        <p:cNvPr id="1" name=""/>
        <p:cNvGrpSpPr/>
        <p:nvPr/>
      </p:nvGrpSpPr>
      <p:grpSpPr>
        <a:xfrm>
          <a:off x="0" y="0"/>
          <a:ext cx="0" cy="0"/>
          <a:chOff x="0" y="0"/>
          <a:chExt cx="0" cy="0"/>
        </a:xfrm>
      </p:grpSpPr>
      <p:sp>
        <p:nvSpPr>
          <p:cNvPr id="380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0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0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0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7" name="Image"/>
          <p:cNvSpPr>
            <a:spLocks noGrp="1"/>
          </p:cNvSpPr>
          <p:nvPr>
            <p:ph type="pic" idx="13"/>
          </p:nvPr>
        </p:nvSpPr>
        <p:spPr>
          <a:xfrm>
            <a:off x="2" y="4"/>
            <a:ext cx="12193591" cy="13716001"/>
          </a:xfrm>
          <a:prstGeom prst="rect">
            <a:avLst/>
          </a:prstGeom>
        </p:spPr>
        <p:txBody>
          <a:bodyPr lIns="91439" tIns="45719" rIns="91439" bIns="45719"/>
          <a:lstStyle/>
          <a:p>
            <a:endParaRPr/>
          </a:p>
        </p:txBody>
      </p:sp>
      <p:sp>
        <p:nvSpPr>
          <p:cNvPr id="3848" name="Title Text"/>
          <p:cNvSpPr txBox="1">
            <a:spLocks noGrp="1"/>
          </p:cNvSpPr>
          <p:nvPr>
            <p:ph type="title"/>
          </p:nvPr>
        </p:nvSpPr>
        <p:spPr>
          <a:xfrm>
            <a:off x="13496035" y="146308"/>
            <a:ext cx="9615704" cy="2273301"/>
          </a:xfrm>
          <a:prstGeom prst="rect">
            <a:avLst/>
          </a:prstGeom>
        </p:spPr>
        <p:txBody>
          <a:bodyPr/>
          <a:lstStyle>
            <a:lvl1pPr>
              <a:defRPr>
                <a:solidFill>
                  <a:srgbClr val="FFFFFF"/>
                </a:solidFill>
              </a:defRPr>
            </a:lvl1pPr>
          </a:lstStyle>
          <a:p>
            <a:r>
              <a:t>Title Text</a:t>
            </a:r>
          </a:p>
        </p:txBody>
      </p:sp>
      <p:sp>
        <p:nvSpPr>
          <p:cNvPr id="3849" name="Body Level One…"/>
          <p:cNvSpPr txBox="1">
            <a:spLocks noGrp="1"/>
          </p:cNvSpPr>
          <p:nvPr>
            <p:ph type="body" sz="half" idx="1"/>
          </p:nvPr>
        </p:nvSpPr>
        <p:spPr>
          <a:xfrm>
            <a:off x="13496035" y="2908304"/>
            <a:ext cx="9615152" cy="99028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3862" name="Group"/>
          <p:cNvGrpSpPr/>
          <p:nvPr/>
        </p:nvGrpSpPr>
        <p:grpSpPr>
          <a:xfrm>
            <a:off x="21341405" y="12713927"/>
            <a:ext cx="2588083" cy="566942"/>
            <a:chOff x="0" y="0"/>
            <a:chExt cx="2588081" cy="566941"/>
          </a:xfrm>
        </p:grpSpPr>
        <p:sp>
          <p:nvSpPr>
            <p:cNvPr id="3850"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851"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852"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53"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54"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55"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856"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857"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58"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859"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60"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61"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x">
  <p:cSld name="Dark 3 Icon">
    <p:bg>
      <p:bgPr>
        <a:solidFill>
          <a:srgbClr val="383C42"/>
        </a:solidFill>
        <a:effectLst/>
      </p:bgPr>
    </p:bg>
    <p:spTree>
      <p:nvGrpSpPr>
        <p:cNvPr id="1" name=""/>
        <p:cNvGrpSpPr/>
        <p:nvPr/>
      </p:nvGrpSpPr>
      <p:grpSpPr>
        <a:xfrm>
          <a:off x="0" y="0"/>
          <a:ext cx="0" cy="0"/>
          <a:chOff x="0" y="0"/>
          <a:chExt cx="0" cy="0"/>
        </a:xfrm>
      </p:grpSpPr>
      <p:sp>
        <p:nvSpPr>
          <p:cNvPr id="387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1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11" name="Body Level One…"/>
          <p:cNvSpPr txBox="1">
            <a:spLocks noGrp="1"/>
          </p:cNvSpPr>
          <p:nvPr>
            <p:ph type="body" sz="quarter" idx="1"/>
          </p:nvPr>
        </p:nvSpPr>
        <p:spPr>
          <a:xfrm>
            <a:off x="1219359" y="6216993"/>
            <a:ext cx="4823213" cy="582777"/>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912" name="Line"/>
          <p:cNvSpPr/>
          <p:nvPr/>
        </p:nvSpPr>
        <p:spPr>
          <a:xfrm>
            <a:off x="1219361" y="7275018"/>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13" name="Rectangle"/>
          <p:cNvSpPr>
            <a:spLocks noGrp="1"/>
          </p:cNvSpPr>
          <p:nvPr>
            <p:ph type="body" sz="quarter" idx="13"/>
          </p:nvPr>
        </p:nvSpPr>
        <p:spPr>
          <a:xfrm>
            <a:off x="9781983" y="6216993"/>
            <a:ext cx="4823215"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14" name="Line"/>
          <p:cNvSpPr/>
          <p:nvPr/>
        </p:nvSpPr>
        <p:spPr>
          <a:xfrm>
            <a:off x="9927220" y="7275018"/>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15" name="Rectangle"/>
          <p:cNvSpPr>
            <a:spLocks noGrp="1"/>
          </p:cNvSpPr>
          <p:nvPr>
            <p:ph type="body" sz="quarter" idx="14"/>
          </p:nvPr>
        </p:nvSpPr>
        <p:spPr>
          <a:xfrm>
            <a:off x="18344604" y="620242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16" name="Line"/>
          <p:cNvSpPr/>
          <p:nvPr/>
        </p:nvSpPr>
        <p:spPr>
          <a:xfrm>
            <a:off x="18344604" y="7260450"/>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17" name="Rectangle"/>
          <p:cNvSpPr>
            <a:spLocks noGrp="1"/>
          </p:cNvSpPr>
          <p:nvPr>
            <p:ph type="body" sz="quarter" idx="15"/>
          </p:nvPr>
        </p:nvSpPr>
        <p:spPr>
          <a:xfrm>
            <a:off x="1216186" y="7750175"/>
            <a:ext cx="4826631" cy="4513994"/>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18" name="Rectangle"/>
          <p:cNvSpPr>
            <a:spLocks noGrp="1"/>
          </p:cNvSpPr>
          <p:nvPr>
            <p:ph type="body" sz="quarter" idx="16"/>
          </p:nvPr>
        </p:nvSpPr>
        <p:spPr>
          <a:xfrm>
            <a:off x="9781863" y="7750175"/>
            <a:ext cx="4823453" cy="4528562"/>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19" name="Rectangle"/>
          <p:cNvSpPr>
            <a:spLocks noGrp="1"/>
          </p:cNvSpPr>
          <p:nvPr>
            <p:ph type="body" sz="quarter" idx="17"/>
          </p:nvPr>
        </p:nvSpPr>
        <p:spPr>
          <a:xfrm>
            <a:off x="18344364" y="7735607"/>
            <a:ext cx="4823453" cy="4528562"/>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2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3933" name="Group"/>
          <p:cNvGrpSpPr/>
          <p:nvPr/>
        </p:nvGrpSpPr>
        <p:grpSpPr>
          <a:xfrm>
            <a:off x="21341405" y="12713927"/>
            <a:ext cx="2588083" cy="566942"/>
            <a:chOff x="0" y="0"/>
            <a:chExt cx="2588081" cy="566941"/>
          </a:xfrm>
        </p:grpSpPr>
        <p:sp>
          <p:nvSpPr>
            <p:cNvPr id="3921"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22"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23"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24"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25"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26"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27"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28"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29"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930"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31"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32"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934"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935" name="Footer"/>
          <p:cNvSpPr txBox="1">
            <a:spLocks noGrp="1"/>
          </p:cNvSpPr>
          <p:nvPr>
            <p:ph type="body" sz="quarter" idx="18"/>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Light Chart &amp; body w Title &amp; Sub">
    <p:spTree>
      <p:nvGrpSpPr>
        <p:cNvPr id="1" name=""/>
        <p:cNvGrpSpPr/>
        <p:nvPr/>
      </p:nvGrpSpPr>
      <p:grpSpPr>
        <a:xfrm>
          <a:off x="0" y="0"/>
          <a:ext cx="0" cy="0"/>
          <a:chOff x="0" y="0"/>
          <a:chExt cx="0" cy="0"/>
        </a:xfrm>
      </p:grpSpPr>
      <p:sp>
        <p:nvSpPr>
          <p:cNvPr id="167" name="Body Level One…"/>
          <p:cNvSpPr txBox="1">
            <a:spLocks noGrp="1"/>
          </p:cNvSpPr>
          <p:nvPr>
            <p:ph type="body" sz="quarter" idx="1"/>
          </p:nvPr>
        </p:nvSpPr>
        <p:spPr>
          <a:xfrm>
            <a:off x="10364549" y="3603170"/>
            <a:ext cx="12803271" cy="923331"/>
          </a:xfrm>
          <a:prstGeom prst="rect">
            <a:avLst/>
          </a:prstGeom>
          <a:solidFill>
            <a:srgbClr val="C40022"/>
          </a:solidFill>
        </p:spPr>
        <p:txBody>
          <a:bodyPr lIns="152400" tIns="152400" rIns="152400" bIns="152400" anchor="ctr"/>
          <a:lstStyle>
            <a:lvl1pPr marL="0" indent="0" algn="ctr" defTabSz="825479">
              <a:lnSpc>
                <a:spcPct val="80000"/>
              </a:lnSpc>
              <a:spcBef>
                <a:spcPts val="0"/>
              </a:spcBef>
              <a:buClrTx/>
              <a:buSzTx/>
              <a:buFontTx/>
              <a:buNone/>
              <a:defRPr sz="3600" b="1" spc="-51">
                <a:solidFill>
                  <a:srgbClr val="FFFFFF"/>
                </a:solidFill>
              </a:defRPr>
            </a:lvl1pPr>
            <a:lvl2pPr marL="714357" indent="-257168" algn="ctr" defTabSz="825479">
              <a:lnSpc>
                <a:spcPct val="80000"/>
              </a:lnSpc>
              <a:spcBef>
                <a:spcPts val="0"/>
              </a:spcBef>
              <a:buClrTx/>
              <a:buFontTx/>
              <a:buChar char="▸"/>
              <a:defRPr sz="3600" b="1" spc="-51">
                <a:solidFill>
                  <a:srgbClr val="FFFFFF"/>
                </a:solidFill>
              </a:defRPr>
            </a:lvl2pPr>
            <a:lvl3pPr marL="1208284" indent="-293907" algn="ctr" defTabSz="825479">
              <a:lnSpc>
                <a:spcPct val="80000"/>
              </a:lnSpc>
              <a:spcBef>
                <a:spcPts val="0"/>
              </a:spcBef>
              <a:buClrTx/>
              <a:buSzPct val="100000"/>
              <a:buFontTx/>
              <a:defRPr sz="3600" b="1" spc="-51">
                <a:solidFill>
                  <a:srgbClr val="FFFFFF"/>
                </a:solidFill>
              </a:defRPr>
            </a:lvl3pPr>
            <a:lvl4pPr marL="1714457" indent="-342891" algn="ctr" defTabSz="825479">
              <a:lnSpc>
                <a:spcPct val="80000"/>
              </a:lnSpc>
              <a:spcBef>
                <a:spcPts val="0"/>
              </a:spcBef>
              <a:buClrTx/>
              <a:buFontTx/>
              <a:buChar char="▸"/>
              <a:defRPr sz="3600" b="1" spc="-51">
                <a:solidFill>
                  <a:srgbClr val="FFFFFF"/>
                </a:solidFill>
              </a:defRPr>
            </a:lvl4pPr>
            <a:lvl5pPr marL="2285943" indent="-457189" algn="ctr" defTabSz="825479">
              <a:lnSpc>
                <a:spcPct val="80000"/>
              </a:lnSpc>
              <a:spcBef>
                <a:spcPts val="0"/>
              </a:spcBef>
              <a:buClrTx/>
              <a:buSzPct val="100000"/>
              <a:buFontTx/>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68" name="Title Text"/>
          <p:cNvSpPr txBox="1">
            <a:spLocks noGrp="1"/>
          </p:cNvSpPr>
          <p:nvPr>
            <p:ph type="title"/>
          </p:nvPr>
        </p:nvSpPr>
        <p:spPr>
          <a:prstGeom prst="rect">
            <a:avLst/>
          </a:prstGeom>
        </p:spPr>
        <p:txBody>
          <a:bodyPr/>
          <a:lstStyle/>
          <a:p>
            <a:r>
              <a:t>Title Text</a:t>
            </a:r>
          </a:p>
        </p:txBody>
      </p:sp>
      <p:sp>
        <p:nvSpPr>
          <p:cNvPr id="169" name="Rectangle"/>
          <p:cNvSpPr>
            <a:spLocks noGrp="1"/>
          </p:cNvSpPr>
          <p:nvPr>
            <p:ph type="body" sz="quarter" idx="13"/>
          </p:nvPr>
        </p:nvSpPr>
        <p:spPr>
          <a:xfrm>
            <a:off x="1219359" y="2411407"/>
            <a:ext cx="21948460" cy="1168401"/>
          </a:xfrm>
          <a:prstGeom prst="rect">
            <a:avLst/>
          </a:prstGeom>
        </p:spPr>
        <p:txBody>
          <a:bodyPr>
            <a:normAutofit/>
          </a:bodyPr>
          <a:lstStyle>
            <a:lvl1pPr marL="0" indent="0">
              <a:spcBef>
                <a:spcPts val="0"/>
              </a:spcBef>
              <a:buClrTx/>
              <a:buSzTx/>
              <a:buFontTx/>
              <a:buNone/>
              <a:defRPr sz="4000" b="1"/>
            </a:lvl1pPr>
          </a:lstStyle>
          <a:p>
            <a:pPr marL="0" indent="0">
              <a:spcBef>
                <a:spcPts val="0"/>
              </a:spcBef>
              <a:buClrTx/>
              <a:buSzTx/>
              <a:buFontTx/>
              <a:buNone/>
              <a:defRPr sz="4000" b="1"/>
            </a:pPr>
            <a:endParaRPr/>
          </a:p>
        </p:txBody>
      </p:sp>
      <p:sp>
        <p:nvSpPr>
          <p:cNvPr id="170" name="Object"/>
          <p:cNvSpPr txBox="1">
            <a:spLocks noGrp="1"/>
          </p:cNvSpPr>
          <p:nvPr>
            <p:ph idx="3"/>
          </p:nvPr>
        </p:nvSpPr>
        <p:spPr>
          <a:xfrm>
            <a:off x="1216187" y="5003459"/>
            <a:ext cx="21951631" cy="7366497"/>
          </a:xfrm>
          <a:prstGeom prst="rect">
            <a:avLst/>
          </a:prstGeom>
        </p:spPr>
        <p:txBody>
          <a:bodyPr/>
          <a:lstStyle>
            <a:lvl1pPr marL="203200" indent="-203200">
              <a:defRPr/>
            </a:lvl1pPr>
          </a:lstStyle>
          <a:p>
            <a:pPr marL="203200" indent="-203200"/>
            <a:endParaRPr/>
          </a:p>
        </p:txBody>
      </p:sp>
      <p:sp>
        <p:nvSpPr>
          <p:cNvPr id="1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72" name="Footer"/>
          <p:cNvSpPr txBox="1">
            <a:spLocks noGrp="1"/>
          </p:cNvSpPr>
          <p:nvPr>
            <p:ph type="body" sz="quarter" idx="14"/>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tx">
  <p:cSld name="Dark 4 Icon">
    <p:bg>
      <p:bgPr>
        <a:solidFill>
          <a:srgbClr val="383C42"/>
        </a:solidFill>
        <a:effectLst/>
      </p:bgPr>
    </p:bg>
    <p:spTree>
      <p:nvGrpSpPr>
        <p:cNvPr id="1" name=""/>
        <p:cNvGrpSpPr/>
        <p:nvPr/>
      </p:nvGrpSpPr>
      <p:grpSpPr>
        <a:xfrm>
          <a:off x="0" y="0"/>
          <a:ext cx="0" cy="0"/>
          <a:chOff x="0" y="0"/>
          <a:chExt cx="0" cy="0"/>
        </a:xfrm>
      </p:grpSpPr>
      <p:sp>
        <p:nvSpPr>
          <p:cNvPr id="394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3" name="Body Level One…"/>
          <p:cNvSpPr txBox="1">
            <a:spLocks noGrp="1"/>
          </p:cNvSpPr>
          <p:nvPr>
            <p:ph type="body" sz="quarter" idx="1"/>
          </p:nvPr>
        </p:nvSpPr>
        <p:spPr>
          <a:xfrm>
            <a:off x="1219359" y="6202706"/>
            <a:ext cx="4823213" cy="582777"/>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984" name="Line"/>
          <p:cNvSpPr/>
          <p:nvPr/>
        </p:nvSpPr>
        <p:spPr>
          <a:xfrm>
            <a:off x="1219361"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85" name="Rectangle"/>
          <p:cNvSpPr>
            <a:spLocks noGrp="1"/>
          </p:cNvSpPr>
          <p:nvPr>
            <p:ph type="body" sz="quarter" idx="13"/>
          </p:nvPr>
        </p:nvSpPr>
        <p:spPr>
          <a:xfrm>
            <a:off x="6927776" y="620270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86" name="Line"/>
          <p:cNvSpPr/>
          <p:nvPr/>
        </p:nvSpPr>
        <p:spPr>
          <a:xfrm>
            <a:off x="6927776"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87" name="Rectangle"/>
          <p:cNvSpPr>
            <a:spLocks noGrp="1"/>
          </p:cNvSpPr>
          <p:nvPr>
            <p:ph type="body" sz="quarter" idx="14"/>
          </p:nvPr>
        </p:nvSpPr>
        <p:spPr>
          <a:xfrm>
            <a:off x="12636191" y="620270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88" name="Line"/>
          <p:cNvSpPr/>
          <p:nvPr/>
        </p:nvSpPr>
        <p:spPr>
          <a:xfrm>
            <a:off x="12636189"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89" name="Rectangle"/>
          <p:cNvSpPr>
            <a:spLocks noGrp="1"/>
          </p:cNvSpPr>
          <p:nvPr>
            <p:ph type="body" sz="quarter" idx="15"/>
          </p:nvPr>
        </p:nvSpPr>
        <p:spPr>
          <a:xfrm>
            <a:off x="18344604" y="620270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90" name="Line"/>
          <p:cNvSpPr/>
          <p:nvPr/>
        </p:nvSpPr>
        <p:spPr>
          <a:xfrm>
            <a:off x="18344604"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91" name="Rectangle"/>
          <p:cNvSpPr>
            <a:spLocks noGrp="1"/>
          </p:cNvSpPr>
          <p:nvPr>
            <p:ph type="body" sz="quarter" idx="16"/>
          </p:nvPr>
        </p:nvSpPr>
        <p:spPr>
          <a:xfrm>
            <a:off x="1216186" y="7735892"/>
            <a:ext cx="4826631"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2" name="Rectangle"/>
          <p:cNvSpPr>
            <a:spLocks noGrp="1"/>
          </p:cNvSpPr>
          <p:nvPr>
            <p:ph type="body" sz="quarter" idx="17"/>
          </p:nvPr>
        </p:nvSpPr>
        <p:spPr>
          <a:xfrm>
            <a:off x="6928755" y="7735892"/>
            <a:ext cx="4820279"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3" name="Rectangle"/>
          <p:cNvSpPr>
            <a:spLocks noGrp="1"/>
          </p:cNvSpPr>
          <p:nvPr>
            <p:ph type="body" sz="quarter" idx="18"/>
          </p:nvPr>
        </p:nvSpPr>
        <p:spPr>
          <a:xfrm>
            <a:off x="12634972"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4" name="Rectangle"/>
          <p:cNvSpPr>
            <a:spLocks noGrp="1"/>
          </p:cNvSpPr>
          <p:nvPr>
            <p:ph type="body" sz="quarter" idx="19"/>
          </p:nvPr>
        </p:nvSpPr>
        <p:spPr>
          <a:xfrm>
            <a:off x="18344364"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5"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4008" name="Group"/>
          <p:cNvGrpSpPr/>
          <p:nvPr/>
        </p:nvGrpSpPr>
        <p:grpSpPr>
          <a:xfrm>
            <a:off x="21341405" y="12713927"/>
            <a:ext cx="2588083" cy="566942"/>
            <a:chOff x="0" y="0"/>
            <a:chExt cx="2588081" cy="566941"/>
          </a:xfrm>
        </p:grpSpPr>
        <p:sp>
          <p:nvSpPr>
            <p:cNvPr id="399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9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9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9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0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0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00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009"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010" name="Footer"/>
          <p:cNvSpPr txBox="1">
            <a:spLocks noGrp="1"/>
          </p:cNvSpPr>
          <p:nvPr>
            <p:ph type="body" sz="quarter" idx="20"/>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x">
  <p:cSld name="Dark 3 Column">
    <p:bg>
      <p:bgPr>
        <a:solidFill>
          <a:srgbClr val="383C42"/>
        </a:solidFill>
        <a:effectLst/>
      </p:bgPr>
    </p:bg>
    <p:spTree>
      <p:nvGrpSpPr>
        <p:cNvPr id="1" name=""/>
        <p:cNvGrpSpPr/>
        <p:nvPr/>
      </p:nvGrpSpPr>
      <p:grpSpPr>
        <a:xfrm>
          <a:off x="0" y="0"/>
          <a:ext cx="0" cy="0"/>
          <a:chOff x="0" y="0"/>
          <a:chExt cx="0" cy="0"/>
        </a:xfrm>
      </p:grpSpPr>
      <p:sp>
        <p:nvSpPr>
          <p:cNvPr id="401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1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1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8"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4071" name="Group"/>
          <p:cNvGrpSpPr/>
          <p:nvPr/>
        </p:nvGrpSpPr>
        <p:grpSpPr>
          <a:xfrm>
            <a:off x="21341405" y="12713927"/>
            <a:ext cx="2588083" cy="566942"/>
            <a:chOff x="0" y="0"/>
            <a:chExt cx="2588081" cy="566941"/>
          </a:xfrm>
        </p:grpSpPr>
        <p:sp>
          <p:nvSpPr>
            <p:cNvPr id="405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6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6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6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6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06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7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072"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073"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
        <p:nvSpPr>
          <p:cNvPr id="4074" name="Line"/>
          <p:cNvSpPr/>
          <p:nvPr/>
        </p:nvSpPr>
        <p:spPr>
          <a:xfrm>
            <a:off x="1219361"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075" name="Rectangle"/>
          <p:cNvSpPr>
            <a:spLocks noGrp="1"/>
          </p:cNvSpPr>
          <p:nvPr>
            <p:ph type="body" sz="quarter" idx="14"/>
          </p:nvPr>
        </p:nvSpPr>
        <p:spPr>
          <a:xfrm>
            <a:off x="9781983" y="2905370"/>
            <a:ext cx="4823215"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076" name="Line"/>
          <p:cNvSpPr/>
          <p:nvPr/>
        </p:nvSpPr>
        <p:spPr>
          <a:xfrm>
            <a:off x="9927220"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077" name="Rectangle"/>
          <p:cNvSpPr>
            <a:spLocks noGrp="1"/>
          </p:cNvSpPr>
          <p:nvPr>
            <p:ph type="body" sz="quarter" idx="15"/>
          </p:nvPr>
        </p:nvSpPr>
        <p:spPr>
          <a:xfrm>
            <a:off x="18344604" y="2890802"/>
            <a:ext cx="4823213"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078" name="Line"/>
          <p:cNvSpPr/>
          <p:nvPr/>
        </p:nvSpPr>
        <p:spPr>
          <a:xfrm>
            <a:off x="18344604" y="4700644"/>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079" name="Rectangle"/>
          <p:cNvSpPr>
            <a:spLocks noGrp="1"/>
          </p:cNvSpPr>
          <p:nvPr>
            <p:ph type="body" sz="quarter" idx="16"/>
          </p:nvPr>
        </p:nvSpPr>
        <p:spPr>
          <a:xfrm>
            <a:off x="1216186" y="5190374"/>
            <a:ext cx="4826631"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080" name="Rectangle"/>
          <p:cNvSpPr>
            <a:spLocks noGrp="1"/>
          </p:cNvSpPr>
          <p:nvPr>
            <p:ph type="body" sz="quarter" idx="17"/>
          </p:nvPr>
        </p:nvSpPr>
        <p:spPr>
          <a:xfrm>
            <a:off x="9781863" y="5190374"/>
            <a:ext cx="4823453"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081" name="Rectangle"/>
          <p:cNvSpPr>
            <a:spLocks noGrp="1"/>
          </p:cNvSpPr>
          <p:nvPr>
            <p:ph type="body" sz="quarter" idx="18"/>
          </p:nvPr>
        </p:nvSpPr>
        <p:spPr>
          <a:xfrm>
            <a:off x="18344364" y="5175801"/>
            <a:ext cx="4823453" cy="7088368"/>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082" name="Body Level One…"/>
          <p:cNvSpPr txBox="1">
            <a:spLocks noGrp="1"/>
          </p:cNvSpPr>
          <p:nvPr>
            <p:ph type="body" sz="quarter" idx="19"/>
          </p:nvPr>
        </p:nvSpPr>
        <p:spPr>
          <a:xfrm>
            <a:off x="1219359" y="2905370"/>
            <a:ext cx="4823213" cy="1334590"/>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x">
  <p:cSld name="Dark 4 Column">
    <p:bg>
      <p:bgPr>
        <a:solidFill>
          <a:srgbClr val="383C42"/>
        </a:solidFill>
        <a:effectLst/>
      </p:bgPr>
    </p:bg>
    <p:spTree>
      <p:nvGrpSpPr>
        <p:cNvPr id="1" name=""/>
        <p:cNvGrpSpPr/>
        <p:nvPr/>
      </p:nvGrpSpPr>
      <p:grpSpPr>
        <a:xfrm>
          <a:off x="0" y="0"/>
          <a:ext cx="0" cy="0"/>
          <a:chOff x="0" y="0"/>
          <a:chExt cx="0" cy="0"/>
        </a:xfrm>
      </p:grpSpPr>
      <p:sp>
        <p:nvSpPr>
          <p:cNvPr id="408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3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4143" name="Group"/>
          <p:cNvGrpSpPr/>
          <p:nvPr/>
        </p:nvGrpSpPr>
        <p:grpSpPr>
          <a:xfrm>
            <a:off x="21341405" y="12713927"/>
            <a:ext cx="2588083" cy="566942"/>
            <a:chOff x="0" y="0"/>
            <a:chExt cx="2588081" cy="566941"/>
          </a:xfrm>
        </p:grpSpPr>
        <p:sp>
          <p:nvSpPr>
            <p:cNvPr id="4131"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132"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133"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34"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35"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36"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137"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138"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39"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140"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41"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42"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144"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145"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
        <p:nvSpPr>
          <p:cNvPr id="4146" name="Line"/>
          <p:cNvSpPr/>
          <p:nvPr/>
        </p:nvSpPr>
        <p:spPr>
          <a:xfrm>
            <a:off x="1219361"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47" name="Rectangle"/>
          <p:cNvSpPr>
            <a:spLocks noGrp="1"/>
          </p:cNvSpPr>
          <p:nvPr>
            <p:ph type="body" sz="quarter" idx="14"/>
          </p:nvPr>
        </p:nvSpPr>
        <p:spPr>
          <a:xfrm>
            <a:off x="6927776"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148" name="Line"/>
          <p:cNvSpPr/>
          <p:nvPr/>
        </p:nvSpPr>
        <p:spPr>
          <a:xfrm>
            <a:off x="6927776"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49" name="Rectangle"/>
          <p:cNvSpPr>
            <a:spLocks noGrp="1"/>
          </p:cNvSpPr>
          <p:nvPr>
            <p:ph type="body" sz="quarter" idx="15"/>
          </p:nvPr>
        </p:nvSpPr>
        <p:spPr>
          <a:xfrm>
            <a:off x="12636191"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150" name="Line"/>
          <p:cNvSpPr/>
          <p:nvPr/>
        </p:nvSpPr>
        <p:spPr>
          <a:xfrm>
            <a:off x="12636189"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51" name="Rectangle"/>
          <p:cNvSpPr>
            <a:spLocks noGrp="1"/>
          </p:cNvSpPr>
          <p:nvPr>
            <p:ph type="body" sz="quarter" idx="16"/>
          </p:nvPr>
        </p:nvSpPr>
        <p:spPr>
          <a:xfrm>
            <a:off x="18344604"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152" name="Line"/>
          <p:cNvSpPr/>
          <p:nvPr/>
        </p:nvSpPr>
        <p:spPr>
          <a:xfrm>
            <a:off x="18344604"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53" name="Rectangle"/>
          <p:cNvSpPr>
            <a:spLocks noGrp="1"/>
          </p:cNvSpPr>
          <p:nvPr>
            <p:ph type="body" sz="quarter" idx="17"/>
          </p:nvPr>
        </p:nvSpPr>
        <p:spPr>
          <a:xfrm>
            <a:off x="1216186" y="5187737"/>
            <a:ext cx="4826631"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4" name="Rectangle"/>
          <p:cNvSpPr>
            <a:spLocks noGrp="1"/>
          </p:cNvSpPr>
          <p:nvPr>
            <p:ph type="body" sz="quarter" idx="18"/>
          </p:nvPr>
        </p:nvSpPr>
        <p:spPr>
          <a:xfrm>
            <a:off x="6928755" y="5187737"/>
            <a:ext cx="4820279"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5" name="Rectangle"/>
          <p:cNvSpPr>
            <a:spLocks noGrp="1"/>
          </p:cNvSpPr>
          <p:nvPr>
            <p:ph type="body" sz="quarter" idx="19"/>
          </p:nvPr>
        </p:nvSpPr>
        <p:spPr>
          <a:xfrm>
            <a:off x="12634972"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6" name="Rectangle"/>
          <p:cNvSpPr>
            <a:spLocks noGrp="1"/>
          </p:cNvSpPr>
          <p:nvPr>
            <p:ph type="body" sz="quarter" idx="20"/>
          </p:nvPr>
        </p:nvSpPr>
        <p:spPr>
          <a:xfrm>
            <a:off x="18344364"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7" name="Body Level One…"/>
          <p:cNvSpPr txBox="1">
            <a:spLocks noGrp="1"/>
          </p:cNvSpPr>
          <p:nvPr>
            <p:ph type="body" sz="quarter" idx="21"/>
          </p:nvPr>
        </p:nvSpPr>
        <p:spPr>
          <a:xfrm>
            <a:off x="1219359" y="2907232"/>
            <a:ext cx="4823213" cy="1330092"/>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x">
  <p:cSld name="Dark Quote">
    <p:bg>
      <p:bgPr>
        <a:solidFill>
          <a:srgbClr val="383C42"/>
        </a:solidFill>
        <a:effectLst/>
      </p:bgPr>
    </p:bg>
    <p:spTree>
      <p:nvGrpSpPr>
        <p:cNvPr id="1" name=""/>
        <p:cNvGrpSpPr/>
        <p:nvPr/>
      </p:nvGrpSpPr>
      <p:grpSpPr>
        <a:xfrm>
          <a:off x="0" y="0"/>
          <a:ext cx="0" cy="0"/>
          <a:chOff x="0" y="0"/>
          <a:chExt cx="0" cy="0"/>
        </a:xfrm>
      </p:grpSpPr>
      <p:sp>
        <p:nvSpPr>
          <p:cNvPr id="416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5" name="Body Level One…"/>
          <p:cNvSpPr txBox="1">
            <a:spLocks noGrp="1"/>
          </p:cNvSpPr>
          <p:nvPr>
            <p:ph type="body" idx="1"/>
          </p:nvPr>
        </p:nvSpPr>
        <p:spPr>
          <a:xfrm>
            <a:off x="2418155" y="1643716"/>
            <a:ext cx="18004519" cy="8264526"/>
          </a:xfrm>
          <a:prstGeom prst="rect">
            <a:avLst/>
          </a:prstGeom>
        </p:spPr>
        <p:txBody>
          <a:bodyPr anchor="ctr"/>
          <a:lstStyle>
            <a:lvl1pPr marL="0" indent="0">
              <a:spcBef>
                <a:spcPts val="2400"/>
              </a:spcBef>
              <a:buClrTx/>
              <a:buSzTx/>
              <a:buFontTx/>
              <a:buNone/>
              <a:defRPr sz="7200" spc="-72">
                <a:solidFill>
                  <a:srgbClr val="FFFFFF"/>
                </a:solidFill>
              </a:defRPr>
            </a:lvl1pPr>
            <a:lvl2pPr marL="0" indent="228594">
              <a:spcBef>
                <a:spcPts val="2400"/>
              </a:spcBef>
              <a:buClrTx/>
              <a:buSzTx/>
              <a:buFontTx/>
              <a:buNone/>
              <a:defRPr sz="7200" spc="-72">
                <a:solidFill>
                  <a:srgbClr val="FFFFFF"/>
                </a:solidFill>
              </a:defRPr>
            </a:lvl2pPr>
            <a:lvl3pPr marL="0" indent="457189">
              <a:spcBef>
                <a:spcPts val="2400"/>
              </a:spcBef>
              <a:buClrTx/>
              <a:buSzTx/>
              <a:buFontTx/>
              <a:buNone/>
              <a:defRPr sz="7200" spc="-72">
                <a:solidFill>
                  <a:srgbClr val="FFFFFF"/>
                </a:solidFill>
              </a:defRPr>
            </a:lvl3pPr>
            <a:lvl4pPr marL="0" indent="685783">
              <a:spcBef>
                <a:spcPts val="2400"/>
              </a:spcBef>
              <a:buClrTx/>
              <a:buSzTx/>
              <a:buFontTx/>
              <a:buNone/>
              <a:defRPr sz="7200" spc="-72">
                <a:solidFill>
                  <a:srgbClr val="FFFFFF"/>
                </a:solidFill>
              </a:defRPr>
            </a:lvl4pPr>
            <a:lvl5pPr marL="0" indent="914377">
              <a:spcBef>
                <a:spcPts val="2400"/>
              </a:spcBef>
              <a:buClrTx/>
              <a:buSzTx/>
              <a:buFontTx/>
              <a:buNone/>
              <a:defRPr sz="7200" spc="-72">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206" name="Shape"/>
          <p:cNvSpPr/>
          <p:nvPr/>
        </p:nvSpPr>
        <p:spPr>
          <a:xfrm>
            <a:off x="20643936" y="10204308"/>
            <a:ext cx="660401" cy="542402"/>
          </a:xfrm>
          <a:custGeom>
            <a:avLst/>
            <a:gdLst/>
            <a:ahLst/>
            <a:cxnLst>
              <a:cxn ang="0">
                <a:pos x="wd2" y="hd2"/>
              </a:cxn>
              <a:cxn ang="5400000">
                <a:pos x="wd2" y="hd2"/>
              </a:cxn>
              <a:cxn ang="10800000">
                <a:pos x="wd2" y="hd2"/>
              </a:cxn>
              <a:cxn ang="16200000">
                <a:pos x="wd2" y="hd2"/>
              </a:cxn>
            </a:cxnLst>
            <a:rect l="0" t="0" r="r" b="b"/>
            <a:pathLst>
              <a:path w="21600" h="21600" extrusionOk="0">
                <a:moveTo>
                  <a:pt x="15043" y="0"/>
                </a:moveTo>
                <a:lnTo>
                  <a:pt x="21600" y="0"/>
                </a:lnTo>
                <a:lnTo>
                  <a:pt x="15814" y="21600"/>
                </a:lnTo>
                <a:lnTo>
                  <a:pt x="10800" y="21600"/>
                </a:lnTo>
                <a:lnTo>
                  <a:pt x="15043" y="0"/>
                </a:lnTo>
                <a:close/>
                <a:moveTo>
                  <a:pt x="4243" y="0"/>
                </a:moveTo>
                <a:lnTo>
                  <a:pt x="10800" y="0"/>
                </a:lnTo>
                <a:lnTo>
                  <a:pt x="5014" y="21600"/>
                </a:lnTo>
                <a:lnTo>
                  <a:pt x="0" y="21600"/>
                </a:lnTo>
                <a:lnTo>
                  <a:pt x="4243" y="0"/>
                </a:lnTo>
                <a:close/>
              </a:path>
            </a:pathLst>
          </a:custGeom>
          <a:solidFill>
            <a:srgbClr val="9CA0A6"/>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4207" name="Shape"/>
          <p:cNvSpPr/>
          <p:nvPr/>
        </p:nvSpPr>
        <p:spPr>
          <a:xfrm>
            <a:off x="1542064" y="1613471"/>
            <a:ext cx="654829" cy="537826"/>
          </a:xfrm>
          <a:custGeom>
            <a:avLst/>
            <a:gdLst/>
            <a:ahLst/>
            <a:cxnLst>
              <a:cxn ang="0">
                <a:pos x="wd2" y="hd2"/>
              </a:cxn>
              <a:cxn ang="5400000">
                <a:pos x="wd2" y="hd2"/>
              </a:cxn>
              <a:cxn ang="10800000">
                <a:pos x="wd2" y="hd2"/>
              </a:cxn>
              <a:cxn ang="16200000">
                <a:pos x="wd2" y="hd2"/>
              </a:cxn>
            </a:cxnLst>
            <a:rect l="0" t="0" r="r" b="b"/>
            <a:pathLst>
              <a:path w="21600" h="21600" extrusionOk="0">
                <a:moveTo>
                  <a:pt x="16586" y="0"/>
                </a:moveTo>
                <a:lnTo>
                  <a:pt x="21600" y="0"/>
                </a:lnTo>
                <a:lnTo>
                  <a:pt x="17357" y="21600"/>
                </a:lnTo>
                <a:lnTo>
                  <a:pt x="10800" y="21600"/>
                </a:lnTo>
                <a:lnTo>
                  <a:pt x="16586" y="0"/>
                </a:lnTo>
                <a:close/>
                <a:moveTo>
                  <a:pt x="5786" y="0"/>
                </a:moveTo>
                <a:lnTo>
                  <a:pt x="10800" y="0"/>
                </a:lnTo>
                <a:lnTo>
                  <a:pt x="6557" y="21600"/>
                </a:lnTo>
                <a:lnTo>
                  <a:pt x="0" y="21600"/>
                </a:lnTo>
                <a:lnTo>
                  <a:pt x="5786" y="0"/>
                </a:lnTo>
                <a:close/>
              </a:path>
            </a:pathLst>
          </a:custGeom>
          <a:solidFill>
            <a:srgbClr val="9CA0A6"/>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4208" name="Text"/>
          <p:cNvSpPr txBox="1">
            <a:spLocks noGrp="1"/>
          </p:cNvSpPr>
          <p:nvPr>
            <p:ph type="body" sz="quarter" idx="13"/>
          </p:nvPr>
        </p:nvSpPr>
        <p:spPr>
          <a:xfrm>
            <a:off x="18668907" y="11329675"/>
            <a:ext cx="1975029" cy="678558"/>
          </a:xfrm>
          <a:prstGeom prst="rect">
            <a:avLst/>
          </a:prstGeom>
        </p:spPr>
        <p:txBody>
          <a:bodyPr wrap="none" anchor="ctr">
            <a:normAutofit/>
          </a:bodyPr>
          <a:lstStyle>
            <a:lvl1pPr marL="731519" indent="-731519" algn="r">
              <a:lnSpc>
                <a:spcPct val="100000"/>
              </a:lnSpc>
              <a:spcBef>
                <a:spcPts val="0"/>
              </a:spcBef>
              <a:buClr>
                <a:srgbClr val="ACB0B5"/>
              </a:buClr>
              <a:buSzPct val="100000"/>
              <a:buChar char="—"/>
              <a:defRPr sz="4800" b="1" i="1">
                <a:solidFill>
                  <a:srgbClr val="ACB0B5"/>
                </a:solidFill>
              </a:defRPr>
            </a:lvl1pPr>
          </a:lstStyle>
          <a:p>
            <a:pPr marL="731519" indent="-731519" algn="r">
              <a:lnSpc>
                <a:spcPct val="100000"/>
              </a:lnSpc>
              <a:spcBef>
                <a:spcPts val="0"/>
              </a:spcBef>
              <a:buClr>
                <a:srgbClr val="ACB0B5"/>
              </a:buClr>
              <a:buSzPct val="100000"/>
              <a:buChar char="—"/>
              <a:defRPr sz="4800" b="1" i="1">
                <a:solidFill>
                  <a:srgbClr val="ACB0B5"/>
                </a:solidFill>
              </a:defRPr>
            </a:pPr>
            <a:endParaRPr/>
          </a:p>
        </p:txBody>
      </p:sp>
      <p:grpSp>
        <p:nvGrpSpPr>
          <p:cNvPr id="4221" name="Group"/>
          <p:cNvGrpSpPr/>
          <p:nvPr/>
        </p:nvGrpSpPr>
        <p:grpSpPr>
          <a:xfrm>
            <a:off x="21341405" y="12713927"/>
            <a:ext cx="2588083" cy="566942"/>
            <a:chOff x="0" y="0"/>
            <a:chExt cx="2588081" cy="566941"/>
          </a:xfrm>
        </p:grpSpPr>
        <p:sp>
          <p:nvSpPr>
            <p:cNvPr id="420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1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1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1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1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21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2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222" name="Line"/>
          <p:cNvSpPr/>
          <p:nvPr/>
        </p:nvSpPr>
        <p:spPr>
          <a:xfrm flipV="1">
            <a:off x="1295402" y="1613472"/>
            <a:ext cx="1" cy="9133238"/>
          </a:xfrm>
          <a:prstGeom prst="line">
            <a:avLst/>
          </a:prstGeom>
          <a:ln w="50800">
            <a:solidFill>
              <a:srgbClr val="9CA0A6"/>
            </a:solidFill>
            <a:miter/>
          </a:ln>
        </p:spPr>
        <p:txBody>
          <a:bodyPr lIns="45719" rIns="45719"/>
          <a:lstStyle/>
          <a:p>
            <a:pPr algn="l" defTabSz="914377">
              <a:spcBef>
                <a:spcPts val="2200"/>
              </a:spcBef>
              <a:defRPr sz="3200"/>
            </a:pPr>
            <a:endParaRPr sz="3200"/>
          </a:p>
        </p:txBody>
      </p:sp>
    </p:spTree>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x">
  <p:cSld name="Dark Statement">
    <p:bg>
      <p:bgPr>
        <a:solidFill>
          <a:srgbClr val="383C42"/>
        </a:solidFill>
        <a:effectLst/>
      </p:bgPr>
    </p:bg>
    <p:spTree>
      <p:nvGrpSpPr>
        <p:cNvPr id="1" name=""/>
        <p:cNvGrpSpPr/>
        <p:nvPr/>
      </p:nvGrpSpPr>
      <p:grpSpPr>
        <a:xfrm>
          <a:off x="0" y="0"/>
          <a:ext cx="0" cy="0"/>
          <a:chOff x="0" y="0"/>
          <a:chExt cx="0" cy="0"/>
        </a:xfrm>
      </p:grpSpPr>
      <p:sp>
        <p:nvSpPr>
          <p:cNvPr id="423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7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71" name="Title Text"/>
          <p:cNvSpPr txBox="1">
            <a:spLocks noGrp="1"/>
          </p:cNvSpPr>
          <p:nvPr>
            <p:ph type="title"/>
          </p:nvPr>
        </p:nvSpPr>
        <p:spPr>
          <a:xfrm>
            <a:off x="1534013" y="2706947"/>
            <a:ext cx="21477795" cy="8302113"/>
          </a:xfrm>
          <a:prstGeom prst="rect">
            <a:avLst/>
          </a:prstGeom>
        </p:spPr>
        <p:txBody>
          <a:bodyPr anchor="ctr"/>
          <a:lstStyle>
            <a:lvl1pPr>
              <a:lnSpc>
                <a:spcPct val="120000"/>
              </a:lnSpc>
              <a:spcBef>
                <a:spcPts val="1800"/>
              </a:spcBef>
              <a:defRPr sz="11200" spc="-71">
                <a:solidFill>
                  <a:srgbClr val="FFFFFF"/>
                </a:solidFill>
              </a:defRPr>
            </a:lvl1pPr>
          </a:lstStyle>
          <a:p>
            <a:r>
              <a:t>Title Text</a:t>
            </a:r>
          </a:p>
        </p:txBody>
      </p:sp>
      <p:grpSp>
        <p:nvGrpSpPr>
          <p:cNvPr id="4284" name="Group"/>
          <p:cNvGrpSpPr/>
          <p:nvPr/>
        </p:nvGrpSpPr>
        <p:grpSpPr>
          <a:xfrm>
            <a:off x="21341405" y="12713927"/>
            <a:ext cx="2588083" cy="566942"/>
            <a:chOff x="0" y="0"/>
            <a:chExt cx="2588081" cy="566941"/>
          </a:xfrm>
        </p:grpSpPr>
        <p:sp>
          <p:nvSpPr>
            <p:cNvPr id="427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7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7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7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7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7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7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7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8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28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8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8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285" name="Line"/>
          <p:cNvSpPr/>
          <p:nvPr/>
        </p:nvSpPr>
        <p:spPr>
          <a:xfrm flipV="1">
            <a:off x="1295402" y="2291381"/>
            <a:ext cx="1" cy="9133238"/>
          </a:xfrm>
          <a:prstGeom prst="line">
            <a:avLst/>
          </a:prstGeom>
          <a:ln w="50800">
            <a:solidFill>
              <a:srgbClr val="9CA0A6"/>
            </a:solidFill>
            <a:miter/>
          </a:ln>
        </p:spPr>
        <p:txBody>
          <a:bodyPr lIns="45719" rIns="45719"/>
          <a:lstStyle/>
          <a:p>
            <a:pPr algn="l" defTabSz="914377">
              <a:spcBef>
                <a:spcPts val="2200"/>
              </a:spcBef>
              <a:defRPr sz="3200"/>
            </a:pPr>
            <a:endParaRPr sz="3200"/>
          </a:p>
        </p:txBody>
      </p:sp>
    </p:spTree>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x">
  <p:cSld name="Dark Agenda">
    <p:bg>
      <p:bgPr>
        <a:solidFill>
          <a:srgbClr val="383C42"/>
        </a:solidFill>
        <a:effectLst/>
      </p:bgPr>
    </p:bg>
    <p:spTree>
      <p:nvGrpSpPr>
        <p:cNvPr id="1" name=""/>
        <p:cNvGrpSpPr/>
        <p:nvPr/>
      </p:nvGrpSpPr>
      <p:grpSpPr>
        <a:xfrm>
          <a:off x="0" y="0"/>
          <a:ext cx="0" cy="0"/>
          <a:chOff x="0" y="0"/>
          <a:chExt cx="0" cy="0"/>
        </a:xfrm>
      </p:grpSpPr>
      <p:sp>
        <p:nvSpPr>
          <p:cNvPr id="429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5" name="Title Text"/>
          <p:cNvSpPr txBox="1">
            <a:spLocks noGrp="1"/>
          </p:cNvSpPr>
          <p:nvPr>
            <p:ph type="title"/>
          </p:nvPr>
        </p:nvSpPr>
        <p:spPr>
          <a:xfrm rot="16200000">
            <a:off x="-5861257" y="5855491"/>
            <a:ext cx="13716001" cy="2005028"/>
          </a:xfrm>
          <a:prstGeom prst="rect">
            <a:avLst/>
          </a:prstGeom>
          <a:solidFill>
            <a:srgbClr val="FFFFFF"/>
          </a:solidFill>
        </p:spPr>
        <p:txBody>
          <a:bodyPr anchor="ctr"/>
          <a:lstStyle>
            <a:lvl1pPr algn="ctr">
              <a:defRPr sz="9200" spc="2300">
                <a:solidFill>
                  <a:srgbClr val="2E3238"/>
                </a:solidFill>
              </a:defRPr>
            </a:lvl1pPr>
          </a:lstStyle>
          <a:p>
            <a:r>
              <a:t>Title Text</a:t>
            </a:r>
          </a:p>
        </p:txBody>
      </p:sp>
      <p:grpSp>
        <p:nvGrpSpPr>
          <p:cNvPr id="4388" name="Group"/>
          <p:cNvGrpSpPr/>
          <p:nvPr/>
        </p:nvGrpSpPr>
        <p:grpSpPr>
          <a:xfrm>
            <a:off x="21341405" y="12713927"/>
            <a:ext cx="2588083" cy="566942"/>
            <a:chOff x="0" y="0"/>
            <a:chExt cx="2588081" cy="566941"/>
          </a:xfrm>
        </p:grpSpPr>
        <p:sp>
          <p:nvSpPr>
            <p:cNvPr id="437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37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37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7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38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38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38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tx">
  <p:cSld name="Dark Blank">
    <p:bg>
      <p:bgPr>
        <a:solidFill>
          <a:srgbClr val="383C42"/>
        </a:solidFill>
        <a:effectLst/>
      </p:bgPr>
    </p:bg>
    <p:spTree>
      <p:nvGrpSpPr>
        <p:cNvPr id="1" name=""/>
        <p:cNvGrpSpPr/>
        <p:nvPr/>
      </p:nvGrpSpPr>
      <p:grpSpPr>
        <a:xfrm>
          <a:off x="0" y="0"/>
          <a:ext cx="0" cy="0"/>
          <a:chOff x="0" y="0"/>
          <a:chExt cx="0" cy="0"/>
        </a:xfrm>
      </p:grpSpPr>
      <p:sp>
        <p:nvSpPr>
          <p:cNvPr id="43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7"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438"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tx">
  <p:cSld name="Full Image">
    <p:spTree>
      <p:nvGrpSpPr>
        <p:cNvPr id="1" name=""/>
        <p:cNvGrpSpPr/>
        <p:nvPr/>
      </p:nvGrpSpPr>
      <p:grpSpPr>
        <a:xfrm>
          <a:off x="0" y="0"/>
          <a:ext cx="0" cy="0"/>
          <a:chOff x="0" y="0"/>
          <a:chExt cx="0" cy="0"/>
        </a:xfrm>
      </p:grpSpPr>
      <p:sp>
        <p:nvSpPr>
          <p:cNvPr id="4445" name="Image"/>
          <p:cNvSpPr>
            <a:spLocks noGrp="1"/>
          </p:cNvSpPr>
          <p:nvPr>
            <p:ph type="pic" idx="13"/>
          </p:nvPr>
        </p:nvSpPr>
        <p:spPr>
          <a:xfrm>
            <a:off x="-3175" y="-1"/>
            <a:ext cx="24387176" cy="13716001"/>
          </a:xfrm>
          <a:prstGeom prst="rect">
            <a:avLst/>
          </a:prstGeom>
        </p:spPr>
        <p:txBody>
          <a:bodyPr lIns="91439" tIns="45719" rIns="91439" bIns="45719"/>
          <a:lstStyle/>
          <a:p>
            <a:endParaRPr/>
          </a:p>
        </p:txBody>
      </p:sp>
      <p:sp>
        <p:nvSpPr>
          <p:cNvPr id="4446" name="Rectangle"/>
          <p:cNvSpPr/>
          <p:nvPr/>
        </p:nvSpPr>
        <p:spPr>
          <a:xfrm>
            <a:off x="0" y="8605188"/>
            <a:ext cx="24384000" cy="5110817"/>
          </a:xfrm>
          <a:prstGeom prst="rect">
            <a:avLst/>
          </a:prstGeom>
          <a:gradFill>
            <a:gsLst>
              <a:gs pos="0">
                <a:srgbClr val="000000">
                  <a:alpha val="0"/>
                </a:srgbClr>
              </a:gs>
              <a:gs pos="100000">
                <a:srgbClr val="000000">
                  <a:alpha val="66395"/>
                </a:srgbClr>
              </a:gs>
            </a:gsLst>
            <a:lin ang="5400000"/>
          </a:gradFill>
          <a:ln w="12700">
            <a:miter lim="400000"/>
          </a:ln>
        </p:spPr>
        <p:txBody>
          <a:bodyPr lIns="45719" rIns="45719" anchor="ctr">
            <a:normAutofit/>
          </a:bodyPr>
          <a:lstStyle/>
          <a:p>
            <a:pPr algn="l" defTabSz="1828754">
              <a:lnSpc>
                <a:spcPct val="93000"/>
              </a:lnSpc>
              <a:spcBef>
                <a:spcPts val="2200"/>
              </a:spcBef>
              <a:defRPr sz="3200">
                <a:solidFill>
                  <a:srgbClr val="111111"/>
                </a:solidFill>
              </a:defRPr>
            </a:pPr>
            <a:endParaRPr sz="3200"/>
          </a:p>
        </p:txBody>
      </p:sp>
      <p:sp>
        <p:nvSpPr>
          <p:cNvPr id="444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4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4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8" name="We create content that                 INSPIRES and INFORMS"/>
          <p:cNvSpPr txBox="1"/>
          <p:nvPr/>
        </p:nvSpPr>
        <p:spPr>
          <a:xfrm>
            <a:off x="3803141" y="10644392"/>
            <a:ext cx="16752984" cy="196977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marL="304792" marR="304792" lvl="3" indent="0" algn="l" defTabSz="914377">
              <a:lnSpc>
                <a:spcPct val="80000"/>
              </a:lnSpc>
              <a:spcBef>
                <a:spcPts val="0"/>
              </a:spcBef>
              <a:defRPr sz="8000" spc="-50">
                <a:solidFill>
                  <a:srgbClr val="FFFFFF"/>
                </a:solidFill>
              </a:defRPr>
            </a:pPr>
            <a:r>
              <a:rPr sz="8000"/>
              <a:t>We create content that</a:t>
            </a:r>
            <a:br>
              <a:rPr sz="8000"/>
            </a:br>
            <a:r>
              <a:rPr sz="8000"/>
              <a:t>                </a:t>
            </a:r>
            <a:r>
              <a:rPr sz="8000" b="1"/>
              <a:t>INSPIRES</a:t>
            </a:r>
            <a:r>
              <a:rPr sz="8000"/>
              <a:t> and </a:t>
            </a:r>
            <a:r>
              <a:rPr sz="8000" b="1"/>
              <a:t>INFORMS</a:t>
            </a:r>
          </a:p>
        </p:txBody>
      </p:sp>
      <p:sp>
        <p:nvSpPr>
          <p:cNvPr id="4489" name="OUr Video Strategy:"/>
          <p:cNvSpPr txBox="1">
            <a:spLocks noGrp="1"/>
          </p:cNvSpPr>
          <p:nvPr>
            <p:ph type="body" sz="quarter" idx="14"/>
          </p:nvPr>
        </p:nvSpPr>
        <p:spPr>
          <a:xfrm>
            <a:off x="596461" y="9781382"/>
            <a:ext cx="8522103" cy="874548"/>
          </a:xfrm>
          <a:prstGeom prst="rect">
            <a:avLst/>
          </a:prstGeom>
        </p:spPr>
        <p:txBody>
          <a:bodyPr anchor="ctr"/>
          <a:lstStyle/>
          <a:p>
            <a:pPr marL="304792" marR="304792" lvl="3" indent="0">
              <a:lnSpc>
                <a:spcPct val="70000"/>
              </a:lnSpc>
              <a:spcBef>
                <a:spcPts val="0"/>
              </a:spcBef>
              <a:buClrTx/>
              <a:buSzTx/>
              <a:buFontTx/>
              <a:buNone/>
              <a:defRPr sz="5600" b="1" cap="all" spc="-35">
                <a:solidFill>
                  <a:srgbClr val="FFFFFF"/>
                </a:solidFill>
              </a:defRPr>
            </a:pPr>
            <a:r>
              <a:t>OUr Video Strategy:</a:t>
            </a:r>
          </a:p>
        </p:txBody>
      </p:sp>
    </p:spTree>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tx">
  <p:cSld name="STOP">
    <p:spTree>
      <p:nvGrpSpPr>
        <p:cNvPr id="1" name=""/>
        <p:cNvGrpSpPr/>
        <p:nvPr/>
      </p:nvGrpSpPr>
      <p:grpSpPr>
        <a:xfrm>
          <a:off x="0" y="0"/>
          <a:ext cx="0" cy="0"/>
          <a:chOff x="0" y="0"/>
          <a:chExt cx="0" cy="0"/>
        </a:xfrm>
      </p:grpSpPr>
      <p:sp>
        <p:nvSpPr>
          <p:cNvPr id="4497" name="Rectangle"/>
          <p:cNvSpPr/>
          <p:nvPr/>
        </p:nvSpPr>
        <p:spPr>
          <a:xfrm>
            <a:off x="554968" y="332319"/>
            <a:ext cx="23274067" cy="5736992"/>
          </a:xfrm>
          <a:prstGeom prst="rect">
            <a:avLst/>
          </a:prstGeom>
          <a:solidFill>
            <a:srgbClr val="C40022"/>
          </a:solidFill>
          <a:ln w="12700">
            <a:miter lim="400000"/>
          </a:ln>
        </p:spPr>
        <p:txBody>
          <a:bodyPr lIns="45719" rIns="45719" anchor="ctr"/>
          <a:lstStyle/>
          <a:p>
            <a:pPr defTabSz="457189">
              <a:spcBef>
                <a:spcPts val="2200"/>
              </a:spcBef>
              <a:defRPr sz="1800">
                <a:solidFill>
                  <a:srgbClr val="000000"/>
                </a:solidFill>
              </a:defRPr>
            </a:pPr>
            <a:endParaRPr sz="1800"/>
          </a:p>
        </p:txBody>
      </p:sp>
      <p:sp>
        <p:nvSpPr>
          <p:cNvPr id="4498" name="DO NOT USE PAGES…"/>
          <p:cNvSpPr txBox="1"/>
          <p:nvPr/>
        </p:nvSpPr>
        <p:spPr>
          <a:xfrm>
            <a:off x="554968" y="798291"/>
            <a:ext cx="23274067" cy="4805048"/>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lstStyle/>
          <a:p>
            <a:pPr defTabSz="457189">
              <a:defRPr sz="9600" b="1" cap="all">
                <a:solidFill>
                  <a:srgbClr val="FFFFFF"/>
                </a:solidFill>
              </a:defRPr>
            </a:pPr>
            <a:r>
              <a:rPr sz="9600"/>
              <a:t>DO NOT USE PAGES </a:t>
            </a:r>
          </a:p>
          <a:p>
            <a:pPr defTabSz="457189">
              <a:defRPr sz="9600" b="1" cap="all">
                <a:solidFill>
                  <a:srgbClr val="FFFFFF"/>
                </a:solidFill>
              </a:defRPr>
            </a:pPr>
            <a:r>
              <a:rPr sz="9600"/>
              <a:t>that appear after this layout. </a:t>
            </a:r>
          </a:p>
          <a:p>
            <a:pPr defTabSz="457189">
              <a:defRPr sz="8000">
                <a:solidFill>
                  <a:srgbClr val="FFFFFF"/>
                </a:solidFill>
              </a:defRPr>
            </a:pPr>
            <a:r>
              <a:rPr sz="8000"/>
              <a:t>They are not template approved.</a:t>
            </a:r>
          </a:p>
        </p:txBody>
      </p:sp>
      <p:grpSp>
        <p:nvGrpSpPr>
          <p:cNvPr id="4504" name="Group"/>
          <p:cNvGrpSpPr/>
          <p:nvPr/>
        </p:nvGrpSpPr>
        <p:grpSpPr>
          <a:xfrm>
            <a:off x="9263421" y="7111365"/>
            <a:ext cx="5857171" cy="5857170"/>
            <a:chOff x="0" y="0"/>
            <a:chExt cx="5857169" cy="5857169"/>
          </a:xfrm>
        </p:grpSpPr>
        <p:grpSp>
          <p:nvGrpSpPr>
            <p:cNvPr id="4502" name="Group"/>
            <p:cNvGrpSpPr/>
            <p:nvPr/>
          </p:nvGrpSpPr>
          <p:grpSpPr>
            <a:xfrm>
              <a:off x="136879" y="136879"/>
              <a:ext cx="5583411" cy="5583411"/>
              <a:chOff x="0" y="0"/>
              <a:chExt cx="5583409" cy="5583409"/>
            </a:xfrm>
          </p:grpSpPr>
          <p:sp>
            <p:nvSpPr>
              <p:cNvPr id="4499" name="Shape"/>
              <p:cNvSpPr/>
              <p:nvPr/>
            </p:nvSpPr>
            <p:spPr>
              <a:xfrm>
                <a:off x="0" y="0"/>
                <a:ext cx="5583410" cy="5583410"/>
              </a:xfrm>
              <a:custGeom>
                <a:avLst/>
                <a:gdLst/>
                <a:ahLst/>
                <a:cxnLst>
                  <a:cxn ang="0">
                    <a:pos x="wd2" y="hd2"/>
                  </a:cxn>
                  <a:cxn ang="5400000">
                    <a:pos x="wd2" y="hd2"/>
                  </a:cxn>
                  <a:cxn ang="10800000">
                    <a:pos x="wd2" y="hd2"/>
                  </a:cxn>
                  <a:cxn ang="16200000">
                    <a:pos x="wd2" y="hd2"/>
                  </a:cxn>
                </a:cxnLst>
                <a:rect l="0" t="0" r="r" b="b"/>
                <a:pathLst>
                  <a:path w="21600" h="21600" extrusionOk="0">
                    <a:moveTo>
                      <a:pt x="6326" y="0"/>
                    </a:moveTo>
                    <a:lnTo>
                      <a:pt x="15274" y="0"/>
                    </a:lnTo>
                    <a:lnTo>
                      <a:pt x="21600" y="6326"/>
                    </a:lnTo>
                    <a:lnTo>
                      <a:pt x="21600" y="15274"/>
                    </a:lnTo>
                    <a:lnTo>
                      <a:pt x="15274" y="21600"/>
                    </a:lnTo>
                    <a:lnTo>
                      <a:pt x="6326" y="21600"/>
                    </a:lnTo>
                    <a:lnTo>
                      <a:pt x="0" y="15274"/>
                    </a:lnTo>
                    <a:lnTo>
                      <a:pt x="0" y="6326"/>
                    </a:lnTo>
                    <a:lnTo>
                      <a:pt x="6326" y="0"/>
                    </a:lnTo>
                    <a:close/>
                    <a:moveTo>
                      <a:pt x="4418" y="8176"/>
                    </a:moveTo>
                    <a:cubicBezTo>
                      <a:pt x="4077" y="8176"/>
                      <a:pt x="3786" y="8227"/>
                      <a:pt x="3545" y="8330"/>
                    </a:cubicBezTo>
                    <a:cubicBezTo>
                      <a:pt x="3305" y="8433"/>
                      <a:pt x="3120" y="8582"/>
                      <a:pt x="2992" y="8779"/>
                    </a:cubicBezTo>
                    <a:cubicBezTo>
                      <a:pt x="2864" y="8975"/>
                      <a:pt x="2800" y="9186"/>
                      <a:pt x="2800" y="9412"/>
                    </a:cubicBezTo>
                    <a:cubicBezTo>
                      <a:pt x="2800" y="9763"/>
                      <a:pt x="2936" y="10060"/>
                      <a:pt x="3208" y="10304"/>
                    </a:cubicBezTo>
                    <a:cubicBezTo>
                      <a:pt x="3402" y="10477"/>
                      <a:pt x="3738" y="10623"/>
                      <a:pt x="4218" y="10742"/>
                    </a:cubicBezTo>
                    <a:cubicBezTo>
                      <a:pt x="4591" y="10835"/>
                      <a:pt x="4830" y="10899"/>
                      <a:pt x="4934" y="10936"/>
                    </a:cubicBezTo>
                    <a:cubicBezTo>
                      <a:pt x="5088" y="10990"/>
                      <a:pt x="5195" y="11054"/>
                      <a:pt x="5256" y="11128"/>
                    </a:cubicBezTo>
                    <a:cubicBezTo>
                      <a:pt x="5318" y="11201"/>
                      <a:pt x="5349" y="11290"/>
                      <a:pt x="5349" y="11395"/>
                    </a:cubicBezTo>
                    <a:cubicBezTo>
                      <a:pt x="5349" y="11558"/>
                      <a:pt x="5276" y="11701"/>
                      <a:pt x="5129" y="11823"/>
                    </a:cubicBezTo>
                    <a:cubicBezTo>
                      <a:pt x="4983" y="11945"/>
                      <a:pt x="4766" y="12006"/>
                      <a:pt x="4478" y="12006"/>
                    </a:cubicBezTo>
                    <a:cubicBezTo>
                      <a:pt x="4206" y="12006"/>
                      <a:pt x="3990" y="11937"/>
                      <a:pt x="3830" y="11800"/>
                    </a:cubicBezTo>
                    <a:cubicBezTo>
                      <a:pt x="3669" y="11663"/>
                      <a:pt x="3563" y="11449"/>
                      <a:pt x="3511" y="11156"/>
                    </a:cubicBezTo>
                    <a:lnTo>
                      <a:pt x="2640" y="11241"/>
                    </a:lnTo>
                    <a:cubicBezTo>
                      <a:pt x="2698" y="11737"/>
                      <a:pt x="2878" y="12114"/>
                      <a:pt x="3178" y="12373"/>
                    </a:cubicBezTo>
                    <a:cubicBezTo>
                      <a:pt x="3478" y="12632"/>
                      <a:pt x="3909" y="12762"/>
                      <a:pt x="4469" y="12762"/>
                    </a:cubicBezTo>
                    <a:cubicBezTo>
                      <a:pt x="4854" y="12762"/>
                      <a:pt x="5175" y="12708"/>
                      <a:pt x="5433" y="12600"/>
                    </a:cubicBezTo>
                    <a:cubicBezTo>
                      <a:pt x="5691" y="12492"/>
                      <a:pt x="5891" y="12327"/>
                      <a:pt x="6032" y="12106"/>
                    </a:cubicBezTo>
                    <a:cubicBezTo>
                      <a:pt x="6173" y="11884"/>
                      <a:pt x="6243" y="11646"/>
                      <a:pt x="6243" y="11392"/>
                    </a:cubicBezTo>
                    <a:cubicBezTo>
                      <a:pt x="6243" y="11112"/>
                      <a:pt x="6184" y="10877"/>
                      <a:pt x="6067" y="10686"/>
                    </a:cubicBezTo>
                    <a:cubicBezTo>
                      <a:pt x="5949" y="10496"/>
                      <a:pt x="5785" y="10346"/>
                      <a:pt x="5577" y="10236"/>
                    </a:cubicBezTo>
                    <a:cubicBezTo>
                      <a:pt x="5368" y="10126"/>
                      <a:pt x="5046" y="10020"/>
                      <a:pt x="4611" y="9917"/>
                    </a:cubicBezTo>
                    <a:cubicBezTo>
                      <a:pt x="4176" y="9814"/>
                      <a:pt x="3902" y="9715"/>
                      <a:pt x="3789" y="9621"/>
                    </a:cubicBezTo>
                    <a:cubicBezTo>
                      <a:pt x="3700" y="9546"/>
                      <a:pt x="3656" y="9456"/>
                      <a:pt x="3656" y="9352"/>
                    </a:cubicBezTo>
                    <a:cubicBezTo>
                      <a:pt x="3656" y="9237"/>
                      <a:pt x="3703" y="9145"/>
                      <a:pt x="3798" y="9077"/>
                    </a:cubicBezTo>
                    <a:cubicBezTo>
                      <a:pt x="3945" y="8970"/>
                      <a:pt x="4149" y="8916"/>
                      <a:pt x="4408" y="8916"/>
                    </a:cubicBezTo>
                    <a:cubicBezTo>
                      <a:pt x="4660" y="8916"/>
                      <a:pt x="4849" y="8966"/>
                      <a:pt x="4975" y="9066"/>
                    </a:cubicBezTo>
                    <a:cubicBezTo>
                      <a:pt x="5101" y="9166"/>
                      <a:pt x="5183" y="9329"/>
                      <a:pt x="5222" y="9557"/>
                    </a:cubicBezTo>
                    <a:lnTo>
                      <a:pt x="6116" y="9518"/>
                    </a:lnTo>
                    <a:cubicBezTo>
                      <a:pt x="6102" y="9111"/>
                      <a:pt x="5955" y="8785"/>
                      <a:pt x="5674" y="8541"/>
                    </a:cubicBezTo>
                    <a:cubicBezTo>
                      <a:pt x="5392" y="8298"/>
                      <a:pt x="4974" y="8176"/>
                      <a:pt x="4418" y="8176"/>
                    </a:cubicBezTo>
                    <a:close/>
                    <a:moveTo>
                      <a:pt x="12722" y="8176"/>
                    </a:moveTo>
                    <a:cubicBezTo>
                      <a:pt x="12361" y="8176"/>
                      <a:pt x="12043" y="8234"/>
                      <a:pt x="11767" y="8351"/>
                    </a:cubicBezTo>
                    <a:cubicBezTo>
                      <a:pt x="11559" y="8438"/>
                      <a:pt x="11368" y="8571"/>
                      <a:pt x="11194" y="8750"/>
                    </a:cubicBezTo>
                    <a:cubicBezTo>
                      <a:pt x="11020" y="8929"/>
                      <a:pt x="10882" y="9132"/>
                      <a:pt x="10781" y="9358"/>
                    </a:cubicBezTo>
                    <a:cubicBezTo>
                      <a:pt x="10646" y="9664"/>
                      <a:pt x="10579" y="10043"/>
                      <a:pt x="10579" y="10494"/>
                    </a:cubicBezTo>
                    <a:cubicBezTo>
                      <a:pt x="10579" y="11200"/>
                      <a:pt x="10773" y="11753"/>
                      <a:pt x="11162" y="12155"/>
                    </a:cubicBezTo>
                    <a:cubicBezTo>
                      <a:pt x="11551" y="12557"/>
                      <a:pt x="12075" y="12759"/>
                      <a:pt x="12734" y="12759"/>
                    </a:cubicBezTo>
                    <a:cubicBezTo>
                      <a:pt x="13385" y="12759"/>
                      <a:pt x="13905" y="12556"/>
                      <a:pt x="14294" y="12152"/>
                    </a:cubicBezTo>
                    <a:cubicBezTo>
                      <a:pt x="14683" y="11748"/>
                      <a:pt x="14878" y="11189"/>
                      <a:pt x="14878" y="10473"/>
                    </a:cubicBezTo>
                    <a:cubicBezTo>
                      <a:pt x="14878" y="9752"/>
                      <a:pt x="14682" y="9188"/>
                      <a:pt x="14290" y="8783"/>
                    </a:cubicBezTo>
                    <a:cubicBezTo>
                      <a:pt x="13898" y="8378"/>
                      <a:pt x="13375" y="8176"/>
                      <a:pt x="12722" y="8176"/>
                    </a:cubicBezTo>
                    <a:close/>
                    <a:moveTo>
                      <a:pt x="15558" y="8251"/>
                    </a:moveTo>
                    <a:lnTo>
                      <a:pt x="15558" y="12683"/>
                    </a:lnTo>
                    <a:lnTo>
                      <a:pt x="16453" y="12683"/>
                    </a:lnTo>
                    <a:lnTo>
                      <a:pt x="16453" y="11011"/>
                    </a:lnTo>
                    <a:lnTo>
                      <a:pt x="17037" y="11011"/>
                    </a:lnTo>
                    <a:cubicBezTo>
                      <a:pt x="17442" y="11011"/>
                      <a:pt x="17751" y="10990"/>
                      <a:pt x="17965" y="10948"/>
                    </a:cubicBezTo>
                    <a:cubicBezTo>
                      <a:pt x="18122" y="10914"/>
                      <a:pt x="18276" y="10843"/>
                      <a:pt x="18429" y="10738"/>
                    </a:cubicBezTo>
                    <a:cubicBezTo>
                      <a:pt x="18581" y="10632"/>
                      <a:pt x="18706" y="10486"/>
                      <a:pt x="18805" y="10301"/>
                    </a:cubicBezTo>
                    <a:cubicBezTo>
                      <a:pt x="18904" y="10115"/>
                      <a:pt x="18953" y="9887"/>
                      <a:pt x="18953" y="9615"/>
                    </a:cubicBezTo>
                    <a:cubicBezTo>
                      <a:pt x="18953" y="9262"/>
                      <a:pt x="18867" y="8974"/>
                      <a:pt x="18696" y="8752"/>
                    </a:cubicBezTo>
                    <a:cubicBezTo>
                      <a:pt x="18525" y="8529"/>
                      <a:pt x="18312" y="8384"/>
                      <a:pt x="18058" y="8318"/>
                    </a:cubicBezTo>
                    <a:cubicBezTo>
                      <a:pt x="17893" y="8273"/>
                      <a:pt x="17538" y="8251"/>
                      <a:pt x="16994" y="8251"/>
                    </a:cubicBezTo>
                    <a:lnTo>
                      <a:pt x="15558" y="8251"/>
                    </a:lnTo>
                    <a:close/>
                    <a:moveTo>
                      <a:pt x="6651" y="8251"/>
                    </a:moveTo>
                    <a:lnTo>
                      <a:pt x="6651" y="9001"/>
                    </a:lnTo>
                    <a:lnTo>
                      <a:pt x="7966" y="9001"/>
                    </a:lnTo>
                    <a:lnTo>
                      <a:pt x="7966" y="12683"/>
                    </a:lnTo>
                    <a:lnTo>
                      <a:pt x="8861" y="12683"/>
                    </a:lnTo>
                    <a:lnTo>
                      <a:pt x="8861" y="9001"/>
                    </a:lnTo>
                    <a:lnTo>
                      <a:pt x="10173" y="9001"/>
                    </a:lnTo>
                    <a:lnTo>
                      <a:pt x="10173" y="8251"/>
                    </a:lnTo>
                    <a:lnTo>
                      <a:pt x="6651" y="8251"/>
                    </a:lnTo>
                    <a:close/>
                  </a:path>
                </a:pathLst>
              </a:custGeom>
              <a:solidFill>
                <a:srgbClr val="C40022"/>
              </a:solidFill>
              <a:ln w="12700" cap="flat">
                <a:noFill/>
                <a:miter lim="400000"/>
              </a:ln>
              <a:effectLst/>
            </p:spPr>
            <p:txBody>
              <a:bodyPr wrap="square" lIns="45719" tIns="45719" rIns="45719" bIns="45719" numCol="1" anchor="t">
                <a:noAutofit/>
              </a:bodyPr>
              <a:lstStyle/>
              <a:p>
                <a:pPr defTabSz="457189">
                  <a:spcBef>
                    <a:spcPts val="2200"/>
                  </a:spcBef>
                  <a:defRPr sz="4400">
                    <a:solidFill>
                      <a:srgbClr val="FFFFFF"/>
                    </a:solidFill>
                  </a:defRPr>
                </a:pPr>
                <a:endParaRPr sz="4400"/>
              </a:p>
            </p:txBody>
          </p:sp>
          <p:sp>
            <p:nvSpPr>
              <p:cNvPr id="4500" name="Shape"/>
              <p:cNvSpPr/>
              <p:nvPr/>
            </p:nvSpPr>
            <p:spPr>
              <a:xfrm>
                <a:off x="2972887" y="2311048"/>
                <a:ext cx="633721" cy="789221"/>
              </a:xfrm>
              <a:custGeom>
                <a:avLst/>
                <a:gdLst/>
                <a:ahLst/>
                <a:cxnLst>
                  <a:cxn ang="0">
                    <a:pos x="wd2" y="hd2"/>
                  </a:cxn>
                  <a:cxn ang="5400000">
                    <a:pos x="wd2" y="hd2"/>
                  </a:cxn>
                  <a:cxn ang="10800000">
                    <a:pos x="wd2" y="hd2"/>
                  </a:cxn>
                  <a:cxn ang="16200000">
                    <a:pos x="wd2" y="hd2"/>
                  </a:cxn>
                </a:cxnLst>
                <a:rect l="0" t="0" r="r" b="b"/>
                <a:pathLst>
                  <a:path w="21600" h="21600" extrusionOk="0">
                    <a:moveTo>
                      <a:pt x="10840" y="0"/>
                    </a:moveTo>
                    <a:cubicBezTo>
                      <a:pt x="14089" y="0"/>
                      <a:pt x="16695" y="884"/>
                      <a:pt x="18657" y="2652"/>
                    </a:cubicBezTo>
                    <a:cubicBezTo>
                      <a:pt x="20619" y="4420"/>
                      <a:pt x="21600" y="7100"/>
                      <a:pt x="21600" y="10693"/>
                    </a:cubicBezTo>
                    <a:cubicBezTo>
                      <a:pt x="21600" y="14329"/>
                      <a:pt x="20592" y="17055"/>
                      <a:pt x="18577" y="18873"/>
                    </a:cubicBezTo>
                    <a:cubicBezTo>
                      <a:pt x="16562" y="20691"/>
                      <a:pt x="13983" y="21600"/>
                      <a:pt x="10840" y="21600"/>
                    </a:cubicBezTo>
                    <a:cubicBezTo>
                      <a:pt x="7697" y="21600"/>
                      <a:pt x="5105" y="20684"/>
                      <a:pt x="3063" y="18852"/>
                    </a:cubicBezTo>
                    <a:cubicBezTo>
                      <a:pt x="1021" y="17020"/>
                      <a:pt x="0" y="14329"/>
                      <a:pt x="0" y="10779"/>
                    </a:cubicBezTo>
                    <a:cubicBezTo>
                      <a:pt x="0" y="7172"/>
                      <a:pt x="994" y="4473"/>
                      <a:pt x="2983" y="2684"/>
                    </a:cubicBezTo>
                    <a:cubicBezTo>
                      <a:pt x="4972" y="895"/>
                      <a:pt x="7591" y="0"/>
                      <a:pt x="10840" y="0"/>
                    </a:cubicBezTo>
                    <a:close/>
                  </a:path>
                </a:pathLst>
              </a:custGeom>
              <a:solidFill>
                <a:srgbClr val="C40022"/>
              </a:solidFill>
              <a:ln w="12700" cap="flat">
                <a:noFill/>
                <a:miter lim="400000"/>
              </a:ln>
              <a:effectLst/>
            </p:spPr>
            <p:txBody>
              <a:bodyPr wrap="square" lIns="45719" tIns="45719" rIns="45719" bIns="45719" numCol="1" anchor="t">
                <a:noAutofit/>
              </a:bodyPr>
              <a:lstStyle/>
              <a:p>
                <a:pPr defTabSz="457189">
                  <a:spcBef>
                    <a:spcPts val="2200"/>
                  </a:spcBef>
                  <a:defRPr sz="4400">
                    <a:solidFill>
                      <a:srgbClr val="FFFFFF"/>
                    </a:solidFill>
                  </a:defRPr>
                </a:pPr>
                <a:endParaRPr sz="4400"/>
              </a:p>
            </p:txBody>
          </p:sp>
          <p:sp>
            <p:nvSpPr>
              <p:cNvPr id="4501" name="Shape"/>
              <p:cNvSpPr/>
              <p:nvPr/>
            </p:nvSpPr>
            <p:spPr>
              <a:xfrm>
                <a:off x="4252987" y="2326677"/>
                <a:ext cx="407896" cy="3250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917" y="0"/>
                    </a:lnTo>
                    <a:cubicBezTo>
                      <a:pt x="10331" y="0"/>
                      <a:pt x="13269" y="173"/>
                      <a:pt x="14731" y="519"/>
                    </a:cubicBezTo>
                    <a:cubicBezTo>
                      <a:pt x="16717" y="969"/>
                      <a:pt x="18359" y="2094"/>
                      <a:pt x="19655" y="3894"/>
                    </a:cubicBezTo>
                    <a:cubicBezTo>
                      <a:pt x="20952" y="5694"/>
                      <a:pt x="21600" y="7979"/>
                      <a:pt x="21600" y="10748"/>
                    </a:cubicBezTo>
                    <a:cubicBezTo>
                      <a:pt x="21600" y="12998"/>
                      <a:pt x="21138" y="14971"/>
                      <a:pt x="20214" y="16667"/>
                    </a:cubicBezTo>
                    <a:cubicBezTo>
                      <a:pt x="19290" y="18363"/>
                      <a:pt x="18014" y="19610"/>
                      <a:pt x="16386" y="20406"/>
                    </a:cubicBezTo>
                    <a:cubicBezTo>
                      <a:pt x="14759" y="21202"/>
                      <a:pt x="11531" y="21600"/>
                      <a:pt x="6703" y="21600"/>
                    </a:cubicBezTo>
                    <a:lnTo>
                      <a:pt x="0" y="21600"/>
                    </a:lnTo>
                    <a:lnTo>
                      <a:pt x="0" y="0"/>
                    </a:lnTo>
                    <a:close/>
                  </a:path>
                </a:pathLst>
              </a:custGeom>
              <a:solidFill>
                <a:srgbClr val="C40022"/>
              </a:solidFill>
              <a:ln w="12700" cap="flat">
                <a:noFill/>
                <a:miter lim="400000"/>
              </a:ln>
              <a:effectLst/>
            </p:spPr>
            <p:txBody>
              <a:bodyPr wrap="square" lIns="45719" tIns="45719" rIns="45719" bIns="45719" numCol="1" anchor="t">
                <a:noAutofit/>
              </a:bodyPr>
              <a:lstStyle/>
              <a:p>
                <a:pPr defTabSz="457189">
                  <a:spcBef>
                    <a:spcPts val="2200"/>
                  </a:spcBef>
                  <a:defRPr sz="4400">
                    <a:solidFill>
                      <a:srgbClr val="FFFFFF"/>
                    </a:solidFill>
                  </a:defRPr>
                </a:pPr>
                <a:endParaRPr sz="4400"/>
              </a:p>
            </p:txBody>
          </p:sp>
        </p:grpSp>
        <p:sp>
          <p:nvSpPr>
            <p:cNvPr id="4503" name="Shape"/>
            <p:cNvSpPr/>
            <p:nvPr/>
          </p:nvSpPr>
          <p:spPr>
            <a:xfrm>
              <a:off x="-1" y="-1"/>
              <a:ext cx="5857171" cy="5857171"/>
            </a:xfrm>
            <a:custGeom>
              <a:avLst/>
              <a:gdLst/>
              <a:ahLst/>
              <a:cxnLst>
                <a:cxn ang="0">
                  <a:pos x="wd2" y="hd2"/>
                </a:cxn>
                <a:cxn ang="5400000">
                  <a:pos x="wd2" y="hd2"/>
                </a:cxn>
                <a:cxn ang="10800000">
                  <a:pos x="wd2" y="hd2"/>
                </a:cxn>
                <a:cxn ang="16200000">
                  <a:pos x="wd2" y="hd2"/>
                </a:cxn>
              </a:cxnLst>
              <a:rect l="0" t="0" r="r" b="b"/>
              <a:pathLst>
                <a:path w="21600" h="21600" extrusionOk="0">
                  <a:moveTo>
                    <a:pt x="0" y="6326"/>
                  </a:moveTo>
                  <a:lnTo>
                    <a:pt x="6326" y="0"/>
                  </a:lnTo>
                  <a:lnTo>
                    <a:pt x="15274" y="0"/>
                  </a:lnTo>
                  <a:lnTo>
                    <a:pt x="21600" y="6326"/>
                  </a:lnTo>
                  <a:lnTo>
                    <a:pt x="21600" y="15274"/>
                  </a:lnTo>
                  <a:lnTo>
                    <a:pt x="15274" y="21600"/>
                  </a:lnTo>
                  <a:lnTo>
                    <a:pt x="6326" y="21600"/>
                  </a:lnTo>
                  <a:lnTo>
                    <a:pt x="0" y="15274"/>
                  </a:lnTo>
                  <a:close/>
                </a:path>
              </a:pathLst>
            </a:custGeom>
            <a:noFill/>
            <a:ln w="114300" cap="flat">
              <a:solidFill>
                <a:srgbClr val="C40022"/>
              </a:solidFill>
              <a:prstDash val="solid"/>
              <a:miter lim="800000"/>
            </a:ln>
            <a:effectLst/>
          </p:spPr>
          <p:txBody>
            <a:bodyPr wrap="square" lIns="45719" tIns="45719" rIns="45719" bIns="45719" numCol="1" anchor="ctr">
              <a:noAutofit/>
            </a:bodyPr>
            <a:lstStyle/>
            <a:p>
              <a:pPr defTabSz="914377">
                <a:spcBef>
                  <a:spcPts val="2200"/>
                </a:spcBef>
                <a:defRPr sz="1800">
                  <a:solidFill>
                    <a:srgbClr val="FFFFFF"/>
                  </a:solidFill>
                </a:defRPr>
              </a:pPr>
              <a:endParaRPr sz="1800"/>
            </a:p>
          </p:txBody>
        </p:sp>
      </p:grpSp>
    </p:spTree>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tx">
  <p:cSld name="DO NOT USE - FOR TEMPLATE LAYOUT">
    <p:bg>
      <p:bgPr>
        <a:gradFill flip="none" rotWithShape="1">
          <a:gsLst>
            <a:gs pos="17000">
              <a:srgbClr val="FFFFFF"/>
            </a:gs>
            <a:gs pos="93000">
              <a:srgbClr val="E2E6EC"/>
            </a:gs>
          </a:gsLst>
          <a:lin ang="5400000" scaled="0"/>
        </a:gradFill>
        <a:effectLst/>
      </p:bgPr>
    </p:bg>
    <p:spTree>
      <p:nvGrpSpPr>
        <p:cNvPr id="1" name=""/>
        <p:cNvGrpSpPr/>
        <p:nvPr/>
      </p:nvGrpSpPr>
      <p:grpSpPr>
        <a:xfrm>
          <a:off x="0" y="0"/>
          <a:ext cx="0" cy="0"/>
          <a:chOff x="0" y="0"/>
          <a:chExt cx="0" cy="0"/>
        </a:xfrm>
      </p:grpSpPr>
      <p:sp>
        <p:nvSpPr>
          <p:cNvPr id="4512" name="Rectangle"/>
          <p:cNvSpPr/>
          <p:nvPr/>
        </p:nvSpPr>
        <p:spPr>
          <a:xfrm>
            <a:off x="3" y="7398336"/>
            <a:ext cx="24387175" cy="6317675"/>
          </a:xfrm>
          <a:prstGeom prst="rect">
            <a:avLst/>
          </a:prstGeom>
          <a:solidFill>
            <a:srgbClr val="383C42"/>
          </a:solidFill>
          <a:ln w="12700">
            <a:miter lim="400000"/>
          </a:ln>
        </p:spPr>
        <p:txBody>
          <a:bodyPr lIns="45719" rIns="45719" anchor="ctr">
            <a:normAutofit/>
          </a:bodyPr>
          <a:lstStyle/>
          <a:p>
            <a:pPr>
              <a:lnSpc>
                <a:spcPct val="110000"/>
              </a:lnSpc>
              <a:spcBef>
                <a:spcPts val="2200"/>
              </a:spcBef>
              <a:defRPr sz="5000" cap="all" spc="102">
                <a:solidFill>
                  <a:srgbClr val="FFFFFF"/>
                </a:solidFill>
              </a:defRPr>
            </a:pPr>
            <a:endParaRPr sz="5000"/>
          </a:p>
        </p:txBody>
      </p:sp>
      <p:sp>
        <p:nvSpPr>
          <p:cNvPr id="4513" name="Title Text"/>
          <p:cNvSpPr txBox="1">
            <a:spLocks noGrp="1"/>
          </p:cNvSpPr>
          <p:nvPr>
            <p:ph type="title"/>
          </p:nvPr>
        </p:nvSpPr>
        <p:spPr>
          <a:xfrm>
            <a:off x="1225457" y="146308"/>
            <a:ext cx="21948459" cy="2273301"/>
          </a:xfrm>
          <a:prstGeom prst="rect">
            <a:avLst/>
          </a:prstGeom>
        </p:spPr>
        <p:txBody>
          <a:bodyPr/>
          <a:lstStyle/>
          <a:p>
            <a:r>
              <a:t>Title Text</a:t>
            </a:r>
          </a:p>
        </p:txBody>
      </p:sp>
      <p:sp>
        <p:nvSpPr>
          <p:cNvPr id="4514" name="Body Level One…"/>
          <p:cNvSpPr txBox="1">
            <a:spLocks noGrp="1"/>
          </p:cNvSpPr>
          <p:nvPr>
            <p:ph type="body" sz="quarter" idx="1"/>
          </p:nvPr>
        </p:nvSpPr>
        <p:spPr>
          <a:xfrm>
            <a:off x="1225457" y="2419608"/>
            <a:ext cx="21948459" cy="1168401"/>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 name="Title Text"/>
          <p:cNvSpPr txBox="1">
            <a:spLocks noGrp="1"/>
          </p:cNvSpPr>
          <p:nvPr>
            <p:ph type="title"/>
          </p:nvPr>
        </p:nvSpPr>
        <p:spPr>
          <a:xfrm>
            <a:off x="1219361" y="152646"/>
            <a:ext cx="21948459" cy="22733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p>
            <a:r>
              <a:t>Title Text</a:t>
            </a:r>
          </a:p>
        </p:txBody>
      </p:sp>
      <p:sp>
        <p:nvSpPr>
          <p:cNvPr id="44" name="Body Level One…"/>
          <p:cNvSpPr txBox="1">
            <a:spLocks noGrp="1"/>
          </p:cNvSpPr>
          <p:nvPr>
            <p:ph type="body" idx="1"/>
          </p:nvPr>
        </p:nvSpPr>
        <p:spPr>
          <a:xfrm>
            <a:off x="1219361" y="2794000"/>
            <a:ext cx="21948459" cy="931545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grpSp>
        <p:nvGrpSpPr>
          <p:cNvPr id="57" name="Group"/>
          <p:cNvGrpSpPr/>
          <p:nvPr/>
        </p:nvGrpSpPr>
        <p:grpSpPr>
          <a:xfrm>
            <a:off x="21341407" y="12713927"/>
            <a:ext cx="2588084" cy="566942"/>
            <a:chOff x="-6" y="-13"/>
            <a:chExt cx="2588083" cy="566941"/>
          </a:xfrm>
        </p:grpSpPr>
        <p:sp>
          <p:nvSpPr>
            <p:cNvPr id="45"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6"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7"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9"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0"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1"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2"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3"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54"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5"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6"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58" name="Slide Number"/>
          <p:cNvSpPr txBox="1">
            <a:spLocks noGrp="1"/>
          </p:cNvSpPr>
          <p:nvPr>
            <p:ph type="sldNum" sz="quarter" idx="2"/>
          </p:nvPr>
        </p:nvSpPr>
        <p:spPr>
          <a:xfrm>
            <a:off x="1217326" y="12798556"/>
            <a:ext cx="317523" cy="276999"/>
          </a:xfrm>
          <a:prstGeom prst="rect">
            <a:avLst/>
          </a:prstGeom>
          <a:ln w="12700">
            <a:miter lim="400000"/>
          </a:ln>
        </p:spPr>
        <p:txBody>
          <a:bodyPr wrap="none" lIns="0" tIns="0" rIns="0" bIns="0" anchor="ctr">
            <a:spAutoFit/>
          </a:bodyPr>
          <a:lstStyle>
            <a:lvl1pPr algn="l" defTabSz="1828845">
              <a:lnSpc>
                <a:spcPct val="100000"/>
              </a:lnSpc>
              <a:spcBef>
                <a:spcPts val="0"/>
              </a:spcBef>
              <a:defRPr sz="1800" b="1" spc="92">
                <a:solidFill>
                  <a:srgbClr val="9CA0A6"/>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81" r:id="rId27"/>
    <p:sldLayoutId id="2147483675" r:id="rId28"/>
    <p:sldLayoutId id="2147483676" r:id="rId29"/>
    <p:sldLayoutId id="2147483677" r:id="rId30"/>
    <p:sldLayoutId id="2147483678" r:id="rId31"/>
    <p:sldLayoutId id="2147483679" r:id="rId32"/>
    <p:sldLayoutId id="2147483680" r:id="rId33"/>
    <p:sldLayoutId id="2147483745" r:id="rId34"/>
    <p:sldLayoutId id="2147483746" r:id="rId35"/>
    <p:sldLayoutId id="2147483747" r:id="rId36"/>
    <p:sldLayoutId id="2147483682" r:id="rId37"/>
    <p:sldLayoutId id="2147483683" r:id="rId38"/>
    <p:sldLayoutId id="2147483684" r:id="rId39"/>
    <p:sldLayoutId id="2147483685" r:id="rId40"/>
    <p:sldLayoutId id="2147483686" r:id="rId41"/>
    <p:sldLayoutId id="2147483687" r:id="rId42"/>
    <p:sldLayoutId id="2147483688" r:id="rId43"/>
    <p:sldLayoutId id="2147483689" r:id="rId44"/>
    <p:sldLayoutId id="2147483690" r:id="rId45"/>
    <p:sldLayoutId id="2147483691" r:id="rId46"/>
    <p:sldLayoutId id="2147483692" r:id="rId47"/>
    <p:sldLayoutId id="2147483693" r:id="rId48"/>
    <p:sldLayoutId id="2147483694" r:id="rId49"/>
    <p:sldLayoutId id="2147483695" r:id="rId50"/>
    <p:sldLayoutId id="2147483696" r:id="rId51"/>
    <p:sldLayoutId id="2147483697" r:id="rId52"/>
    <p:sldLayoutId id="2147483698" r:id="rId53"/>
    <p:sldLayoutId id="2147483699" r:id="rId54"/>
    <p:sldLayoutId id="2147483700" r:id="rId55"/>
    <p:sldLayoutId id="2147483701" r:id="rId56"/>
    <p:sldLayoutId id="2147483702" r:id="rId57"/>
    <p:sldLayoutId id="2147483703" r:id="rId58"/>
    <p:sldLayoutId id="2147483704" r:id="rId59"/>
    <p:sldLayoutId id="2147483705" r:id="rId60"/>
    <p:sldLayoutId id="2147483706" r:id="rId61"/>
    <p:sldLayoutId id="2147483707" r:id="rId62"/>
    <p:sldLayoutId id="2147483708" r:id="rId63"/>
    <p:sldLayoutId id="2147483709" r:id="rId64"/>
    <p:sldLayoutId id="2147483710" r:id="rId65"/>
    <p:sldLayoutId id="2147483711" r:id="rId66"/>
    <p:sldLayoutId id="2147483712" r:id="rId67"/>
    <p:sldLayoutId id="2147483713" r:id="rId68"/>
    <p:sldLayoutId id="2147483714" r:id="rId69"/>
    <p:sldLayoutId id="2147483715" r:id="rId70"/>
    <p:sldLayoutId id="2147483716" r:id="rId71"/>
    <p:sldLayoutId id="2147483717" r:id="rId72"/>
    <p:sldLayoutId id="2147483718" r:id="rId73"/>
    <p:sldLayoutId id="2147483719" r:id="rId74"/>
    <p:sldLayoutId id="2147483720" r:id="rId75"/>
    <p:sldLayoutId id="2147483721" r:id="rId76"/>
    <p:sldLayoutId id="2147483722" r:id="rId77"/>
    <p:sldLayoutId id="2147483723" r:id="rId78"/>
    <p:sldLayoutId id="2147483724" r:id="rId79"/>
    <p:sldLayoutId id="2147483725" r:id="rId80"/>
    <p:sldLayoutId id="2147483726" r:id="rId81"/>
    <p:sldLayoutId id="2147483727" r:id="rId82"/>
    <p:sldLayoutId id="2147483728" r:id="rId83"/>
    <p:sldLayoutId id="2147483729" r:id="rId84"/>
    <p:sldLayoutId id="2147483730" r:id="rId85"/>
    <p:sldLayoutId id="2147483731" r:id="rId86"/>
    <p:sldLayoutId id="2147483732" r:id="rId87"/>
    <p:sldLayoutId id="2147483733" r:id="rId88"/>
    <p:sldLayoutId id="2147483734" r:id="rId89"/>
    <p:sldLayoutId id="2147483735" r:id="rId90"/>
    <p:sldLayoutId id="2147483736" r:id="rId91"/>
    <p:sldLayoutId id="2147483737" r:id="rId92"/>
    <p:sldLayoutId id="2147483738" r:id="rId93"/>
    <p:sldLayoutId id="2147483739" r:id="rId94"/>
    <p:sldLayoutId id="2147483740" r:id="rId95"/>
    <p:sldLayoutId id="2147483741" r:id="rId96"/>
    <p:sldLayoutId id="2147483742" r:id="rId97"/>
    <p:sldLayoutId id="2147483743" r:id="rId98"/>
    <p:sldLayoutId id="2147483744" r:id="rId99"/>
  </p:sldLayoutIdLst>
  <p:transition spd="med"/>
  <p:hf hdr="0" ftr="0" dt="0"/>
  <p:txStyles>
    <p:titleStyle>
      <a:lvl1pPr marL="0" marR="0" indent="0"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1pPr>
      <a:lvl2pPr marL="0" marR="0" indent="228594"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2pPr>
      <a:lvl3pPr marL="0" marR="0" indent="457189"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3pPr>
      <a:lvl4pPr marL="0" marR="0" indent="685783"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4pPr>
      <a:lvl5pPr marL="0" marR="0" indent="914377"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5pPr>
      <a:lvl6pPr marL="0" marR="0" indent="1142971"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6pPr>
      <a:lvl7pPr marL="0" marR="0" indent="1371566"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7pPr>
      <a:lvl8pPr marL="0" marR="0" indent="1600160"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8pPr>
      <a:lvl9pPr marL="0" marR="0" indent="1828754"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9pPr>
    </p:titleStyle>
    <p:bodyStyle>
      <a:lvl1pPr marL="406390" marR="0" indent="-406390" algn="l" defTabSz="914377" rtl="0" latinLnBrk="0">
        <a:lnSpc>
          <a:spcPct val="90000"/>
        </a:lnSpc>
        <a:spcBef>
          <a:spcPts val="2200"/>
        </a:spcBef>
        <a:spcAft>
          <a:spcPts val="0"/>
        </a:spcAft>
        <a:buClr>
          <a:schemeClr val="accent1"/>
        </a:buClr>
        <a:buSzPct val="150000"/>
        <a:buFont typeface="Arial"/>
        <a:buChar char="•"/>
        <a:tabLst/>
        <a:defRPr sz="3200" b="0" i="0" u="none" strike="noStrike" cap="none" spc="0" baseline="0">
          <a:ln>
            <a:noFill/>
          </a:ln>
          <a:solidFill>
            <a:srgbClr val="2E3238"/>
          </a:solidFill>
          <a:uFillTx/>
          <a:latin typeface="+mn-lt"/>
          <a:ea typeface="+mn-ea"/>
          <a:cs typeface="+mn-cs"/>
          <a:sym typeface="Arial"/>
        </a:defRPr>
      </a:lvl1pPr>
      <a:lvl2pPr marL="812780" marR="0" indent="-40639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2pPr>
      <a:lvl3pPr marL="1219170" marR="0" indent="-406390" algn="l" defTabSz="914377" rtl="0" latinLnBrk="0">
        <a:lnSpc>
          <a:spcPct val="90000"/>
        </a:lnSpc>
        <a:spcBef>
          <a:spcPts val="2200"/>
        </a:spcBef>
        <a:spcAft>
          <a:spcPts val="0"/>
        </a:spcAft>
        <a:buClr>
          <a:schemeClr val="accent1"/>
        </a:buClr>
        <a:buSzPct val="150000"/>
        <a:buFont typeface="Arial"/>
        <a:buChar char="•"/>
        <a:tabLst/>
        <a:defRPr sz="3200" b="0" i="0" u="none" strike="noStrike" cap="none" spc="0" baseline="0">
          <a:ln>
            <a:noFill/>
          </a:ln>
          <a:solidFill>
            <a:srgbClr val="2E3238"/>
          </a:solidFill>
          <a:uFillTx/>
          <a:latin typeface="+mn-lt"/>
          <a:ea typeface="+mn-ea"/>
          <a:cs typeface="+mn-cs"/>
          <a:sym typeface="Arial"/>
        </a:defRPr>
      </a:lvl3pPr>
      <a:lvl4pPr marL="1625559" marR="0" indent="-40639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4pPr>
      <a:lvl5pPr marL="2031949" marR="0" indent="-406390" algn="l" defTabSz="914377" rtl="0" latinLnBrk="0">
        <a:lnSpc>
          <a:spcPct val="90000"/>
        </a:lnSpc>
        <a:spcBef>
          <a:spcPts val="2200"/>
        </a:spcBef>
        <a:spcAft>
          <a:spcPts val="0"/>
        </a:spcAft>
        <a:buClr>
          <a:schemeClr val="accent1"/>
        </a:buClr>
        <a:buSzPct val="150000"/>
        <a:buFont typeface="Arial"/>
        <a:buChar char="•"/>
        <a:tabLst/>
        <a:defRPr sz="3200" b="0" i="0" u="none" strike="noStrike" cap="none" spc="0" baseline="0">
          <a:ln>
            <a:noFill/>
          </a:ln>
          <a:solidFill>
            <a:srgbClr val="2E3238"/>
          </a:solidFill>
          <a:uFillTx/>
          <a:latin typeface="+mn-lt"/>
          <a:ea typeface="+mn-ea"/>
          <a:cs typeface="+mn-cs"/>
          <a:sym typeface="Arial"/>
        </a:defRPr>
      </a:lvl5pPr>
      <a:lvl6pPr marL="4572115"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6pPr>
      <a:lvl7pPr marL="5486537"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7pPr>
      <a:lvl8pPr marL="6400960"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8pPr>
      <a:lvl9pPr marL="7315382"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9pPr>
    </p:bodyStyle>
    <p:otherStyle>
      <a:lvl1pPr marL="0" marR="0" indent="0"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1pPr>
      <a:lvl2pPr marL="0" marR="0" indent="914424"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2pPr>
      <a:lvl3pPr marL="0" marR="0" indent="1828845"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3pPr>
      <a:lvl4pPr marL="0" marR="0" indent="2743269"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4pPr>
      <a:lvl5pPr marL="0" marR="0" indent="3657691"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5pPr>
      <a:lvl6pPr marL="0" marR="0" indent="4572115"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6pPr>
      <a:lvl7pPr marL="0" marR="0" indent="5486537"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7pPr>
      <a:lvl8pPr marL="0" marR="0" indent="6400960"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8pPr>
      <a:lvl9pPr marL="0" marR="0" indent="7315382"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2" Type="http://schemas.openxmlformats.org/officeDocument/2006/relationships/hyperlink" Target="https://pypi.python.org/pypi"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docs.python.org/3/library/index.html" TargetMode="External"/><Relationship Id="rId2" Type="http://schemas.openxmlformats.org/officeDocument/2006/relationships/hyperlink" Target="https://docs.python.org/3/"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bit.ly/ru-py4" TargetMode="External"/><Relationship Id="rId2" Type="http://schemas.openxmlformats.org/officeDocument/2006/relationships/hyperlink" Target="https://github.com/jeremyprice/RU_Python_IV"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www.joelonsoftware.com/2003/10/08/the-absolute-minimum-every-software-developer-absolutely-positively-must-know-about-unicode-and-character-sets-no-excuse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3.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jeremyprice/RU_Python_IV"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atom.io/" TargetMode="External"/><Relationship Id="rId1" Type="http://schemas.openxmlformats.org/officeDocument/2006/relationships/slideLayout" Target="../slideLayouts/slideLayout2.xml"/><Relationship Id="rId4" Type="http://schemas.openxmlformats.org/officeDocument/2006/relationships/hyperlink" Target="https://www.jetbrains.com/pycharm/" TargetMode="External"/></Relationships>
</file>

<file path=ppt/slides/_rels/slide8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6.xml"/></Relationships>
</file>

<file path=ppt/slides/_rels/slide8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8.xml"/></Relationships>
</file>

<file path=ppt/slides/_rels/slide8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9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4" name="Rackspace Corporate Brand Template"/>
          <p:cNvSpPr txBox="1">
            <a:spLocks noGrp="1"/>
          </p:cNvSpPr>
          <p:nvPr>
            <p:ph type="title"/>
          </p:nvPr>
        </p:nvSpPr>
        <p:spPr>
          <a:prstGeom prst="rect">
            <a:avLst/>
          </a:prstGeom>
        </p:spPr>
        <p:txBody>
          <a:bodyPr/>
          <a:lstStyle/>
          <a:p>
            <a:r>
              <a:rPr lang="en-US" dirty="0"/>
              <a:t>Python IV</a:t>
            </a:r>
            <a:endParaRPr lang="en-US" dirty="0">
              <a:ea typeface="+mn-lt"/>
              <a:cs typeface="+mn-lt"/>
            </a:endParaRPr>
          </a:p>
        </p:txBody>
      </p:sp>
      <p:sp>
        <p:nvSpPr>
          <p:cNvPr id="4525" name="Name Goes Here"/>
          <p:cNvSpPr txBox="1">
            <a:spLocks noGrp="1"/>
          </p:cNvSpPr>
          <p:nvPr>
            <p:ph type="body" sz="quarter" idx="1"/>
          </p:nvPr>
        </p:nvSpPr>
        <p:spPr>
          <a:prstGeom prst="rect">
            <a:avLst/>
          </a:prstGeom>
        </p:spPr>
        <p:txBody>
          <a:bodyPr/>
          <a:lstStyle/>
          <a:p>
            <a:r>
              <a:rPr lang="en-US" dirty="0"/>
              <a:t>Jeremy Price</a:t>
            </a:r>
          </a:p>
        </p:txBody>
      </p:sp>
      <p:sp>
        <p:nvSpPr>
          <p:cNvPr id="4526" name="Position Goes Here"/>
          <p:cNvSpPr>
            <a:spLocks noGrp="1"/>
          </p:cNvSpPr>
          <p:nvPr>
            <p:ph type="body" idx="13"/>
          </p:nvPr>
        </p:nvSpPr>
        <p:spPr>
          <a:xfrm>
            <a:off x="1642747" y="8777843"/>
            <a:ext cx="20830715" cy="646115"/>
          </a:xfrm>
          <a:prstGeom prst="rect">
            <a:avLst/>
          </a:prstGeom>
          <a:extLst>
            <a:ext uri="{C572A759-6A51-4108-AA02-DFA0A04FC94B}">
              <ma14:wrappingTextBoxFlag xmlns:ma14="http://schemas.microsoft.com/office/mac/drawingml/2011/main" xmlns="" val="1"/>
            </a:ext>
          </a:extLst>
        </p:spPr>
        <p:txBody>
          <a:bodyPr/>
          <a:lstStyle>
            <a:lvl1pPr marL="0" indent="0" defTabSz="817244">
              <a:spcBef>
                <a:spcPts val="0"/>
              </a:spcBef>
              <a:buClrTx/>
              <a:buSzTx/>
              <a:buFontTx/>
              <a:buNone/>
              <a:defRPr sz="4554">
                <a:solidFill>
                  <a:srgbClr val="FFFFFF"/>
                </a:solidFill>
              </a:defRPr>
            </a:lvl1pPr>
          </a:lstStyle>
          <a:p>
            <a:r>
              <a:rPr lang="en-US" sz="4551" dirty="0"/>
              <a:t>Technical Trainer</a:t>
            </a:r>
            <a:endParaRPr lang="en-US" dirty="0"/>
          </a:p>
        </p:txBody>
      </p:sp>
      <p:sp>
        <p:nvSpPr>
          <p:cNvPr id="4527" name="April 2018"/>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lIns="0" tIns="0" rIns="0" bIns="0" anchor="t">
            <a:normAutofit/>
          </a:bodyPr>
          <a:lstStyle>
            <a:lvl1pPr marL="0" indent="0" defTabSz="825500">
              <a:lnSpc>
                <a:spcPct val="80000"/>
              </a:lnSpc>
              <a:spcBef>
                <a:spcPts val="0"/>
              </a:spcBef>
              <a:buClrTx/>
              <a:buSzTx/>
              <a:buFontTx/>
              <a:buNone/>
              <a:defRPr sz="7100" spc="-100">
                <a:solidFill>
                  <a:srgbClr val="FFFFFF"/>
                </a:solidFill>
              </a:defRPr>
            </a:lvl1pPr>
          </a:lstStyle>
          <a:p>
            <a:r>
              <a:rPr lang="en-US" dirty="0"/>
              <a:t>To version 3 and beyond!</a:t>
            </a:r>
          </a:p>
        </p:txBody>
      </p:sp>
    </p:spTree>
    <p:extLst>
      <p:ext uri="{BB962C8B-B14F-4D97-AF65-F5344CB8AC3E}">
        <p14:creationId xmlns:p14="http://schemas.microsoft.com/office/powerpoint/2010/main" val="2144974093"/>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069D0-953A-2B4B-9A75-B2E1C1CD18F0}"/>
              </a:ext>
            </a:extLst>
          </p:cNvPr>
          <p:cNvSpPr>
            <a:spLocks noGrp="1"/>
          </p:cNvSpPr>
          <p:nvPr>
            <p:ph type="title"/>
          </p:nvPr>
        </p:nvSpPr>
        <p:spPr/>
        <p:txBody>
          <a:bodyPr/>
          <a:lstStyle/>
          <a:p>
            <a:r>
              <a:rPr lang="en-US" dirty="0" err="1"/>
              <a:t>Virtualenv</a:t>
            </a:r>
            <a:endParaRPr lang="en-US" dirty="0"/>
          </a:p>
        </p:txBody>
      </p:sp>
      <p:sp>
        <p:nvSpPr>
          <p:cNvPr id="3" name="Text Placeholder 2">
            <a:extLst>
              <a:ext uri="{FF2B5EF4-FFF2-40B4-BE49-F238E27FC236}">
                <a16:creationId xmlns:a16="http://schemas.microsoft.com/office/drawing/2014/main" id="{8FF7B16E-2299-E349-821A-2F47C796FF44}"/>
              </a:ext>
            </a:extLst>
          </p:cNvPr>
          <p:cNvSpPr>
            <a:spLocks noGrp="1"/>
          </p:cNvSpPr>
          <p:nvPr>
            <p:ph type="body" idx="1"/>
          </p:nvPr>
        </p:nvSpPr>
        <p:spPr>
          <a:xfrm>
            <a:off x="1219362" y="2794000"/>
            <a:ext cx="12241458" cy="9315450"/>
          </a:xfrm>
        </p:spPr>
        <p:txBody>
          <a:bodyPr/>
          <a:lstStyle/>
          <a:p>
            <a:r>
              <a:rPr lang="en-US" dirty="0" err="1"/>
              <a:t>virtualenv</a:t>
            </a:r>
            <a:r>
              <a:rPr lang="en-US" dirty="0"/>
              <a:t> allows us to setup isolated python environments </a:t>
            </a:r>
          </a:p>
          <a:p>
            <a:pPr lvl="1"/>
            <a:r>
              <a:rPr lang="en-US" dirty="0"/>
              <a:t>customized to your version and dependency requirements</a:t>
            </a:r>
          </a:p>
          <a:p>
            <a:r>
              <a:rPr lang="en-US" dirty="0"/>
              <a:t>Sets up with distribute, </a:t>
            </a:r>
            <a:r>
              <a:rPr lang="en-US" dirty="0" err="1"/>
              <a:t>easy_install</a:t>
            </a:r>
            <a:r>
              <a:rPr lang="en-US" dirty="0"/>
              <a:t>, and pip already installed and configured</a:t>
            </a:r>
          </a:p>
          <a:p>
            <a:r>
              <a:rPr lang="en-US" dirty="0"/>
              <a:t>Allows control of environments where root authority is lacking</a:t>
            </a:r>
          </a:p>
          <a:p>
            <a:pPr marL="0" indent="0">
              <a:buNone/>
            </a:pPr>
            <a:endParaRPr lang="en-US" dirty="0"/>
          </a:p>
        </p:txBody>
      </p:sp>
      <p:sp>
        <p:nvSpPr>
          <p:cNvPr id="4" name="Slide Number Placeholder 3">
            <a:extLst>
              <a:ext uri="{FF2B5EF4-FFF2-40B4-BE49-F238E27FC236}">
                <a16:creationId xmlns:a16="http://schemas.microsoft.com/office/drawing/2014/main" id="{10994EFC-8ED7-8642-BA5C-14D4ECB27381}"/>
              </a:ext>
            </a:extLst>
          </p:cNvPr>
          <p:cNvSpPr>
            <a:spLocks noGrp="1"/>
          </p:cNvSpPr>
          <p:nvPr>
            <p:ph type="sldNum" sz="quarter" idx="2"/>
          </p:nvPr>
        </p:nvSpPr>
        <p:spPr/>
        <p:txBody>
          <a:bodyPr/>
          <a:lstStyle/>
          <a:p>
            <a:fld id="{86CB4B4D-7CA3-9044-876B-883B54F8677D}" type="slidenum">
              <a:rPr lang="en-US" smtClean="0"/>
              <a:t>10</a:t>
            </a:fld>
            <a:endParaRPr lang="en-US"/>
          </a:p>
        </p:txBody>
      </p:sp>
      <p:sp>
        <p:nvSpPr>
          <p:cNvPr id="5" name="Text Placeholder 4">
            <a:extLst>
              <a:ext uri="{FF2B5EF4-FFF2-40B4-BE49-F238E27FC236}">
                <a16:creationId xmlns:a16="http://schemas.microsoft.com/office/drawing/2014/main" id="{4E38545D-CBA9-3641-ABCF-A3588335CA15}"/>
              </a:ext>
            </a:extLst>
          </p:cNvPr>
          <p:cNvSpPr>
            <a:spLocks noGrp="1"/>
          </p:cNvSpPr>
          <p:nvPr>
            <p:ph type="body" sz="quarter" idx="13"/>
          </p:nvPr>
        </p:nvSpPr>
        <p:spPr/>
        <p:txBody>
          <a:bodyPr/>
          <a:lstStyle/>
          <a:p>
            <a:endParaRPr lang="en-US"/>
          </a:p>
        </p:txBody>
      </p:sp>
      <p:pic>
        <p:nvPicPr>
          <p:cNvPr id="8" name="Picture 7" descr="A screenshot of a cell phone&#13;&#10;&#13;&#10;Description automatically generated">
            <a:extLst>
              <a:ext uri="{FF2B5EF4-FFF2-40B4-BE49-F238E27FC236}">
                <a16:creationId xmlns:a16="http://schemas.microsoft.com/office/drawing/2014/main" id="{7712B3D8-EDAE-C943-A807-A19131F4B4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90132" y="2121240"/>
            <a:ext cx="9914147" cy="9473519"/>
          </a:xfrm>
          <a:prstGeom prst="rect">
            <a:avLst/>
          </a:prstGeom>
        </p:spPr>
      </p:pic>
    </p:spTree>
    <p:extLst>
      <p:ext uri="{BB962C8B-B14F-4D97-AF65-F5344CB8AC3E}">
        <p14:creationId xmlns:p14="http://schemas.microsoft.com/office/powerpoint/2010/main" val="3953671929"/>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05" name="Title Goes Here – Title Case"/>
          <p:cNvSpPr txBox="1">
            <a:spLocks noGrp="1"/>
          </p:cNvSpPr>
          <p:nvPr>
            <p:ph type="title"/>
          </p:nvPr>
        </p:nvSpPr>
        <p:spPr>
          <a:prstGeom prst="rect">
            <a:avLst/>
          </a:prstGeom>
        </p:spPr>
        <p:txBody>
          <a:bodyPr/>
          <a:lstStyle/>
          <a:p>
            <a:r>
              <a:t>Title Goes Here – Title Case</a:t>
            </a:r>
          </a:p>
        </p:txBody>
      </p:sp>
      <p:sp>
        <p:nvSpPr>
          <p:cNvPr id="4706" name="Presenter Name(s) Go Here"/>
          <p:cNvSpPr txBox="1">
            <a:spLocks noGrp="1"/>
          </p:cNvSpPr>
          <p:nvPr>
            <p:ph type="body" sz="quarter" idx="1"/>
          </p:nvPr>
        </p:nvSpPr>
        <p:spPr>
          <a:prstGeom prst="rect">
            <a:avLst/>
          </a:prstGeom>
        </p:spPr>
        <p:txBody>
          <a:bodyPr/>
          <a:lstStyle/>
          <a:p>
            <a:r>
              <a:t>Presenter Name(s) Go Here</a:t>
            </a:r>
          </a:p>
        </p:txBody>
      </p:sp>
      <p:sp>
        <p:nvSpPr>
          <p:cNvPr id="4707" name="Position Title(s) Go Here"/>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defTabSz="817244">
              <a:spcBef>
                <a:spcPts val="0"/>
              </a:spcBef>
              <a:buClrTx/>
              <a:buSzTx/>
              <a:buFontTx/>
              <a:buNone/>
              <a:defRPr sz="4554">
                <a:solidFill>
                  <a:srgbClr val="FFFFFF"/>
                </a:solidFill>
              </a:defRPr>
            </a:lvl1pPr>
          </a:lstStyle>
          <a:p>
            <a:r>
              <a:t>Position Title(s) Go Here</a:t>
            </a:r>
          </a:p>
        </p:txBody>
      </p:sp>
      <p:sp>
        <p:nvSpPr>
          <p:cNvPr id="4708" name="Subtitle Goes Here — Title Case"/>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defTabSz="825500">
              <a:lnSpc>
                <a:spcPct val="80000"/>
              </a:lnSpc>
              <a:spcBef>
                <a:spcPts val="0"/>
              </a:spcBef>
              <a:buClrTx/>
              <a:buSzTx/>
              <a:buFontTx/>
              <a:buNone/>
              <a:defRPr sz="7100" spc="-100">
                <a:solidFill>
                  <a:srgbClr val="FFFFFF"/>
                </a:solidFill>
              </a:defRPr>
            </a:lvl1pPr>
          </a:lstStyle>
          <a:p>
            <a:r>
              <a:t>Subtitle Goes Here — Title Case</a:t>
            </a:r>
          </a:p>
        </p:txBody>
      </p:sp>
    </p:spTree>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 name="Title Goes Here"/>
          <p:cNvSpPr txBox="1">
            <a:spLocks noGrp="1"/>
          </p:cNvSpPr>
          <p:nvPr>
            <p:ph type="title"/>
          </p:nvPr>
        </p:nvSpPr>
        <p:spPr>
          <a:prstGeom prst="rect">
            <a:avLst/>
          </a:prstGeom>
        </p:spPr>
        <p:txBody>
          <a:bodyPr/>
          <a:lstStyle/>
          <a:p>
            <a:r>
              <a:t>Title Goes Here</a:t>
            </a:r>
          </a:p>
        </p:txBody>
      </p:sp>
      <p:sp>
        <p:nvSpPr>
          <p:cNvPr id="4711" name="Name(s) Go Here"/>
          <p:cNvSpPr txBox="1">
            <a:spLocks noGrp="1"/>
          </p:cNvSpPr>
          <p:nvPr>
            <p:ph type="body" sz="quarter" idx="1"/>
          </p:nvPr>
        </p:nvSpPr>
        <p:spPr>
          <a:prstGeom prst="rect">
            <a:avLst/>
          </a:prstGeom>
        </p:spPr>
        <p:txBody>
          <a:bodyPr/>
          <a:lstStyle/>
          <a:p>
            <a:r>
              <a:t>Name(s) Go Here</a:t>
            </a:r>
          </a:p>
        </p:txBody>
      </p:sp>
      <p:sp>
        <p:nvSpPr>
          <p:cNvPr id="4712" name="Position Title(s) Go Here"/>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defTabSz="817244">
              <a:spcBef>
                <a:spcPts val="0"/>
              </a:spcBef>
              <a:buClrTx/>
              <a:buSzTx/>
              <a:buFontTx/>
              <a:buNone/>
              <a:defRPr sz="4554">
                <a:solidFill>
                  <a:srgbClr val="FFFFFF"/>
                </a:solidFill>
              </a:defRPr>
            </a:lvl1pPr>
          </a:lstStyle>
          <a:p>
            <a:r>
              <a:t>Position Title(s) Go Here</a:t>
            </a:r>
          </a:p>
        </p:txBody>
      </p:sp>
      <p:sp>
        <p:nvSpPr>
          <p:cNvPr id="4713" name="Subtitle Goes Here"/>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defTabSz="825500">
              <a:lnSpc>
                <a:spcPct val="80000"/>
              </a:lnSpc>
              <a:spcBef>
                <a:spcPts val="0"/>
              </a:spcBef>
              <a:buClrTx/>
              <a:buSzTx/>
              <a:buFontTx/>
              <a:buNone/>
              <a:defRPr sz="7100" spc="-100">
                <a:solidFill>
                  <a:srgbClr val="FFFFFF"/>
                </a:solidFill>
              </a:defRPr>
            </a:lvl1pPr>
          </a:lstStyle>
          <a:p>
            <a:r>
              <a:t>Subtitle Goes Here</a:t>
            </a:r>
          </a:p>
        </p:txBody>
      </p:sp>
    </p:spTree>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5" name="Title Goes Here"/>
          <p:cNvSpPr txBox="1">
            <a:spLocks noGrp="1"/>
          </p:cNvSpPr>
          <p:nvPr>
            <p:ph type="title"/>
          </p:nvPr>
        </p:nvSpPr>
        <p:spPr>
          <a:prstGeom prst="rect">
            <a:avLst/>
          </a:prstGeom>
        </p:spPr>
        <p:txBody>
          <a:bodyPr/>
          <a:lstStyle/>
          <a:p>
            <a:r>
              <a:t>Title Goes Here</a:t>
            </a:r>
          </a:p>
        </p:txBody>
      </p:sp>
      <p:sp>
        <p:nvSpPr>
          <p:cNvPr id="4716" name="Name(s) Go Here"/>
          <p:cNvSpPr txBox="1">
            <a:spLocks noGrp="1"/>
          </p:cNvSpPr>
          <p:nvPr>
            <p:ph type="body" sz="quarter" idx="1"/>
          </p:nvPr>
        </p:nvSpPr>
        <p:spPr>
          <a:prstGeom prst="rect">
            <a:avLst/>
          </a:prstGeom>
        </p:spPr>
        <p:txBody>
          <a:bodyPr/>
          <a:lstStyle/>
          <a:p>
            <a:r>
              <a:t>Name(s) Go Here</a:t>
            </a:r>
          </a:p>
        </p:txBody>
      </p:sp>
      <p:sp>
        <p:nvSpPr>
          <p:cNvPr id="4717" name="Position Title(s) Go Here"/>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defTabSz="817244">
              <a:spcBef>
                <a:spcPts val="0"/>
              </a:spcBef>
              <a:buClrTx/>
              <a:buSzTx/>
              <a:buFontTx/>
              <a:buNone/>
              <a:defRPr sz="4554">
                <a:solidFill>
                  <a:srgbClr val="FFFFFF"/>
                </a:solidFill>
              </a:defRPr>
            </a:lvl1pPr>
          </a:lstStyle>
          <a:p>
            <a:r>
              <a:t>Position Title(s) Go Here</a:t>
            </a:r>
          </a:p>
        </p:txBody>
      </p:sp>
      <p:sp>
        <p:nvSpPr>
          <p:cNvPr id="4718" name="Subtitle Goes Here"/>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defTabSz="825500">
              <a:lnSpc>
                <a:spcPct val="80000"/>
              </a:lnSpc>
              <a:spcBef>
                <a:spcPts val="0"/>
              </a:spcBef>
              <a:buClrTx/>
              <a:buSzTx/>
              <a:buFontTx/>
              <a:buNone/>
              <a:defRPr sz="7100" spc="-100">
                <a:solidFill>
                  <a:srgbClr val="FFFFFF"/>
                </a:solidFill>
              </a:defRPr>
            </a:lvl1pPr>
          </a:lstStyle>
          <a:p>
            <a:r>
              <a:t>Subtitle Goes Here</a:t>
            </a:r>
          </a:p>
        </p:txBody>
      </p:sp>
    </p:spTree>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20" name="Title Goes Here"/>
          <p:cNvSpPr txBox="1">
            <a:spLocks noGrp="1"/>
          </p:cNvSpPr>
          <p:nvPr>
            <p:ph type="title"/>
          </p:nvPr>
        </p:nvSpPr>
        <p:spPr>
          <a:prstGeom prst="rect">
            <a:avLst/>
          </a:prstGeom>
        </p:spPr>
        <p:txBody>
          <a:bodyPr/>
          <a:lstStyle/>
          <a:p>
            <a:r>
              <a:t>Title Goes Here</a:t>
            </a:r>
          </a:p>
        </p:txBody>
      </p:sp>
      <p:sp>
        <p:nvSpPr>
          <p:cNvPr id="4721" name="Name(s) Go Here"/>
          <p:cNvSpPr txBox="1">
            <a:spLocks noGrp="1"/>
          </p:cNvSpPr>
          <p:nvPr>
            <p:ph type="body" sz="quarter" idx="1"/>
          </p:nvPr>
        </p:nvSpPr>
        <p:spPr>
          <a:prstGeom prst="rect">
            <a:avLst/>
          </a:prstGeom>
        </p:spPr>
        <p:txBody>
          <a:bodyPr/>
          <a:lstStyle/>
          <a:p>
            <a:r>
              <a:t>Name(s) Go Here</a:t>
            </a:r>
          </a:p>
        </p:txBody>
      </p:sp>
      <p:sp>
        <p:nvSpPr>
          <p:cNvPr id="4722" name="Position Title(s) Go Here"/>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defTabSz="817244">
              <a:spcBef>
                <a:spcPts val="0"/>
              </a:spcBef>
              <a:buClrTx/>
              <a:buSzTx/>
              <a:buFontTx/>
              <a:buNone/>
              <a:defRPr sz="4554">
                <a:solidFill>
                  <a:srgbClr val="FFFFFF"/>
                </a:solidFill>
              </a:defRPr>
            </a:lvl1pPr>
          </a:lstStyle>
          <a:p>
            <a:r>
              <a:t>Position Title(s) Go Here</a:t>
            </a:r>
          </a:p>
        </p:txBody>
      </p:sp>
      <p:sp>
        <p:nvSpPr>
          <p:cNvPr id="4723" name="Subtitle Goes Here"/>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defTabSz="825500">
              <a:lnSpc>
                <a:spcPct val="80000"/>
              </a:lnSpc>
              <a:spcBef>
                <a:spcPts val="0"/>
              </a:spcBef>
              <a:buClrTx/>
              <a:buSzTx/>
              <a:buFontTx/>
              <a:buNone/>
              <a:defRPr sz="7100" spc="-100">
                <a:solidFill>
                  <a:srgbClr val="FFFFFF"/>
                </a:solidFill>
              </a:defRPr>
            </a:lvl1pPr>
          </a:lstStyle>
          <a:p>
            <a:r>
              <a:t>Subtitle Goes Here</a:t>
            </a:r>
          </a:p>
        </p:txBody>
      </p:sp>
    </p:spTree>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25" name="Title Goes Here"/>
          <p:cNvSpPr txBox="1">
            <a:spLocks noGrp="1"/>
          </p:cNvSpPr>
          <p:nvPr>
            <p:ph type="title"/>
          </p:nvPr>
        </p:nvSpPr>
        <p:spPr>
          <a:prstGeom prst="rect">
            <a:avLst/>
          </a:prstGeom>
        </p:spPr>
        <p:txBody>
          <a:bodyPr/>
          <a:lstStyle/>
          <a:p>
            <a:r>
              <a:t>Title Goes Here</a:t>
            </a:r>
          </a:p>
        </p:txBody>
      </p:sp>
      <p:sp>
        <p:nvSpPr>
          <p:cNvPr id="4726" name="Name(s) Go Here"/>
          <p:cNvSpPr txBox="1">
            <a:spLocks noGrp="1"/>
          </p:cNvSpPr>
          <p:nvPr>
            <p:ph type="body" sz="quarter" idx="1"/>
          </p:nvPr>
        </p:nvSpPr>
        <p:spPr>
          <a:prstGeom prst="rect">
            <a:avLst/>
          </a:prstGeom>
        </p:spPr>
        <p:txBody>
          <a:bodyPr/>
          <a:lstStyle/>
          <a:p>
            <a:r>
              <a:t>Name(s) Go Here</a:t>
            </a:r>
          </a:p>
        </p:txBody>
      </p:sp>
      <p:sp>
        <p:nvSpPr>
          <p:cNvPr id="4727" name="Position Title(s) Go Here"/>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defTabSz="817244">
              <a:spcBef>
                <a:spcPts val="0"/>
              </a:spcBef>
              <a:buClrTx/>
              <a:buSzTx/>
              <a:buFontTx/>
              <a:buNone/>
              <a:defRPr sz="4554"/>
            </a:lvl1pPr>
          </a:lstStyle>
          <a:p>
            <a:r>
              <a:t>Position Title(s) Go Here</a:t>
            </a:r>
          </a:p>
        </p:txBody>
      </p:sp>
      <p:sp>
        <p:nvSpPr>
          <p:cNvPr id="4728" name="Subtitle Goes Here"/>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defTabSz="825500">
              <a:lnSpc>
                <a:spcPct val="80000"/>
              </a:lnSpc>
              <a:spcBef>
                <a:spcPts val="0"/>
              </a:spcBef>
              <a:buClrTx/>
              <a:buSzTx/>
              <a:buFontTx/>
              <a:buNone/>
              <a:defRPr sz="7100" spc="-100"/>
            </a:lvl1pPr>
          </a:lstStyle>
          <a:p>
            <a:r>
              <a:t>Subtitle Goes Here</a:t>
            </a:r>
          </a:p>
        </p:txBody>
      </p:sp>
    </p:spTree>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30" name="This is a Section Break"/>
          <p:cNvSpPr txBox="1">
            <a:spLocks noGrp="1"/>
          </p:cNvSpPr>
          <p:nvPr>
            <p:ph type="title"/>
          </p:nvPr>
        </p:nvSpPr>
        <p:spPr>
          <a:prstGeom prst="rect">
            <a:avLst/>
          </a:prstGeom>
        </p:spPr>
        <p:txBody>
          <a:bodyPr/>
          <a:lstStyle/>
          <a:p>
            <a:r>
              <a:t>This is a Section Break</a:t>
            </a:r>
          </a:p>
        </p:txBody>
      </p:sp>
      <p:sp>
        <p:nvSpPr>
          <p:cNvPr id="4731" name="It Has A Title And A Subtitle Field"/>
          <p:cNvSpPr txBox="1">
            <a:spLocks noGrp="1"/>
          </p:cNvSpPr>
          <p:nvPr>
            <p:ph type="body" sz="quarter" idx="1"/>
          </p:nvPr>
        </p:nvSpPr>
        <p:spPr>
          <a:prstGeom prst="rect">
            <a:avLst/>
          </a:prstGeom>
        </p:spPr>
        <p:txBody>
          <a:bodyPr/>
          <a:lstStyle/>
          <a:p>
            <a:r>
              <a:t>It Has A Title And A Subtitle Field</a:t>
            </a:r>
          </a:p>
        </p:txBody>
      </p:sp>
    </p:spTree>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33" name="This is a Section Break"/>
          <p:cNvSpPr txBox="1">
            <a:spLocks noGrp="1"/>
          </p:cNvSpPr>
          <p:nvPr>
            <p:ph type="title"/>
          </p:nvPr>
        </p:nvSpPr>
        <p:spPr>
          <a:prstGeom prst="rect">
            <a:avLst/>
          </a:prstGeom>
        </p:spPr>
        <p:txBody>
          <a:bodyPr/>
          <a:lstStyle/>
          <a:p>
            <a:r>
              <a:t>This is a Section Break</a:t>
            </a:r>
          </a:p>
        </p:txBody>
      </p:sp>
      <p:sp>
        <p:nvSpPr>
          <p:cNvPr id="4734" name="It Has A Title And A Subtitle Field"/>
          <p:cNvSpPr txBox="1">
            <a:spLocks noGrp="1"/>
          </p:cNvSpPr>
          <p:nvPr>
            <p:ph type="body" sz="quarter" idx="1"/>
          </p:nvPr>
        </p:nvSpPr>
        <p:spPr>
          <a:prstGeom prst="rect">
            <a:avLst/>
          </a:prstGeom>
        </p:spPr>
        <p:txBody>
          <a:bodyPr/>
          <a:lstStyle/>
          <a:p>
            <a:r>
              <a:t>It Has A Title And A Subtitle Field</a:t>
            </a:r>
          </a:p>
        </p:txBody>
      </p:sp>
    </p:spTree>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36" name="This is a Section Break"/>
          <p:cNvSpPr txBox="1">
            <a:spLocks noGrp="1"/>
          </p:cNvSpPr>
          <p:nvPr>
            <p:ph type="title"/>
          </p:nvPr>
        </p:nvSpPr>
        <p:spPr>
          <a:prstGeom prst="rect">
            <a:avLst/>
          </a:prstGeom>
        </p:spPr>
        <p:txBody>
          <a:bodyPr/>
          <a:lstStyle/>
          <a:p>
            <a:r>
              <a:t>This is a Section Break</a:t>
            </a:r>
          </a:p>
        </p:txBody>
      </p:sp>
      <p:sp>
        <p:nvSpPr>
          <p:cNvPr id="4737" name="It Has A Title And A Subtitle Field"/>
          <p:cNvSpPr txBox="1">
            <a:spLocks noGrp="1"/>
          </p:cNvSpPr>
          <p:nvPr>
            <p:ph type="body" sz="quarter" idx="1"/>
          </p:nvPr>
        </p:nvSpPr>
        <p:spPr>
          <a:prstGeom prst="rect">
            <a:avLst/>
          </a:prstGeom>
        </p:spPr>
        <p:txBody>
          <a:bodyPr/>
          <a:lstStyle/>
          <a:p>
            <a:r>
              <a:t>It Has A Title And A Subtitle Field</a:t>
            </a:r>
          </a:p>
        </p:txBody>
      </p:sp>
    </p:spTree>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39" name="This is a Section Break"/>
          <p:cNvSpPr txBox="1">
            <a:spLocks noGrp="1"/>
          </p:cNvSpPr>
          <p:nvPr>
            <p:ph type="title"/>
          </p:nvPr>
        </p:nvSpPr>
        <p:spPr>
          <a:prstGeom prst="rect">
            <a:avLst/>
          </a:prstGeom>
        </p:spPr>
        <p:txBody>
          <a:bodyPr/>
          <a:lstStyle/>
          <a:p>
            <a:r>
              <a:t>This is a Section Break</a:t>
            </a:r>
          </a:p>
        </p:txBody>
      </p:sp>
      <p:sp>
        <p:nvSpPr>
          <p:cNvPr id="4740" name="It Has A Title And A Subtitle Field"/>
          <p:cNvSpPr txBox="1">
            <a:spLocks noGrp="1"/>
          </p:cNvSpPr>
          <p:nvPr>
            <p:ph type="body" sz="quarter" idx="1"/>
          </p:nvPr>
        </p:nvSpPr>
        <p:spPr>
          <a:prstGeom prst="rect">
            <a:avLst/>
          </a:prstGeom>
        </p:spPr>
        <p:txBody>
          <a:bodyPr/>
          <a:lstStyle/>
          <a:p>
            <a:r>
              <a:t>It Has A Title And A Subtitle Field</a:t>
            </a:r>
          </a:p>
        </p:txBody>
      </p:sp>
    </p:spTree>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42" name="It Has A Title And A Subtitle Field"/>
          <p:cNvSpPr txBox="1">
            <a:spLocks noGrp="1"/>
          </p:cNvSpPr>
          <p:nvPr>
            <p:ph type="body" sz="quarter" idx="1"/>
          </p:nvPr>
        </p:nvSpPr>
        <p:spPr>
          <a:prstGeom prst="rect">
            <a:avLst/>
          </a:prstGeom>
        </p:spPr>
        <p:txBody>
          <a:bodyPr/>
          <a:lstStyle/>
          <a:p>
            <a:r>
              <a:t>It Has A Title And A Subtitle Field</a:t>
            </a:r>
          </a:p>
        </p:txBody>
      </p:sp>
      <p:sp>
        <p:nvSpPr>
          <p:cNvPr id="4743" name="This is a Section Break"/>
          <p:cNvSpPr txBox="1">
            <a:spLocks noGrp="1"/>
          </p:cNvSpPr>
          <p:nvPr>
            <p:ph type="title"/>
          </p:nvPr>
        </p:nvSpPr>
        <p:spPr>
          <a:prstGeom prst="rect">
            <a:avLst/>
          </a:prstGeom>
        </p:spPr>
        <p:txBody>
          <a:bodyPr/>
          <a:lstStyle/>
          <a:p>
            <a:r>
              <a:t>This is a Section Break</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45254-82BB-F140-B1D7-6EF93168E2A0}"/>
              </a:ext>
            </a:extLst>
          </p:cNvPr>
          <p:cNvSpPr>
            <a:spLocks noGrp="1"/>
          </p:cNvSpPr>
          <p:nvPr>
            <p:ph type="title"/>
          </p:nvPr>
        </p:nvSpPr>
        <p:spPr/>
        <p:txBody>
          <a:bodyPr/>
          <a:lstStyle/>
          <a:p>
            <a:r>
              <a:rPr lang="en-US" dirty="0"/>
              <a:t>PIP</a:t>
            </a:r>
          </a:p>
        </p:txBody>
      </p:sp>
      <p:sp>
        <p:nvSpPr>
          <p:cNvPr id="3" name="Text Placeholder 2">
            <a:extLst>
              <a:ext uri="{FF2B5EF4-FFF2-40B4-BE49-F238E27FC236}">
                <a16:creationId xmlns:a16="http://schemas.microsoft.com/office/drawing/2014/main" id="{A4F5BBF1-3C05-CC42-98D5-DDC5D5368678}"/>
              </a:ext>
            </a:extLst>
          </p:cNvPr>
          <p:cNvSpPr>
            <a:spLocks noGrp="1"/>
          </p:cNvSpPr>
          <p:nvPr>
            <p:ph type="body" idx="1"/>
          </p:nvPr>
        </p:nvSpPr>
        <p:spPr/>
        <p:txBody>
          <a:bodyPr/>
          <a:lstStyle/>
          <a:p>
            <a:r>
              <a:rPr lang="en-US" dirty="0"/>
              <a:t>PIP is a Python package manager </a:t>
            </a:r>
          </a:p>
          <a:p>
            <a:pPr lvl="1"/>
            <a:r>
              <a:rPr lang="en-US" dirty="0"/>
              <a:t>built on </a:t>
            </a:r>
            <a:r>
              <a:rPr lang="en-US" dirty="0" err="1"/>
              <a:t>setuptools</a:t>
            </a:r>
            <a:r>
              <a:rPr lang="en-US" dirty="0"/>
              <a:t> package</a:t>
            </a:r>
          </a:p>
          <a:p>
            <a:pPr lvl="1"/>
            <a:r>
              <a:rPr lang="en-US" dirty="0"/>
              <a:t>finds packages in the cheese shop </a:t>
            </a:r>
          </a:p>
          <a:p>
            <a:pPr lvl="2"/>
            <a:r>
              <a:rPr lang="en-US" dirty="0">
                <a:hlinkClick r:id="rId2"/>
              </a:rPr>
              <a:t>https://pypi.python.org/pypi</a:t>
            </a:r>
            <a:endParaRPr lang="en-US" dirty="0"/>
          </a:p>
          <a:p>
            <a:r>
              <a:rPr lang="en-US" dirty="0"/>
              <a:t>Standard package commands: </a:t>
            </a:r>
          </a:p>
          <a:p>
            <a:pPr lvl="1"/>
            <a:r>
              <a:rPr lang="en-US" dirty="0"/>
              <a:t>install, uninstall, list, search</a:t>
            </a:r>
          </a:p>
          <a:p>
            <a:r>
              <a:rPr lang="en-US" dirty="0"/>
              <a:t>Installation instructions: </a:t>
            </a:r>
          </a:p>
          <a:p>
            <a:pPr lvl="1"/>
            <a:r>
              <a:rPr lang="en-US" dirty="0"/>
              <a:t>Already installed by </a:t>
            </a:r>
            <a:r>
              <a:rPr lang="en-US" dirty="0" err="1"/>
              <a:t>virtualenv</a:t>
            </a:r>
            <a:r>
              <a:rPr lang="en-US" dirty="0"/>
              <a:t>!</a:t>
            </a:r>
          </a:p>
        </p:txBody>
      </p:sp>
      <p:sp>
        <p:nvSpPr>
          <p:cNvPr id="4" name="Slide Number Placeholder 3">
            <a:extLst>
              <a:ext uri="{FF2B5EF4-FFF2-40B4-BE49-F238E27FC236}">
                <a16:creationId xmlns:a16="http://schemas.microsoft.com/office/drawing/2014/main" id="{189ECDF3-2FA0-CE42-B740-AE9B33CA0E35}"/>
              </a:ext>
            </a:extLst>
          </p:cNvPr>
          <p:cNvSpPr>
            <a:spLocks noGrp="1"/>
          </p:cNvSpPr>
          <p:nvPr>
            <p:ph type="sldNum" sz="quarter" idx="2"/>
          </p:nvPr>
        </p:nvSpPr>
        <p:spPr/>
        <p:txBody>
          <a:bodyPr/>
          <a:lstStyle/>
          <a:p>
            <a:fld id="{86CB4B4D-7CA3-9044-876B-883B54F8677D}" type="slidenum">
              <a:rPr lang="en-US" smtClean="0"/>
              <a:t>11</a:t>
            </a:fld>
            <a:endParaRPr lang="en-US"/>
          </a:p>
        </p:txBody>
      </p:sp>
      <p:sp>
        <p:nvSpPr>
          <p:cNvPr id="5" name="Text Placeholder 4">
            <a:extLst>
              <a:ext uri="{FF2B5EF4-FFF2-40B4-BE49-F238E27FC236}">
                <a16:creationId xmlns:a16="http://schemas.microsoft.com/office/drawing/2014/main" id="{50EA86D5-A2E7-F14D-BD55-E32F2144673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301796984"/>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CB3E56-4AB1-464B-BC6A-5A65C2D35D73}"/>
              </a:ext>
            </a:extLst>
          </p:cNvPr>
          <p:cNvSpPr>
            <a:spLocks noGrp="1"/>
          </p:cNvSpPr>
          <p:nvPr>
            <p:ph type="sldNum" sz="quarter" idx="4294967295"/>
          </p:nvPr>
        </p:nvSpPr>
        <p:spPr>
          <a:xfrm>
            <a:off x="11785602" y="12574204"/>
            <a:ext cx="280077" cy="276999"/>
          </a:xfrm>
        </p:spPr>
        <p:txBody>
          <a:bodyPr/>
          <a:lstStyle/>
          <a:p>
            <a:fld id="{86CB4B4D-7CA3-9044-876B-883B54F8677D}" type="slidenum">
              <a:rPr lang="en-US" smtClean="0"/>
              <a:t>115</a:t>
            </a:fld>
            <a:endParaRPr lang="en-US"/>
          </a:p>
        </p:txBody>
      </p:sp>
    </p:spTree>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8E92AF-94D0-CD46-8988-C9C934EE00BF}"/>
              </a:ext>
            </a:extLst>
          </p:cNvPr>
          <p:cNvSpPr>
            <a:spLocks noGrp="1"/>
          </p:cNvSpPr>
          <p:nvPr>
            <p:ph type="sldNum" sz="quarter" idx="4294967295"/>
          </p:nvPr>
        </p:nvSpPr>
        <p:spPr>
          <a:xfrm>
            <a:off x="11785602" y="12574204"/>
            <a:ext cx="280077" cy="276999"/>
          </a:xfrm>
        </p:spPr>
        <p:txBody>
          <a:bodyPr/>
          <a:lstStyle/>
          <a:p>
            <a:fld id="{86CB4B4D-7CA3-9044-876B-883B54F8677D}" type="slidenum">
              <a:rPr lang="en-US" smtClean="0"/>
              <a:t>116</a:t>
            </a:fld>
            <a:endParaRPr lang="en-US"/>
          </a:p>
        </p:txBody>
      </p:sp>
    </p:spTree>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462256"/>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50" name="ICONS AND Logos!"/>
          <p:cNvSpPr txBox="1">
            <a:spLocks noGrp="1"/>
          </p:cNvSpPr>
          <p:nvPr>
            <p:ph type="title"/>
          </p:nvPr>
        </p:nvSpPr>
        <p:spPr>
          <a:prstGeom prst="rect">
            <a:avLst/>
          </a:prstGeom>
        </p:spPr>
        <p:txBody>
          <a:bodyPr/>
          <a:lstStyle/>
          <a:p>
            <a:r>
              <a:t>ICONS AND Logos!</a:t>
            </a:r>
          </a:p>
        </p:txBody>
      </p:sp>
      <p:sp>
        <p:nvSpPr>
          <p:cNvPr id="4751" name="Everything You Never Knew You Always Wanted"/>
          <p:cNvSpPr txBox="1">
            <a:spLocks noGrp="1"/>
          </p:cNvSpPr>
          <p:nvPr>
            <p:ph type="body" sz="quarter" idx="1"/>
          </p:nvPr>
        </p:nvSpPr>
        <p:spPr>
          <a:prstGeom prst="rect">
            <a:avLst/>
          </a:prstGeom>
        </p:spPr>
        <p:txBody>
          <a:bodyPr/>
          <a:lstStyle/>
          <a:p>
            <a:r>
              <a:t>Everything You Never Knew You Always Wanted</a:t>
            </a:r>
          </a:p>
        </p:txBody>
      </p:sp>
    </p:spTree>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53" name="Icons as native shapes"/>
          <p:cNvSpPr txBox="1">
            <a:spLocks noGrp="1"/>
          </p:cNvSpPr>
          <p:nvPr>
            <p:ph type="title"/>
          </p:nvPr>
        </p:nvSpPr>
        <p:spPr>
          <a:prstGeom prst="rect">
            <a:avLst/>
          </a:prstGeom>
        </p:spPr>
        <p:txBody>
          <a:bodyPr/>
          <a:lstStyle/>
          <a:p>
            <a:r>
              <a:t>Icons as native shapes </a:t>
            </a:r>
          </a:p>
        </p:txBody>
      </p:sp>
      <p:sp>
        <p:nvSpPr>
          <p:cNvPr id="4754"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4755"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119</a:t>
            </a:fld>
            <a:endParaRPr/>
          </a:p>
        </p:txBody>
      </p:sp>
      <p:sp>
        <p:nvSpPr>
          <p:cNvPr id="4756" name="Footer"/>
          <p:cNvSpPr txBox="1">
            <a:spLocks noGrp="1"/>
          </p:cNvSpPr>
          <p:nvPr>
            <p:ph type="body" idx="13"/>
          </p:nvPr>
        </p:nvSpPr>
        <p:spPr>
          <a:prstGeom prst="rect">
            <a:avLst/>
          </a:prstGeom>
        </p:spPr>
        <p:txBody>
          <a:bodyPr/>
          <a:lstStyle/>
          <a:p>
            <a:r>
              <a:t>Footer</a:t>
            </a:r>
          </a:p>
        </p:txBody>
      </p:sp>
      <p:sp>
        <p:nvSpPr>
          <p:cNvPr id="4757" name="Shape"/>
          <p:cNvSpPr/>
          <p:nvPr/>
        </p:nvSpPr>
        <p:spPr>
          <a:xfrm>
            <a:off x="8549377" y="2959308"/>
            <a:ext cx="901555" cy="763311"/>
          </a:xfrm>
          <a:custGeom>
            <a:avLst/>
            <a:gdLst/>
            <a:ahLst/>
            <a:cxnLst>
              <a:cxn ang="0">
                <a:pos x="wd2" y="hd2"/>
              </a:cxn>
              <a:cxn ang="5400000">
                <a:pos x="wd2" y="hd2"/>
              </a:cxn>
              <a:cxn ang="10800000">
                <a:pos x="wd2" y="hd2"/>
              </a:cxn>
              <a:cxn ang="16200000">
                <a:pos x="wd2" y="hd2"/>
              </a:cxn>
            </a:cxnLst>
            <a:rect l="0" t="0" r="r" b="b"/>
            <a:pathLst>
              <a:path w="21600" h="21600" extrusionOk="0">
                <a:moveTo>
                  <a:pt x="20139" y="6896"/>
                </a:moveTo>
                <a:lnTo>
                  <a:pt x="1461" y="6896"/>
                </a:lnTo>
                <a:lnTo>
                  <a:pt x="1461" y="19876"/>
                </a:lnTo>
                <a:lnTo>
                  <a:pt x="20139" y="19876"/>
                </a:lnTo>
                <a:lnTo>
                  <a:pt x="20139" y="6896"/>
                </a:lnTo>
                <a:close/>
                <a:moveTo>
                  <a:pt x="19346" y="9901"/>
                </a:moveTo>
                <a:lnTo>
                  <a:pt x="17572" y="9901"/>
                </a:lnTo>
                <a:lnTo>
                  <a:pt x="17572" y="7808"/>
                </a:lnTo>
                <a:lnTo>
                  <a:pt x="19346" y="7808"/>
                </a:lnTo>
                <a:lnTo>
                  <a:pt x="19346" y="9901"/>
                </a:lnTo>
                <a:close/>
                <a:moveTo>
                  <a:pt x="9141" y="12930"/>
                </a:moveTo>
                <a:lnTo>
                  <a:pt x="7367" y="12930"/>
                </a:lnTo>
                <a:lnTo>
                  <a:pt x="7367" y="10837"/>
                </a:lnTo>
                <a:lnTo>
                  <a:pt x="9141" y="10837"/>
                </a:lnTo>
                <a:lnTo>
                  <a:pt x="9141" y="12930"/>
                </a:lnTo>
                <a:close/>
                <a:moveTo>
                  <a:pt x="9913" y="10837"/>
                </a:moveTo>
                <a:lnTo>
                  <a:pt x="11687" y="10837"/>
                </a:lnTo>
                <a:lnTo>
                  <a:pt x="11687" y="12930"/>
                </a:lnTo>
                <a:lnTo>
                  <a:pt x="9913" y="12930"/>
                </a:lnTo>
                <a:lnTo>
                  <a:pt x="9913" y="10837"/>
                </a:lnTo>
                <a:close/>
                <a:moveTo>
                  <a:pt x="9141" y="13842"/>
                </a:moveTo>
                <a:lnTo>
                  <a:pt x="9141" y="15935"/>
                </a:lnTo>
                <a:lnTo>
                  <a:pt x="7367" y="15935"/>
                </a:lnTo>
                <a:lnTo>
                  <a:pt x="7367" y="13842"/>
                </a:lnTo>
                <a:lnTo>
                  <a:pt x="9141" y="13842"/>
                </a:lnTo>
                <a:close/>
                <a:moveTo>
                  <a:pt x="9913" y="13842"/>
                </a:moveTo>
                <a:lnTo>
                  <a:pt x="11687" y="13842"/>
                </a:lnTo>
                <a:lnTo>
                  <a:pt x="11687" y="15935"/>
                </a:lnTo>
                <a:lnTo>
                  <a:pt x="9913" y="15935"/>
                </a:lnTo>
                <a:lnTo>
                  <a:pt x="9913" y="13842"/>
                </a:lnTo>
                <a:close/>
                <a:moveTo>
                  <a:pt x="12480" y="13842"/>
                </a:moveTo>
                <a:lnTo>
                  <a:pt x="14254" y="13842"/>
                </a:lnTo>
                <a:lnTo>
                  <a:pt x="14254" y="15935"/>
                </a:lnTo>
                <a:lnTo>
                  <a:pt x="12480" y="15935"/>
                </a:lnTo>
                <a:lnTo>
                  <a:pt x="12480" y="13842"/>
                </a:lnTo>
                <a:close/>
                <a:moveTo>
                  <a:pt x="12480" y="12930"/>
                </a:moveTo>
                <a:lnTo>
                  <a:pt x="12480" y="10837"/>
                </a:lnTo>
                <a:lnTo>
                  <a:pt x="14254" y="10837"/>
                </a:lnTo>
                <a:lnTo>
                  <a:pt x="14254" y="12930"/>
                </a:lnTo>
                <a:lnTo>
                  <a:pt x="12480" y="12930"/>
                </a:lnTo>
                <a:close/>
                <a:moveTo>
                  <a:pt x="15026" y="10837"/>
                </a:moveTo>
                <a:lnTo>
                  <a:pt x="16800" y="10837"/>
                </a:lnTo>
                <a:lnTo>
                  <a:pt x="16800" y="12930"/>
                </a:lnTo>
                <a:lnTo>
                  <a:pt x="15026" y="12930"/>
                </a:lnTo>
                <a:lnTo>
                  <a:pt x="15026" y="10837"/>
                </a:lnTo>
                <a:close/>
                <a:moveTo>
                  <a:pt x="15026" y="7808"/>
                </a:moveTo>
                <a:lnTo>
                  <a:pt x="16800" y="7808"/>
                </a:lnTo>
                <a:lnTo>
                  <a:pt x="16800" y="9901"/>
                </a:lnTo>
                <a:lnTo>
                  <a:pt x="15026" y="9901"/>
                </a:lnTo>
                <a:lnTo>
                  <a:pt x="15026" y="7808"/>
                </a:lnTo>
                <a:close/>
                <a:moveTo>
                  <a:pt x="14254" y="9901"/>
                </a:moveTo>
                <a:lnTo>
                  <a:pt x="12480" y="9901"/>
                </a:lnTo>
                <a:lnTo>
                  <a:pt x="12480" y="7808"/>
                </a:lnTo>
                <a:lnTo>
                  <a:pt x="14254" y="7808"/>
                </a:lnTo>
                <a:lnTo>
                  <a:pt x="14254" y="9901"/>
                </a:lnTo>
                <a:close/>
                <a:moveTo>
                  <a:pt x="11687" y="9901"/>
                </a:moveTo>
                <a:lnTo>
                  <a:pt x="9913" y="9901"/>
                </a:lnTo>
                <a:lnTo>
                  <a:pt x="9913" y="7808"/>
                </a:lnTo>
                <a:lnTo>
                  <a:pt x="11687" y="7808"/>
                </a:lnTo>
                <a:lnTo>
                  <a:pt x="11687" y="9901"/>
                </a:lnTo>
                <a:close/>
                <a:moveTo>
                  <a:pt x="9141" y="9901"/>
                </a:moveTo>
                <a:lnTo>
                  <a:pt x="7367" y="9901"/>
                </a:lnTo>
                <a:lnTo>
                  <a:pt x="7367" y="7808"/>
                </a:lnTo>
                <a:lnTo>
                  <a:pt x="9141" y="7808"/>
                </a:lnTo>
                <a:lnTo>
                  <a:pt x="9141" y="9901"/>
                </a:lnTo>
                <a:close/>
                <a:moveTo>
                  <a:pt x="6574" y="9901"/>
                </a:moveTo>
                <a:lnTo>
                  <a:pt x="4800" y="9901"/>
                </a:lnTo>
                <a:lnTo>
                  <a:pt x="4800" y="7808"/>
                </a:lnTo>
                <a:lnTo>
                  <a:pt x="6574" y="7808"/>
                </a:lnTo>
                <a:lnTo>
                  <a:pt x="6574" y="9901"/>
                </a:lnTo>
                <a:close/>
                <a:moveTo>
                  <a:pt x="6574" y="12930"/>
                </a:moveTo>
                <a:lnTo>
                  <a:pt x="4800" y="12930"/>
                </a:lnTo>
                <a:lnTo>
                  <a:pt x="4800" y="10837"/>
                </a:lnTo>
                <a:lnTo>
                  <a:pt x="6574" y="10837"/>
                </a:lnTo>
                <a:lnTo>
                  <a:pt x="6574" y="12930"/>
                </a:lnTo>
                <a:close/>
                <a:moveTo>
                  <a:pt x="4028" y="12930"/>
                </a:moveTo>
                <a:lnTo>
                  <a:pt x="2254" y="12930"/>
                </a:lnTo>
                <a:lnTo>
                  <a:pt x="2254" y="10837"/>
                </a:lnTo>
                <a:lnTo>
                  <a:pt x="4028" y="10837"/>
                </a:lnTo>
                <a:lnTo>
                  <a:pt x="4028" y="12930"/>
                </a:lnTo>
                <a:close/>
                <a:moveTo>
                  <a:pt x="4028" y="13842"/>
                </a:moveTo>
                <a:lnTo>
                  <a:pt x="4028" y="15935"/>
                </a:lnTo>
                <a:lnTo>
                  <a:pt x="2254" y="15935"/>
                </a:lnTo>
                <a:lnTo>
                  <a:pt x="2254" y="13842"/>
                </a:lnTo>
                <a:lnTo>
                  <a:pt x="4028" y="13842"/>
                </a:lnTo>
                <a:close/>
                <a:moveTo>
                  <a:pt x="4800" y="13842"/>
                </a:moveTo>
                <a:lnTo>
                  <a:pt x="6574" y="13842"/>
                </a:lnTo>
                <a:lnTo>
                  <a:pt x="6574" y="15935"/>
                </a:lnTo>
                <a:lnTo>
                  <a:pt x="4800" y="15935"/>
                </a:lnTo>
                <a:lnTo>
                  <a:pt x="4800" y="13842"/>
                </a:lnTo>
                <a:close/>
                <a:moveTo>
                  <a:pt x="6574" y="16847"/>
                </a:moveTo>
                <a:lnTo>
                  <a:pt x="6574" y="18940"/>
                </a:lnTo>
                <a:lnTo>
                  <a:pt x="4800" y="18940"/>
                </a:lnTo>
                <a:lnTo>
                  <a:pt x="4800" y="16847"/>
                </a:lnTo>
                <a:lnTo>
                  <a:pt x="6574" y="16847"/>
                </a:lnTo>
                <a:close/>
                <a:moveTo>
                  <a:pt x="7367" y="16847"/>
                </a:moveTo>
                <a:lnTo>
                  <a:pt x="9141" y="16847"/>
                </a:lnTo>
                <a:lnTo>
                  <a:pt x="9141" y="18940"/>
                </a:lnTo>
                <a:lnTo>
                  <a:pt x="7367" y="18940"/>
                </a:lnTo>
                <a:lnTo>
                  <a:pt x="7367" y="16847"/>
                </a:lnTo>
                <a:close/>
                <a:moveTo>
                  <a:pt x="9913" y="16847"/>
                </a:moveTo>
                <a:lnTo>
                  <a:pt x="11687" y="16847"/>
                </a:lnTo>
                <a:lnTo>
                  <a:pt x="11687" y="18940"/>
                </a:lnTo>
                <a:lnTo>
                  <a:pt x="9913" y="18940"/>
                </a:lnTo>
                <a:lnTo>
                  <a:pt x="9913" y="16847"/>
                </a:lnTo>
                <a:close/>
                <a:moveTo>
                  <a:pt x="12480" y="16847"/>
                </a:moveTo>
                <a:lnTo>
                  <a:pt x="14254" y="16847"/>
                </a:lnTo>
                <a:lnTo>
                  <a:pt x="14254" y="18940"/>
                </a:lnTo>
                <a:lnTo>
                  <a:pt x="12480" y="18940"/>
                </a:lnTo>
                <a:lnTo>
                  <a:pt x="12480" y="16847"/>
                </a:lnTo>
                <a:close/>
                <a:moveTo>
                  <a:pt x="15026" y="16847"/>
                </a:moveTo>
                <a:lnTo>
                  <a:pt x="16800" y="16847"/>
                </a:lnTo>
                <a:lnTo>
                  <a:pt x="16800" y="18940"/>
                </a:lnTo>
                <a:lnTo>
                  <a:pt x="15026" y="18940"/>
                </a:lnTo>
                <a:lnTo>
                  <a:pt x="15026" y="16847"/>
                </a:lnTo>
                <a:close/>
                <a:moveTo>
                  <a:pt x="15026" y="15935"/>
                </a:moveTo>
                <a:lnTo>
                  <a:pt x="15026" y="13842"/>
                </a:lnTo>
                <a:lnTo>
                  <a:pt x="16800" y="13842"/>
                </a:lnTo>
                <a:lnTo>
                  <a:pt x="16800" y="15935"/>
                </a:lnTo>
                <a:lnTo>
                  <a:pt x="15026" y="15935"/>
                </a:lnTo>
                <a:close/>
                <a:moveTo>
                  <a:pt x="17572" y="13842"/>
                </a:moveTo>
                <a:lnTo>
                  <a:pt x="19346" y="13842"/>
                </a:lnTo>
                <a:lnTo>
                  <a:pt x="19346" y="15935"/>
                </a:lnTo>
                <a:lnTo>
                  <a:pt x="17572" y="15935"/>
                </a:lnTo>
                <a:lnTo>
                  <a:pt x="17572" y="13842"/>
                </a:lnTo>
                <a:close/>
                <a:moveTo>
                  <a:pt x="17572" y="12930"/>
                </a:moveTo>
                <a:lnTo>
                  <a:pt x="17572" y="10837"/>
                </a:lnTo>
                <a:lnTo>
                  <a:pt x="19346" y="10837"/>
                </a:lnTo>
                <a:lnTo>
                  <a:pt x="19346" y="12930"/>
                </a:lnTo>
                <a:lnTo>
                  <a:pt x="17572" y="12930"/>
                </a:lnTo>
                <a:close/>
                <a:moveTo>
                  <a:pt x="4028" y="7808"/>
                </a:moveTo>
                <a:lnTo>
                  <a:pt x="4028" y="9901"/>
                </a:lnTo>
                <a:lnTo>
                  <a:pt x="2254" y="9901"/>
                </a:lnTo>
                <a:lnTo>
                  <a:pt x="2254" y="7808"/>
                </a:lnTo>
                <a:lnTo>
                  <a:pt x="4028" y="7808"/>
                </a:lnTo>
                <a:close/>
                <a:moveTo>
                  <a:pt x="2254" y="16847"/>
                </a:moveTo>
                <a:lnTo>
                  <a:pt x="4028" y="16847"/>
                </a:lnTo>
                <a:lnTo>
                  <a:pt x="4028" y="18940"/>
                </a:lnTo>
                <a:lnTo>
                  <a:pt x="2254" y="18940"/>
                </a:lnTo>
                <a:lnTo>
                  <a:pt x="2254" y="16847"/>
                </a:lnTo>
                <a:close/>
                <a:moveTo>
                  <a:pt x="17572" y="18940"/>
                </a:moveTo>
                <a:lnTo>
                  <a:pt x="17572" y="16847"/>
                </a:lnTo>
                <a:lnTo>
                  <a:pt x="19346" y="16847"/>
                </a:lnTo>
                <a:lnTo>
                  <a:pt x="19346" y="18940"/>
                </a:lnTo>
                <a:lnTo>
                  <a:pt x="17572" y="18940"/>
                </a:lnTo>
                <a:close/>
                <a:moveTo>
                  <a:pt x="21600" y="0"/>
                </a:moveTo>
                <a:lnTo>
                  <a:pt x="0" y="0"/>
                </a:lnTo>
                <a:lnTo>
                  <a:pt x="0" y="21600"/>
                </a:lnTo>
                <a:lnTo>
                  <a:pt x="21600" y="21600"/>
                </a:lnTo>
                <a:lnTo>
                  <a:pt x="21600" y="0"/>
                </a:lnTo>
                <a:close/>
                <a:moveTo>
                  <a:pt x="20807" y="20664"/>
                </a:moveTo>
                <a:lnTo>
                  <a:pt x="793" y="20664"/>
                </a:lnTo>
                <a:lnTo>
                  <a:pt x="793" y="911"/>
                </a:lnTo>
                <a:lnTo>
                  <a:pt x="20807" y="911"/>
                </a:lnTo>
                <a:lnTo>
                  <a:pt x="20807" y="2066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58" name="Shape"/>
          <p:cNvSpPr/>
          <p:nvPr/>
        </p:nvSpPr>
        <p:spPr>
          <a:xfrm>
            <a:off x="10379184" y="2905545"/>
            <a:ext cx="751791" cy="870835"/>
          </a:xfrm>
          <a:custGeom>
            <a:avLst/>
            <a:gdLst/>
            <a:ahLst/>
            <a:cxnLst>
              <a:cxn ang="0">
                <a:pos x="wd2" y="hd2"/>
              </a:cxn>
              <a:cxn ang="5400000">
                <a:pos x="wd2" y="hd2"/>
              </a:cxn>
              <a:cxn ang="10800000">
                <a:pos x="wd2" y="hd2"/>
              </a:cxn>
              <a:cxn ang="16200000">
                <a:pos x="wd2" y="hd2"/>
              </a:cxn>
            </a:cxnLst>
            <a:rect l="0" t="0" r="r" b="b"/>
            <a:pathLst>
              <a:path w="21600" h="21600" extrusionOk="0">
                <a:moveTo>
                  <a:pt x="3000" y="19005"/>
                </a:moveTo>
                <a:lnTo>
                  <a:pt x="6200" y="19005"/>
                </a:lnTo>
                <a:lnTo>
                  <a:pt x="6200" y="15265"/>
                </a:lnTo>
                <a:lnTo>
                  <a:pt x="3000" y="15265"/>
                </a:lnTo>
                <a:lnTo>
                  <a:pt x="3000" y="19005"/>
                </a:lnTo>
                <a:close/>
                <a:moveTo>
                  <a:pt x="3925" y="16086"/>
                </a:moveTo>
                <a:lnTo>
                  <a:pt x="5250" y="16086"/>
                </a:lnTo>
                <a:lnTo>
                  <a:pt x="5250" y="18205"/>
                </a:lnTo>
                <a:lnTo>
                  <a:pt x="3925" y="18205"/>
                </a:lnTo>
                <a:lnTo>
                  <a:pt x="3925" y="16086"/>
                </a:lnTo>
                <a:close/>
                <a:moveTo>
                  <a:pt x="7125" y="19005"/>
                </a:moveTo>
                <a:lnTo>
                  <a:pt x="10325" y="19005"/>
                </a:lnTo>
                <a:lnTo>
                  <a:pt x="10325" y="15265"/>
                </a:lnTo>
                <a:lnTo>
                  <a:pt x="7125" y="15265"/>
                </a:lnTo>
                <a:lnTo>
                  <a:pt x="7125" y="19005"/>
                </a:lnTo>
                <a:close/>
                <a:moveTo>
                  <a:pt x="8075" y="16086"/>
                </a:moveTo>
                <a:lnTo>
                  <a:pt x="9400" y="16086"/>
                </a:lnTo>
                <a:lnTo>
                  <a:pt x="9400" y="18205"/>
                </a:lnTo>
                <a:lnTo>
                  <a:pt x="8075" y="18205"/>
                </a:lnTo>
                <a:lnTo>
                  <a:pt x="8075" y="16086"/>
                </a:lnTo>
                <a:close/>
                <a:moveTo>
                  <a:pt x="14450" y="15265"/>
                </a:moveTo>
                <a:lnTo>
                  <a:pt x="11275" y="15265"/>
                </a:lnTo>
                <a:lnTo>
                  <a:pt x="11275" y="19005"/>
                </a:lnTo>
                <a:lnTo>
                  <a:pt x="14450" y="19005"/>
                </a:lnTo>
                <a:lnTo>
                  <a:pt x="14450" y="15265"/>
                </a:lnTo>
                <a:close/>
                <a:moveTo>
                  <a:pt x="13525" y="18205"/>
                </a:moveTo>
                <a:lnTo>
                  <a:pt x="12200" y="18205"/>
                </a:lnTo>
                <a:lnTo>
                  <a:pt x="12200" y="16086"/>
                </a:lnTo>
                <a:lnTo>
                  <a:pt x="13525" y="16086"/>
                </a:lnTo>
                <a:lnTo>
                  <a:pt x="13525" y="18205"/>
                </a:lnTo>
                <a:close/>
                <a:moveTo>
                  <a:pt x="18600" y="15265"/>
                </a:moveTo>
                <a:lnTo>
                  <a:pt x="15400" y="15265"/>
                </a:lnTo>
                <a:lnTo>
                  <a:pt x="15400" y="19005"/>
                </a:lnTo>
                <a:lnTo>
                  <a:pt x="18600" y="19005"/>
                </a:lnTo>
                <a:lnTo>
                  <a:pt x="18600" y="15265"/>
                </a:lnTo>
                <a:close/>
                <a:moveTo>
                  <a:pt x="17650" y="18205"/>
                </a:moveTo>
                <a:lnTo>
                  <a:pt x="16350" y="18205"/>
                </a:lnTo>
                <a:lnTo>
                  <a:pt x="16350" y="16086"/>
                </a:lnTo>
                <a:lnTo>
                  <a:pt x="17650" y="16086"/>
                </a:lnTo>
                <a:lnTo>
                  <a:pt x="17650" y="18205"/>
                </a:lnTo>
                <a:close/>
                <a:moveTo>
                  <a:pt x="13325" y="20886"/>
                </a:moveTo>
                <a:cubicBezTo>
                  <a:pt x="13325" y="20735"/>
                  <a:pt x="13450" y="20627"/>
                  <a:pt x="13625" y="20627"/>
                </a:cubicBezTo>
                <a:cubicBezTo>
                  <a:pt x="13775" y="20627"/>
                  <a:pt x="13900" y="20735"/>
                  <a:pt x="13900" y="20886"/>
                </a:cubicBezTo>
                <a:lnTo>
                  <a:pt x="13900" y="21600"/>
                </a:lnTo>
                <a:lnTo>
                  <a:pt x="21600" y="21600"/>
                </a:lnTo>
                <a:lnTo>
                  <a:pt x="21600" y="17211"/>
                </a:lnTo>
                <a:lnTo>
                  <a:pt x="20750" y="17211"/>
                </a:lnTo>
                <a:cubicBezTo>
                  <a:pt x="20600" y="17211"/>
                  <a:pt x="20475" y="17103"/>
                  <a:pt x="20475" y="16973"/>
                </a:cubicBezTo>
                <a:cubicBezTo>
                  <a:pt x="20475" y="16843"/>
                  <a:pt x="20600" y="16735"/>
                  <a:pt x="20750" y="16735"/>
                </a:cubicBezTo>
                <a:lnTo>
                  <a:pt x="21600" y="16735"/>
                </a:lnTo>
                <a:lnTo>
                  <a:pt x="21600" y="13643"/>
                </a:lnTo>
                <a:lnTo>
                  <a:pt x="13825" y="13643"/>
                </a:lnTo>
                <a:lnTo>
                  <a:pt x="17525" y="11373"/>
                </a:lnTo>
                <a:lnTo>
                  <a:pt x="13900" y="11373"/>
                </a:lnTo>
                <a:lnTo>
                  <a:pt x="13900" y="10616"/>
                </a:lnTo>
                <a:cubicBezTo>
                  <a:pt x="15625" y="10292"/>
                  <a:pt x="16900" y="9708"/>
                  <a:pt x="16900" y="8843"/>
                </a:cubicBezTo>
                <a:lnTo>
                  <a:pt x="16900" y="2011"/>
                </a:lnTo>
                <a:cubicBezTo>
                  <a:pt x="16900" y="692"/>
                  <a:pt x="13825" y="0"/>
                  <a:pt x="10800" y="0"/>
                </a:cubicBezTo>
                <a:cubicBezTo>
                  <a:pt x="7775" y="0"/>
                  <a:pt x="4700" y="692"/>
                  <a:pt x="4700" y="2011"/>
                </a:cubicBezTo>
                <a:lnTo>
                  <a:pt x="4700" y="8843"/>
                </a:lnTo>
                <a:cubicBezTo>
                  <a:pt x="4700" y="9708"/>
                  <a:pt x="5975" y="10292"/>
                  <a:pt x="7700" y="10616"/>
                </a:cubicBezTo>
                <a:lnTo>
                  <a:pt x="7700" y="11373"/>
                </a:lnTo>
                <a:lnTo>
                  <a:pt x="4075" y="11373"/>
                </a:lnTo>
                <a:lnTo>
                  <a:pt x="7775" y="13643"/>
                </a:lnTo>
                <a:lnTo>
                  <a:pt x="0" y="13643"/>
                </a:lnTo>
                <a:lnTo>
                  <a:pt x="0" y="16735"/>
                </a:lnTo>
                <a:lnTo>
                  <a:pt x="850" y="16735"/>
                </a:lnTo>
                <a:cubicBezTo>
                  <a:pt x="1000" y="16735"/>
                  <a:pt x="1125" y="16843"/>
                  <a:pt x="1125" y="16973"/>
                </a:cubicBezTo>
                <a:cubicBezTo>
                  <a:pt x="1125" y="17103"/>
                  <a:pt x="1000" y="17211"/>
                  <a:pt x="850" y="17211"/>
                </a:cubicBezTo>
                <a:lnTo>
                  <a:pt x="0" y="17211"/>
                </a:lnTo>
                <a:lnTo>
                  <a:pt x="0" y="21600"/>
                </a:lnTo>
                <a:lnTo>
                  <a:pt x="13325" y="21600"/>
                </a:lnTo>
                <a:lnTo>
                  <a:pt x="13325" y="20886"/>
                </a:lnTo>
                <a:close/>
                <a:moveTo>
                  <a:pt x="10800" y="800"/>
                </a:moveTo>
                <a:cubicBezTo>
                  <a:pt x="14150" y="800"/>
                  <a:pt x="15975" y="1600"/>
                  <a:pt x="15975" y="2011"/>
                </a:cubicBezTo>
                <a:cubicBezTo>
                  <a:pt x="15975" y="2443"/>
                  <a:pt x="14150" y="3243"/>
                  <a:pt x="10800" y="3243"/>
                </a:cubicBezTo>
                <a:cubicBezTo>
                  <a:pt x="7450" y="3243"/>
                  <a:pt x="5625" y="2443"/>
                  <a:pt x="5625" y="2011"/>
                </a:cubicBezTo>
                <a:cubicBezTo>
                  <a:pt x="5625" y="1600"/>
                  <a:pt x="7450" y="800"/>
                  <a:pt x="10800" y="800"/>
                </a:cubicBezTo>
                <a:close/>
                <a:moveTo>
                  <a:pt x="5625" y="3157"/>
                </a:moveTo>
                <a:cubicBezTo>
                  <a:pt x="6775" y="3741"/>
                  <a:pt x="8800" y="4043"/>
                  <a:pt x="10800" y="4043"/>
                </a:cubicBezTo>
                <a:cubicBezTo>
                  <a:pt x="12800" y="4043"/>
                  <a:pt x="14825" y="3741"/>
                  <a:pt x="15975" y="3157"/>
                </a:cubicBezTo>
                <a:lnTo>
                  <a:pt x="15975" y="4303"/>
                </a:lnTo>
                <a:cubicBezTo>
                  <a:pt x="15975" y="4714"/>
                  <a:pt x="14150" y="5514"/>
                  <a:pt x="10800" y="5514"/>
                </a:cubicBezTo>
                <a:cubicBezTo>
                  <a:pt x="7450" y="5514"/>
                  <a:pt x="5625" y="4714"/>
                  <a:pt x="5625" y="4303"/>
                </a:cubicBezTo>
                <a:lnTo>
                  <a:pt x="5625" y="3157"/>
                </a:lnTo>
                <a:close/>
                <a:moveTo>
                  <a:pt x="5625" y="5427"/>
                </a:moveTo>
                <a:cubicBezTo>
                  <a:pt x="6775" y="6011"/>
                  <a:pt x="8800" y="6335"/>
                  <a:pt x="10800" y="6335"/>
                </a:cubicBezTo>
                <a:cubicBezTo>
                  <a:pt x="12800" y="6335"/>
                  <a:pt x="14825" y="6011"/>
                  <a:pt x="15975" y="5427"/>
                </a:cubicBezTo>
                <a:lnTo>
                  <a:pt x="15975" y="6573"/>
                </a:lnTo>
                <a:cubicBezTo>
                  <a:pt x="15975" y="6984"/>
                  <a:pt x="14150" y="7784"/>
                  <a:pt x="10800" y="7784"/>
                </a:cubicBezTo>
                <a:cubicBezTo>
                  <a:pt x="7450" y="7784"/>
                  <a:pt x="5625" y="6984"/>
                  <a:pt x="5625" y="6573"/>
                </a:cubicBezTo>
                <a:lnTo>
                  <a:pt x="5625" y="5427"/>
                </a:lnTo>
                <a:close/>
                <a:moveTo>
                  <a:pt x="5625" y="8843"/>
                </a:moveTo>
                <a:lnTo>
                  <a:pt x="5625" y="7697"/>
                </a:lnTo>
                <a:cubicBezTo>
                  <a:pt x="6775" y="8303"/>
                  <a:pt x="8800" y="8605"/>
                  <a:pt x="10800" y="8605"/>
                </a:cubicBezTo>
                <a:cubicBezTo>
                  <a:pt x="12800" y="8605"/>
                  <a:pt x="14825" y="8303"/>
                  <a:pt x="15975" y="7697"/>
                </a:cubicBezTo>
                <a:lnTo>
                  <a:pt x="15975" y="8843"/>
                </a:lnTo>
                <a:cubicBezTo>
                  <a:pt x="15975" y="9254"/>
                  <a:pt x="14150" y="10076"/>
                  <a:pt x="10800" y="10076"/>
                </a:cubicBezTo>
                <a:cubicBezTo>
                  <a:pt x="7450" y="10076"/>
                  <a:pt x="5625" y="9254"/>
                  <a:pt x="5625" y="8843"/>
                </a:cubicBezTo>
                <a:close/>
                <a:moveTo>
                  <a:pt x="8625" y="12173"/>
                </a:moveTo>
                <a:lnTo>
                  <a:pt x="8625" y="10746"/>
                </a:lnTo>
                <a:cubicBezTo>
                  <a:pt x="9325" y="10832"/>
                  <a:pt x="10075" y="10876"/>
                  <a:pt x="10800" y="10876"/>
                </a:cubicBezTo>
                <a:cubicBezTo>
                  <a:pt x="11525" y="10876"/>
                  <a:pt x="12275" y="10832"/>
                  <a:pt x="12975" y="10746"/>
                </a:cubicBezTo>
                <a:lnTo>
                  <a:pt x="12975" y="12173"/>
                </a:lnTo>
                <a:lnTo>
                  <a:pt x="14600" y="12173"/>
                </a:lnTo>
                <a:lnTo>
                  <a:pt x="10800" y="14530"/>
                </a:lnTo>
                <a:lnTo>
                  <a:pt x="7000" y="12173"/>
                </a:lnTo>
                <a:lnTo>
                  <a:pt x="8625" y="12173"/>
                </a:lnTo>
                <a:close/>
                <a:moveTo>
                  <a:pt x="12400" y="20800"/>
                </a:moveTo>
                <a:lnTo>
                  <a:pt x="11450" y="20800"/>
                </a:lnTo>
                <a:lnTo>
                  <a:pt x="11450" y="19892"/>
                </a:lnTo>
                <a:lnTo>
                  <a:pt x="10525" y="19892"/>
                </a:lnTo>
                <a:lnTo>
                  <a:pt x="10525" y="20800"/>
                </a:lnTo>
                <a:lnTo>
                  <a:pt x="9950" y="20800"/>
                </a:lnTo>
                <a:lnTo>
                  <a:pt x="9950" y="19892"/>
                </a:lnTo>
                <a:lnTo>
                  <a:pt x="9025" y="19892"/>
                </a:lnTo>
                <a:lnTo>
                  <a:pt x="9025" y="20800"/>
                </a:lnTo>
                <a:lnTo>
                  <a:pt x="8450" y="20800"/>
                </a:lnTo>
                <a:lnTo>
                  <a:pt x="8450" y="19892"/>
                </a:lnTo>
                <a:lnTo>
                  <a:pt x="7525" y="19892"/>
                </a:lnTo>
                <a:lnTo>
                  <a:pt x="7525" y="20800"/>
                </a:lnTo>
                <a:lnTo>
                  <a:pt x="6950" y="20800"/>
                </a:lnTo>
                <a:lnTo>
                  <a:pt x="6950" y="19892"/>
                </a:lnTo>
                <a:lnTo>
                  <a:pt x="6000" y="19892"/>
                </a:lnTo>
                <a:lnTo>
                  <a:pt x="6000" y="20800"/>
                </a:lnTo>
                <a:lnTo>
                  <a:pt x="5450" y="20800"/>
                </a:lnTo>
                <a:lnTo>
                  <a:pt x="5450" y="19892"/>
                </a:lnTo>
                <a:lnTo>
                  <a:pt x="4500" y="19892"/>
                </a:lnTo>
                <a:lnTo>
                  <a:pt x="4500" y="20800"/>
                </a:lnTo>
                <a:lnTo>
                  <a:pt x="3925" y="20800"/>
                </a:lnTo>
                <a:lnTo>
                  <a:pt x="3925" y="19892"/>
                </a:lnTo>
                <a:lnTo>
                  <a:pt x="3000" y="19892"/>
                </a:lnTo>
                <a:lnTo>
                  <a:pt x="3000" y="20800"/>
                </a:lnTo>
                <a:lnTo>
                  <a:pt x="925" y="20800"/>
                </a:lnTo>
                <a:lnTo>
                  <a:pt x="925" y="18032"/>
                </a:lnTo>
                <a:cubicBezTo>
                  <a:pt x="1550" y="17989"/>
                  <a:pt x="2050" y="17535"/>
                  <a:pt x="2050" y="16973"/>
                </a:cubicBezTo>
                <a:cubicBezTo>
                  <a:pt x="2050" y="16411"/>
                  <a:pt x="1550" y="15957"/>
                  <a:pt x="925" y="15914"/>
                </a:cubicBezTo>
                <a:lnTo>
                  <a:pt x="925" y="14443"/>
                </a:lnTo>
                <a:lnTo>
                  <a:pt x="9075" y="14443"/>
                </a:lnTo>
                <a:lnTo>
                  <a:pt x="10800" y="15524"/>
                </a:lnTo>
                <a:lnTo>
                  <a:pt x="12525" y="14443"/>
                </a:lnTo>
                <a:lnTo>
                  <a:pt x="20675" y="14443"/>
                </a:lnTo>
                <a:lnTo>
                  <a:pt x="20675" y="15914"/>
                </a:lnTo>
                <a:cubicBezTo>
                  <a:pt x="20050" y="15957"/>
                  <a:pt x="19550" y="16411"/>
                  <a:pt x="19550" y="16973"/>
                </a:cubicBezTo>
                <a:cubicBezTo>
                  <a:pt x="19550" y="17535"/>
                  <a:pt x="20050" y="17989"/>
                  <a:pt x="20675" y="18032"/>
                </a:cubicBezTo>
                <a:lnTo>
                  <a:pt x="20675" y="20800"/>
                </a:lnTo>
                <a:lnTo>
                  <a:pt x="18600" y="20800"/>
                </a:lnTo>
                <a:lnTo>
                  <a:pt x="18600" y="19892"/>
                </a:lnTo>
                <a:lnTo>
                  <a:pt x="17650" y="19892"/>
                </a:lnTo>
                <a:lnTo>
                  <a:pt x="17650" y="20800"/>
                </a:lnTo>
                <a:lnTo>
                  <a:pt x="17100" y="20800"/>
                </a:lnTo>
                <a:lnTo>
                  <a:pt x="17100" y="19892"/>
                </a:lnTo>
                <a:lnTo>
                  <a:pt x="16150" y="19892"/>
                </a:lnTo>
                <a:lnTo>
                  <a:pt x="16150" y="20800"/>
                </a:lnTo>
                <a:lnTo>
                  <a:pt x="14825" y="20800"/>
                </a:lnTo>
                <a:cubicBezTo>
                  <a:pt x="14800" y="20259"/>
                  <a:pt x="14250" y="19827"/>
                  <a:pt x="13625" y="19827"/>
                </a:cubicBezTo>
                <a:cubicBezTo>
                  <a:pt x="12975" y="19827"/>
                  <a:pt x="12450" y="20259"/>
                  <a:pt x="12400" y="2080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59" name="Shape"/>
          <p:cNvSpPr/>
          <p:nvPr/>
        </p:nvSpPr>
        <p:spPr>
          <a:xfrm>
            <a:off x="14004244" y="2938192"/>
            <a:ext cx="805551" cy="805551"/>
          </a:xfrm>
          <a:custGeom>
            <a:avLst/>
            <a:gdLst/>
            <a:ahLst/>
            <a:cxnLst>
              <a:cxn ang="0">
                <a:pos x="wd2" y="hd2"/>
              </a:cxn>
              <a:cxn ang="5400000">
                <a:pos x="wd2" y="hd2"/>
              </a:cxn>
              <a:cxn ang="10800000">
                <a:pos x="wd2" y="hd2"/>
              </a:cxn>
              <a:cxn ang="16200000">
                <a:pos x="wd2" y="hd2"/>
              </a:cxn>
            </a:cxnLst>
            <a:rect l="0" t="0" r="r" b="b"/>
            <a:pathLst>
              <a:path w="21600" h="21600" extrusionOk="0">
                <a:moveTo>
                  <a:pt x="4535" y="19260"/>
                </a:moveTo>
                <a:lnTo>
                  <a:pt x="5657" y="18137"/>
                </a:lnTo>
                <a:cubicBezTo>
                  <a:pt x="7177" y="19190"/>
                  <a:pt x="8953" y="19751"/>
                  <a:pt x="10800" y="19751"/>
                </a:cubicBezTo>
                <a:cubicBezTo>
                  <a:pt x="12670" y="19751"/>
                  <a:pt x="14423" y="19190"/>
                  <a:pt x="15943" y="18137"/>
                </a:cubicBezTo>
                <a:lnTo>
                  <a:pt x="17065" y="19260"/>
                </a:lnTo>
                <a:lnTo>
                  <a:pt x="13371" y="21600"/>
                </a:lnTo>
                <a:lnTo>
                  <a:pt x="21600" y="21600"/>
                </a:lnTo>
                <a:lnTo>
                  <a:pt x="21600" y="13363"/>
                </a:lnTo>
                <a:lnTo>
                  <a:pt x="19239" y="17060"/>
                </a:lnTo>
                <a:lnTo>
                  <a:pt x="18117" y="15937"/>
                </a:lnTo>
                <a:cubicBezTo>
                  <a:pt x="19192" y="14439"/>
                  <a:pt x="19753" y="12660"/>
                  <a:pt x="19753" y="10788"/>
                </a:cubicBezTo>
                <a:cubicBezTo>
                  <a:pt x="19753" y="8940"/>
                  <a:pt x="19192" y="7161"/>
                  <a:pt x="18117" y="5663"/>
                </a:cubicBezTo>
                <a:lnTo>
                  <a:pt x="19239" y="4540"/>
                </a:lnTo>
                <a:lnTo>
                  <a:pt x="21600" y="8214"/>
                </a:lnTo>
                <a:lnTo>
                  <a:pt x="21600" y="0"/>
                </a:lnTo>
                <a:lnTo>
                  <a:pt x="13371" y="0"/>
                </a:lnTo>
                <a:lnTo>
                  <a:pt x="17065" y="2340"/>
                </a:lnTo>
                <a:lnTo>
                  <a:pt x="15943" y="3463"/>
                </a:lnTo>
                <a:cubicBezTo>
                  <a:pt x="14423" y="2410"/>
                  <a:pt x="12670" y="1849"/>
                  <a:pt x="10800" y="1849"/>
                </a:cubicBezTo>
                <a:cubicBezTo>
                  <a:pt x="8953" y="1849"/>
                  <a:pt x="7177" y="2410"/>
                  <a:pt x="5657" y="3463"/>
                </a:cubicBezTo>
                <a:lnTo>
                  <a:pt x="4535" y="2340"/>
                </a:lnTo>
                <a:lnTo>
                  <a:pt x="8229" y="0"/>
                </a:lnTo>
                <a:lnTo>
                  <a:pt x="0" y="0"/>
                </a:lnTo>
                <a:lnTo>
                  <a:pt x="0" y="8214"/>
                </a:lnTo>
                <a:lnTo>
                  <a:pt x="2361" y="4540"/>
                </a:lnTo>
                <a:lnTo>
                  <a:pt x="3483" y="5663"/>
                </a:lnTo>
                <a:cubicBezTo>
                  <a:pt x="2408" y="7161"/>
                  <a:pt x="1847" y="8940"/>
                  <a:pt x="1847" y="10788"/>
                </a:cubicBezTo>
                <a:cubicBezTo>
                  <a:pt x="1847" y="12660"/>
                  <a:pt x="2408" y="14416"/>
                  <a:pt x="3483" y="15937"/>
                </a:cubicBezTo>
                <a:lnTo>
                  <a:pt x="2361" y="17060"/>
                </a:lnTo>
                <a:lnTo>
                  <a:pt x="0" y="13363"/>
                </a:lnTo>
                <a:lnTo>
                  <a:pt x="0" y="21600"/>
                </a:lnTo>
                <a:lnTo>
                  <a:pt x="8229" y="21600"/>
                </a:lnTo>
                <a:lnTo>
                  <a:pt x="4535" y="19260"/>
                </a:lnTo>
                <a:close/>
                <a:moveTo>
                  <a:pt x="888" y="16381"/>
                </a:moveTo>
                <a:lnTo>
                  <a:pt x="2197" y="18441"/>
                </a:lnTo>
                <a:lnTo>
                  <a:pt x="4629" y="16030"/>
                </a:lnTo>
                <a:lnTo>
                  <a:pt x="4395" y="15726"/>
                </a:lnTo>
                <a:cubicBezTo>
                  <a:pt x="3296" y="14299"/>
                  <a:pt x="2735" y="12590"/>
                  <a:pt x="2735" y="10788"/>
                </a:cubicBezTo>
                <a:cubicBezTo>
                  <a:pt x="2735" y="9010"/>
                  <a:pt x="3296" y="7301"/>
                  <a:pt x="4395" y="5874"/>
                </a:cubicBezTo>
                <a:lnTo>
                  <a:pt x="4629" y="5570"/>
                </a:lnTo>
                <a:lnTo>
                  <a:pt x="2197" y="3136"/>
                </a:lnTo>
                <a:lnTo>
                  <a:pt x="888" y="5219"/>
                </a:lnTo>
                <a:lnTo>
                  <a:pt x="888" y="866"/>
                </a:lnTo>
                <a:lnTo>
                  <a:pt x="5236" y="866"/>
                </a:lnTo>
                <a:lnTo>
                  <a:pt x="3156" y="2200"/>
                </a:lnTo>
                <a:lnTo>
                  <a:pt x="5587" y="4610"/>
                </a:lnTo>
                <a:lnTo>
                  <a:pt x="5891" y="4376"/>
                </a:lnTo>
                <a:cubicBezTo>
                  <a:pt x="7317" y="3300"/>
                  <a:pt x="9000" y="2715"/>
                  <a:pt x="10800" y="2715"/>
                </a:cubicBezTo>
                <a:cubicBezTo>
                  <a:pt x="12600" y="2715"/>
                  <a:pt x="14306" y="3300"/>
                  <a:pt x="15709" y="4376"/>
                </a:cubicBezTo>
                <a:lnTo>
                  <a:pt x="16013" y="4610"/>
                </a:lnTo>
                <a:lnTo>
                  <a:pt x="18444" y="2200"/>
                </a:lnTo>
                <a:lnTo>
                  <a:pt x="16364" y="866"/>
                </a:lnTo>
                <a:lnTo>
                  <a:pt x="20735" y="866"/>
                </a:lnTo>
                <a:lnTo>
                  <a:pt x="20735" y="5219"/>
                </a:lnTo>
                <a:lnTo>
                  <a:pt x="19403" y="3136"/>
                </a:lnTo>
                <a:lnTo>
                  <a:pt x="16971" y="5570"/>
                </a:lnTo>
                <a:lnTo>
                  <a:pt x="17205" y="5874"/>
                </a:lnTo>
                <a:cubicBezTo>
                  <a:pt x="18304" y="7301"/>
                  <a:pt x="18865" y="9010"/>
                  <a:pt x="18865" y="10788"/>
                </a:cubicBezTo>
                <a:cubicBezTo>
                  <a:pt x="18865" y="12590"/>
                  <a:pt x="18304" y="14299"/>
                  <a:pt x="17205" y="15726"/>
                </a:cubicBezTo>
                <a:lnTo>
                  <a:pt x="16971" y="16030"/>
                </a:lnTo>
                <a:lnTo>
                  <a:pt x="19403" y="18441"/>
                </a:lnTo>
                <a:lnTo>
                  <a:pt x="20735" y="16381"/>
                </a:lnTo>
                <a:lnTo>
                  <a:pt x="20735" y="20734"/>
                </a:lnTo>
                <a:lnTo>
                  <a:pt x="16364" y="20734"/>
                </a:lnTo>
                <a:lnTo>
                  <a:pt x="18444" y="19400"/>
                </a:lnTo>
                <a:lnTo>
                  <a:pt x="16013" y="16966"/>
                </a:lnTo>
                <a:lnTo>
                  <a:pt x="15709" y="17200"/>
                </a:lnTo>
                <a:cubicBezTo>
                  <a:pt x="14306" y="18300"/>
                  <a:pt x="12600" y="18885"/>
                  <a:pt x="10800" y="18885"/>
                </a:cubicBezTo>
                <a:cubicBezTo>
                  <a:pt x="9000" y="18885"/>
                  <a:pt x="7317" y="18300"/>
                  <a:pt x="5891" y="17200"/>
                </a:cubicBezTo>
                <a:lnTo>
                  <a:pt x="5587" y="16966"/>
                </a:lnTo>
                <a:lnTo>
                  <a:pt x="3156" y="19400"/>
                </a:lnTo>
                <a:lnTo>
                  <a:pt x="5236" y="20734"/>
                </a:lnTo>
                <a:lnTo>
                  <a:pt x="888" y="20734"/>
                </a:lnTo>
                <a:lnTo>
                  <a:pt x="888" y="16381"/>
                </a:lnTo>
                <a:close/>
                <a:moveTo>
                  <a:pt x="5470" y="11982"/>
                </a:moveTo>
                <a:lnTo>
                  <a:pt x="6499" y="12146"/>
                </a:lnTo>
                <a:cubicBezTo>
                  <a:pt x="6569" y="12380"/>
                  <a:pt x="6662" y="12614"/>
                  <a:pt x="6779" y="12848"/>
                </a:cubicBezTo>
                <a:lnTo>
                  <a:pt x="6195" y="13737"/>
                </a:lnTo>
                <a:lnTo>
                  <a:pt x="6429" y="14228"/>
                </a:lnTo>
                <a:cubicBezTo>
                  <a:pt x="6499" y="14416"/>
                  <a:pt x="6639" y="14579"/>
                  <a:pt x="6826" y="14767"/>
                </a:cubicBezTo>
                <a:cubicBezTo>
                  <a:pt x="7013" y="14954"/>
                  <a:pt x="7200" y="15094"/>
                  <a:pt x="7340" y="15164"/>
                </a:cubicBezTo>
                <a:lnTo>
                  <a:pt x="7855" y="15422"/>
                </a:lnTo>
                <a:lnTo>
                  <a:pt x="8719" y="14790"/>
                </a:lnTo>
                <a:cubicBezTo>
                  <a:pt x="8930" y="14907"/>
                  <a:pt x="9164" y="15001"/>
                  <a:pt x="9397" y="15094"/>
                </a:cubicBezTo>
                <a:lnTo>
                  <a:pt x="9631" y="16147"/>
                </a:lnTo>
                <a:lnTo>
                  <a:pt x="10145" y="16335"/>
                </a:lnTo>
                <a:cubicBezTo>
                  <a:pt x="10309" y="16381"/>
                  <a:pt x="10519" y="16428"/>
                  <a:pt x="10800" y="16428"/>
                </a:cubicBezTo>
                <a:cubicBezTo>
                  <a:pt x="11081" y="16428"/>
                  <a:pt x="11291" y="16381"/>
                  <a:pt x="11478" y="16335"/>
                </a:cubicBezTo>
                <a:lnTo>
                  <a:pt x="11992" y="16147"/>
                </a:lnTo>
                <a:lnTo>
                  <a:pt x="12156" y="15094"/>
                </a:lnTo>
                <a:cubicBezTo>
                  <a:pt x="12390" y="15024"/>
                  <a:pt x="12623" y="14930"/>
                  <a:pt x="12857" y="14813"/>
                </a:cubicBezTo>
                <a:lnTo>
                  <a:pt x="13745" y="15422"/>
                </a:lnTo>
                <a:lnTo>
                  <a:pt x="14236" y="15188"/>
                </a:lnTo>
                <a:cubicBezTo>
                  <a:pt x="14400" y="15094"/>
                  <a:pt x="14587" y="14954"/>
                  <a:pt x="14774" y="14767"/>
                </a:cubicBezTo>
                <a:cubicBezTo>
                  <a:pt x="14961" y="14579"/>
                  <a:pt x="15101" y="14416"/>
                  <a:pt x="15171" y="14228"/>
                </a:cubicBezTo>
                <a:lnTo>
                  <a:pt x="15429" y="13737"/>
                </a:lnTo>
                <a:lnTo>
                  <a:pt x="14797" y="12871"/>
                </a:lnTo>
                <a:cubicBezTo>
                  <a:pt x="14914" y="12660"/>
                  <a:pt x="15008" y="12426"/>
                  <a:pt x="15101" y="12192"/>
                </a:cubicBezTo>
                <a:lnTo>
                  <a:pt x="16153" y="11982"/>
                </a:lnTo>
                <a:lnTo>
                  <a:pt x="16340" y="11467"/>
                </a:lnTo>
                <a:cubicBezTo>
                  <a:pt x="16387" y="11280"/>
                  <a:pt x="16410" y="11069"/>
                  <a:pt x="16410" y="10788"/>
                </a:cubicBezTo>
                <a:cubicBezTo>
                  <a:pt x="16410" y="10507"/>
                  <a:pt x="16387" y="10297"/>
                  <a:pt x="16340" y="10133"/>
                </a:cubicBezTo>
                <a:lnTo>
                  <a:pt x="16153" y="9595"/>
                </a:lnTo>
                <a:lnTo>
                  <a:pt x="15101" y="9431"/>
                </a:lnTo>
                <a:cubicBezTo>
                  <a:pt x="15031" y="9197"/>
                  <a:pt x="14938" y="8963"/>
                  <a:pt x="14821" y="8752"/>
                </a:cubicBezTo>
                <a:lnTo>
                  <a:pt x="15429" y="7840"/>
                </a:lnTo>
                <a:lnTo>
                  <a:pt x="15171" y="7348"/>
                </a:lnTo>
                <a:cubicBezTo>
                  <a:pt x="15101" y="7184"/>
                  <a:pt x="14984" y="7021"/>
                  <a:pt x="14774" y="6810"/>
                </a:cubicBezTo>
                <a:cubicBezTo>
                  <a:pt x="14587" y="6623"/>
                  <a:pt x="14423" y="6506"/>
                  <a:pt x="14260" y="6412"/>
                </a:cubicBezTo>
                <a:lnTo>
                  <a:pt x="13745" y="6155"/>
                </a:lnTo>
                <a:lnTo>
                  <a:pt x="12881" y="6787"/>
                </a:lnTo>
                <a:cubicBezTo>
                  <a:pt x="12670" y="6670"/>
                  <a:pt x="12436" y="6576"/>
                  <a:pt x="12203" y="6506"/>
                </a:cubicBezTo>
                <a:lnTo>
                  <a:pt x="11992" y="5453"/>
                </a:lnTo>
                <a:lnTo>
                  <a:pt x="11478" y="5265"/>
                </a:lnTo>
                <a:cubicBezTo>
                  <a:pt x="11291" y="5195"/>
                  <a:pt x="11081" y="5172"/>
                  <a:pt x="10800" y="5172"/>
                </a:cubicBezTo>
                <a:cubicBezTo>
                  <a:pt x="10519" y="5172"/>
                  <a:pt x="10309" y="5195"/>
                  <a:pt x="10145" y="5265"/>
                </a:cubicBezTo>
                <a:lnTo>
                  <a:pt x="9608" y="5453"/>
                </a:lnTo>
                <a:lnTo>
                  <a:pt x="9444" y="6482"/>
                </a:lnTo>
                <a:cubicBezTo>
                  <a:pt x="9210" y="6576"/>
                  <a:pt x="8977" y="6670"/>
                  <a:pt x="8766" y="6787"/>
                </a:cubicBezTo>
                <a:lnTo>
                  <a:pt x="7855" y="6178"/>
                </a:lnTo>
                <a:lnTo>
                  <a:pt x="7364" y="6412"/>
                </a:lnTo>
                <a:cubicBezTo>
                  <a:pt x="7200" y="6482"/>
                  <a:pt x="7036" y="6623"/>
                  <a:pt x="6826" y="6810"/>
                </a:cubicBezTo>
                <a:cubicBezTo>
                  <a:pt x="6639" y="7021"/>
                  <a:pt x="6499" y="7184"/>
                  <a:pt x="6429" y="7348"/>
                </a:cubicBezTo>
                <a:lnTo>
                  <a:pt x="6171" y="7863"/>
                </a:lnTo>
                <a:lnTo>
                  <a:pt x="6803" y="8706"/>
                </a:lnTo>
                <a:cubicBezTo>
                  <a:pt x="6686" y="8940"/>
                  <a:pt x="6592" y="9150"/>
                  <a:pt x="6522" y="9408"/>
                </a:cubicBezTo>
                <a:lnTo>
                  <a:pt x="5447" y="9618"/>
                </a:lnTo>
                <a:lnTo>
                  <a:pt x="5283" y="10133"/>
                </a:lnTo>
                <a:cubicBezTo>
                  <a:pt x="5213" y="10297"/>
                  <a:pt x="5190" y="10507"/>
                  <a:pt x="5190" y="10788"/>
                </a:cubicBezTo>
                <a:cubicBezTo>
                  <a:pt x="5190" y="11069"/>
                  <a:pt x="5213" y="11280"/>
                  <a:pt x="5283" y="11467"/>
                </a:cubicBezTo>
                <a:lnTo>
                  <a:pt x="5470" y="11982"/>
                </a:lnTo>
                <a:close/>
                <a:moveTo>
                  <a:pt x="6101" y="10414"/>
                </a:moveTo>
                <a:lnTo>
                  <a:pt x="6125" y="10367"/>
                </a:lnTo>
                <a:lnTo>
                  <a:pt x="7200" y="10156"/>
                </a:lnTo>
                <a:lnTo>
                  <a:pt x="7340" y="9712"/>
                </a:lnTo>
                <a:cubicBezTo>
                  <a:pt x="7410" y="9478"/>
                  <a:pt x="7504" y="9291"/>
                  <a:pt x="7597" y="9080"/>
                </a:cubicBezTo>
                <a:lnTo>
                  <a:pt x="7831" y="8635"/>
                </a:lnTo>
                <a:lnTo>
                  <a:pt x="7200" y="7769"/>
                </a:lnTo>
                <a:lnTo>
                  <a:pt x="7223" y="7723"/>
                </a:lnTo>
                <a:cubicBezTo>
                  <a:pt x="7247" y="7652"/>
                  <a:pt x="7317" y="7559"/>
                  <a:pt x="7457" y="7442"/>
                </a:cubicBezTo>
                <a:cubicBezTo>
                  <a:pt x="7574" y="7325"/>
                  <a:pt x="7668" y="7231"/>
                  <a:pt x="7738" y="7208"/>
                </a:cubicBezTo>
                <a:lnTo>
                  <a:pt x="7784" y="7184"/>
                </a:lnTo>
                <a:lnTo>
                  <a:pt x="8696" y="7793"/>
                </a:lnTo>
                <a:lnTo>
                  <a:pt x="9117" y="7559"/>
                </a:lnTo>
                <a:cubicBezTo>
                  <a:pt x="9327" y="7465"/>
                  <a:pt x="9538" y="7372"/>
                  <a:pt x="9748" y="7325"/>
                </a:cubicBezTo>
                <a:lnTo>
                  <a:pt x="10239" y="7161"/>
                </a:lnTo>
                <a:lnTo>
                  <a:pt x="10403" y="6108"/>
                </a:lnTo>
                <a:lnTo>
                  <a:pt x="10426" y="6085"/>
                </a:lnTo>
                <a:cubicBezTo>
                  <a:pt x="10566" y="6038"/>
                  <a:pt x="11034" y="6038"/>
                  <a:pt x="11174" y="6085"/>
                </a:cubicBezTo>
                <a:lnTo>
                  <a:pt x="11221" y="6108"/>
                </a:lnTo>
                <a:lnTo>
                  <a:pt x="11431" y="7184"/>
                </a:lnTo>
                <a:lnTo>
                  <a:pt x="11899" y="7325"/>
                </a:lnTo>
                <a:cubicBezTo>
                  <a:pt x="12109" y="7395"/>
                  <a:pt x="12319" y="7489"/>
                  <a:pt x="12506" y="7582"/>
                </a:cubicBezTo>
                <a:lnTo>
                  <a:pt x="12951" y="7816"/>
                </a:lnTo>
                <a:lnTo>
                  <a:pt x="13839" y="7184"/>
                </a:lnTo>
                <a:lnTo>
                  <a:pt x="13862" y="7208"/>
                </a:lnTo>
                <a:cubicBezTo>
                  <a:pt x="13909" y="7208"/>
                  <a:pt x="14003" y="7278"/>
                  <a:pt x="14166" y="7442"/>
                </a:cubicBezTo>
                <a:cubicBezTo>
                  <a:pt x="14283" y="7559"/>
                  <a:pt x="14353" y="7652"/>
                  <a:pt x="14400" y="7723"/>
                </a:cubicBezTo>
                <a:lnTo>
                  <a:pt x="14423" y="7769"/>
                </a:lnTo>
                <a:lnTo>
                  <a:pt x="13816" y="8682"/>
                </a:lnTo>
                <a:lnTo>
                  <a:pt x="14026" y="9127"/>
                </a:lnTo>
                <a:cubicBezTo>
                  <a:pt x="14119" y="9314"/>
                  <a:pt x="14213" y="9525"/>
                  <a:pt x="14283" y="9735"/>
                </a:cubicBezTo>
                <a:lnTo>
                  <a:pt x="14423" y="10227"/>
                </a:lnTo>
                <a:lnTo>
                  <a:pt x="15499" y="10390"/>
                </a:lnTo>
                <a:lnTo>
                  <a:pt x="15499" y="10414"/>
                </a:lnTo>
                <a:cubicBezTo>
                  <a:pt x="15522" y="10484"/>
                  <a:pt x="15545" y="10624"/>
                  <a:pt x="15545" y="10788"/>
                </a:cubicBezTo>
                <a:cubicBezTo>
                  <a:pt x="15545" y="11022"/>
                  <a:pt x="15522" y="11139"/>
                  <a:pt x="15499" y="11163"/>
                </a:cubicBezTo>
                <a:lnTo>
                  <a:pt x="15499" y="11210"/>
                </a:lnTo>
                <a:lnTo>
                  <a:pt x="14423" y="11444"/>
                </a:lnTo>
                <a:lnTo>
                  <a:pt x="14260" y="11888"/>
                </a:lnTo>
                <a:cubicBezTo>
                  <a:pt x="14190" y="12099"/>
                  <a:pt x="14119" y="12309"/>
                  <a:pt x="14003" y="12497"/>
                </a:cubicBezTo>
                <a:lnTo>
                  <a:pt x="13769" y="12941"/>
                </a:lnTo>
                <a:lnTo>
                  <a:pt x="14400" y="13831"/>
                </a:lnTo>
                <a:lnTo>
                  <a:pt x="14400" y="13854"/>
                </a:lnTo>
                <a:cubicBezTo>
                  <a:pt x="14353" y="13924"/>
                  <a:pt x="14283" y="14018"/>
                  <a:pt x="14166" y="14158"/>
                </a:cubicBezTo>
                <a:cubicBezTo>
                  <a:pt x="14003" y="14322"/>
                  <a:pt x="13909" y="14369"/>
                  <a:pt x="13862" y="14392"/>
                </a:cubicBezTo>
                <a:lnTo>
                  <a:pt x="13816" y="14416"/>
                </a:lnTo>
                <a:lnTo>
                  <a:pt x="12904" y="13807"/>
                </a:lnTo>
                <a:lnTo>
                  <a:pt x="12483" y="14018"/>
                </a:lnTo>
                <a:cubicBezTo>
                  <a:pt x="12273" y="14135"/>
                  <a:pt x="12086" y="14205"/>
                  <a:pt x="11852" y="14275"/>
                </a:cubicBezTo>
                <a:lnTo>
                  <a:pt x="11384" y="14416"/>
                </a:lnTo>
                <a:lnTo>
                  <a:pt x="11221" y="15492"/>
                </a:lnTo>
                <a:lnTo>
                  <a:pt x="11174" y="15492"/>
                </a:lnTo>
                <a:cubicBezTo>
                  <a:pt x="11127" y="15515"/>
                  <a:pt x="11010" y="15539"/>
                  <a:pt x="10800" y="15539"/>
                </a:cubicBezTo>
                <a:cubicBezTo>
                  <a:pt x="10636" y="15539"/>
                  <a:pt x="10496" y="15539"/>
                  <a:pt x="10426" y="15492"/>
                </a:cubicBezTo>
                <a:lnTo>
                  <a:pt x="10379" y="15492"/>
                </a:lnTo>
                <a:lnTo>
                  <a:pt x="10169" y="14416"/>
                </a:lnTo>
                <a:lnTo>
                  <a:pt x="9701" y="14275"/>
                </a:lnTo>
                <a:cubicBezTo>
                  <a:pt x="9491" y="14205"/>
                  <a:pt x="9281" y="14111"/>
                  <a:pt x="9094" y="14018"/>
                </a:cubicBezTo>
                <a:lnTo>
                  <a:pt x="8649" y="13760"/>
                </a:lnTo>
                <a:lnTo>
                  <a:pt x="7784" y="14416"/>
                </a:lnTo>
                <a:lnTo>
                  <a:pt x="7738" y="14392"/>
                </a:lnTo>
                <a:cubicBezTo>
                  <a:pt x="7714" y="14369"/>
                  <a:pt x="7621" y="14322"/>
                  <a:pt x="7457" y="14158"/>
                </a:cubicBezTo>
                <a:cubicBezTo>
                  <a:pt x="7317" y="14041"/>
                  <a:pt x="7247" y="13924"/>
                  <a:pt x="7223" y="13854"/>
                </a:cubicBezTo>
                <a:lnTo>
                  <a:pt x="7200" y="13807"/>
                </a:lnTo>
                <a:lnTo>
                  <a:pt x="7808" y="12894"/>
                </a:lnTo>
                <a:lnTo>
                  <a:pt x="7574" y="12473"/>
                </a:lnTo>
                <a:cubicBezTo>
                  <a:pt x="7481" y="12286"/>
                  <a:pt x="7387" y="12075"/>
                  <a:pt x="7317" y="11865"/>
                </a:cubicBezTo>
                <a:lnTo>
                  <a:pt x="7177" y="11373"/>
                </a:lnTo>
                <a:lnTo>
                  <a:pt x="6101" y="11210"/>
                </a:lnTo>
                <a:lnTo>
                  <a:pt x="6101" y="11163"/>
                </a:lnTo>
                <a:cubicBezTo>
                  <a:pt x="6078" y="11139"/>
                  <a:pt x="6055" y="11022"/>
                  <a:pt x="6055" y="10788"/>
                </a:cubicBezTo>
                <a:cubicBezTo>
                  <a:pt x="6055" y="10624"/>
                  <a:pt x="6078" y="10484"/>
                  <a:pt x="6101" y="10414"/>
                </a:cubicBezTo>
                <a:close/>
                <a:moveTo>
                  <a:pt x="10800" y="12707"/>
                </a:moveTo>
                <a:cubicBezTo>
                  <a:pt x="11852" y="12707"/>
                  <a:pt x="12717" y="11841"/>
                  <a:pt x="12717" y="10788"/>
                </a:cubicBezTo>
                <a:cubicBezTo>
                  <a:pt x="12717" y="9712"/>
                  <a:pt x="11852" y="8869"/>
                  <a:pt x="10800" y="8869"/>
                </a:cubicBezTo>
                <a:cubicBezTo>
                  <a:pt x="9748" y="8869"/>
                  <a:pt x="8883" y="9712"/>
                  <a:pt x="8883" y="10788"/>
                </a:cubicBezTo>
                <a:cubicBezTo>
                  <a:pt x="8883" y="11841"/>
                  <a:pt x="9748" y="12707"/>
                  <a:pt x="10800" y="12707"/>
                </a:cubicBezTo>
                <a:close/>
                <a:moveTo>
                  <a:pt x="10800" y="9759"/>
                </a:moveTo>
                <a:cubicBezTo>
                  <a:pt x="11384" y="9759"/>
                  <a:pt x="11852" y="10203"/>
                  <a:pt x="11852" y="10788"/>
                </a:cubicBezTo>
                <a:cubicBezTo>
                  <a:pt x="11852" y="11350"/>
                  <a:pt x="11384" y="11841"/>
                  <a:pt x="10800" y="11841"/>
                </a:cubicBezTo>
                <a:cubicBezTo>
                  <a:pt x="10239" y="11841"/>
                  <a:pt x="9771" y="11350"/>
                  <a:pt x="9771" y="10788"/>
                </a:cubicBezTo>
                <a:cubicBezTo>
                  <a:pt x="9771" y="10203"/>
                  <a:pt x="10239" y="9759"/>
                  <a:pt x="10800" y="975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0" name="Shape"/>
          <p:cNvSpPr/>
          <p:nvPr/>
        </p:nvSpPr>
        <p:spPr>
          <a:xfrm>
            <a:off x="1322309" y="4706551"/>
            <a:ext cx="640427" cy="890036"/>
          </a:xfrm>
          <a:custGeom>
            <a:avLst/>
            <a:gdLst/>
            <a:ahLst/>
            <a:cxnLst>
              <a:cxn ang="0">
                <a:pos x="wd2" y="hd2"/>
              </a:cxn>
              <a:cxn ang="5400000">
                <a:pos x="wd2" y="hd2"/>
              </a:cxn>
              <a:cxn ang="10800000">
                <a:pos x="wd2" y="hd2"/>
              </a:cxn>
              <a:cxn ang="16200000">
                <a:pos x="wd2" y="hd2"/>
              </a:cxn>
            </a:cxnLst>
            <a:rect l="0" t="0" r="r" b="b"/>
            <a:pathLst>
              <a:path w="21600" h="21600" extrusionOk="0">
                <a:moveTo>
                  <a:pt x="14811" y="1920"/>
                </a:moveTo>
                <a:lnTo>
                  <a:pt x="13577" y="1920"/>
                </a:lnTo>
                <a:cubicBezTo>
                  <a:pt x="13518" y="865"/>
                  <a:pt x="12284" y="0"/>
                  <a:pt x="10785" y="0"/>
                </a:cubicBezTo>
                <a:cubicBezTo>
                  <a:pt x="9287" y="0"/>
                  <a:pt x="8082" y="865"/>
                  <a:pt x="8023" y="1920"/>
                </a:cubicBezTo>
                <a:lnTo>
                  <a:pt x="6789" y="1920"/>
                </a:lnTo>
                <a:cubicBezTo>
                  <a:pt x="5995" y="1920"/>
                  <a:pt x="5260" y="2173"/>
                  <a:pt x="4761" y="2573"/>
                </a:cubicBezTo>
                <a:lnTo>
                  <a:pt x="0" y="2573"/>
                </a:lnTo>
                <a:lnTo>
                  <a:pt x="0" y="21600"/>
                </a:lnTo>
                <a:lnTo>
                  <a:pt x="21600" y="21600"/>
                </a:lnTo>
                <a:lnTo>
                  <a:pt x="21600" y="2573"/>
                </a:lnTo>
                <a:lnTo>
                  <a:pt x="16839" y="2573"/>
                </a:lnTo>
                <a:cubicBezTo>
                  <a:pt x="16340" y="2173"/>
                  <a:pt x="15605" y="1920"/>
                  <a:pt x="14811" y="1920"/>
                </a:cubicBezTo>
                <a:close/>
                <a:moveTo>
                  <a:pt x="18720" y="4641"/>
                </a:moveTo>
                <a:lnTo>
                  <a:pt x="18720" y="19533"/>
                </a:lnTo>
                <a:lnTo>
                  <a:pt x="2880" y="19533"/>
                </a:lnTo>
                <a:lnTo>
                  <a:pt x="2880" y="4641"/>
                </a:lnTo>
                <a:lnTo>
                  <a:pt x="3997" y="4641"/>
                </a:lnTo>
                <a:lnTo>
                  <a:pt x="3997" y="5273"/>
                </a:lnTo>
                <a:lnTo>
                  <a:pt x="17574" y="5273"/>
                </a:lnTo>
                <a:lnTo>
                  <a:pt x="17574" y="4641"/>
                </a:lnTo>
                <a:lnTo>
                  <a:pt x="18720" y="4641"/>
                </a:lnTo>
                <a:close/>
                <a:moveTo>
                  <a:pt x="5113" y="3923"/>
                </a:moveTo>
                <a:cubicBezTo>
                  <a:pt x="5113" y="3248"/>
                  <a:pt x="5848" y="2721"/>
                  <a:pt x="6789" y="2721"/>
                </a:cubicBezTo>
                <a:lnTo>
                  <a:pt x="9110" y="2721"/>
                </a:lnTo>
                <a:lnTo>
                  <a:pt x="9110" y="2004"/>
                </a:lnTo>
                <a:cubicBezTo>
                  <a:pt x="9110" y="1329"/>
                  <a:pt x="9845" y="802"/>
                  <a:pt x="10785" y="802"/>
                </a:cubicBezTo>
                <a:cubicBezTo>
                  <a:pt x="11696" y="802"/>
                  <a:pt x="12490" y="1329"/>
                  <a:pt x="12490" y="2004"/>
                </a:cubicBezTo>
                <a:lnTo>
                  <a:pt x="12490" y="2721"/>
                </a:lnTo>
                <a:lnTo>
                  <a:pt x="14811" y="2721"/>
                </a:lnTo>
                <a:cubicBezTo>
                  <a:pt x="15722" y="2721"/>
                  <a:pt x="16487" y="3248"/>
                  <a:pt x="16487" y="3923"/>
                </a:cubicBezTo>
                <a:lnTo>
                  <a:pt x="16487" y="4493"/>
                </a:lnTo>
                <a:lnTo>
                  <a:pt x="5113" y="4493"/>
                </a:lnTo>
                <a:lnTo>
                  <a:pt x="5113" y="3923"/>
                </a:lnTo>
                <a:close/>
                <a:moveTo>
                  <a:pt x="20513" y="20798"/>
                </a:moveTo>
                <a:lnTo>
                  <a:pt x="1087" y="20798"/>
                </a:lnTo>
                <a:lnTo>
                  <a:pt x="1087" y="3354"/>
                </a:lnTo>
                <a:lnTo>
                  <a:pt x="4144" y="3354"/>
                </a:lnTo>
                <a:cubicBezTo>
                  <a:pt x="4056" y="3523"/>
                  <a:pt x="4026" y="3670"/>
                  <a:pt x="4026" y="3839"/>
                </a:cubicBezTo>
                <a:lnTo>
                  <a:pt x="1763" y="3839"/>
                </a:lnTo>
                <a:lnTo>
                  <a:pt x="1763" y="20313"/>
                </a:lnTo>
                <a:lnTo>
                  <a:pt x="19807" y="20313"/>
                </a:lnTo>
                <a:lnTo>
                  <a:pt x="19807" y="3839"/>
                </a:lnTo>
                <a:lnTo>
                  <a:pt x="17574" y="3839"/>
                </a:lnTo>
                <a:cubicBezTo>
                  <a:pt x="17574" y="3670"/>
                  <a:pt x="17515" y="3523"/>
                  <a:pt x="17456" y="3354"/>
                </a:cubicBezTo>
                <a:lnTo>
                  <a:pt x="20513" y="3354"/>
                </a:lnTo>
                <a:lnTo>
                  <a:pt x="20513" y="20798"/>
                </a:lnTo>
                <a:close/>
                <a:moveTo>
                  <a:pt x="11461" y="2004"/>
                </a:moveTo>
                <a:cubicBezTo>
                  <a:pt x="11461" y="2257"/>
                  <a:pt x="11167" y="2489"/>
                  <a:pt x="10785" y="2489"/>
                </a:cubicBezTo>
                <a:cubicBezTo>
                  <a:pt x="10433" y="2489"/>
                  <a:pt x="10139" y="2257"/>
                  <a:pt x="10139" y="2004"/>
                </a:cubicBezTo>
                <a:cubicBezTo>
                  <a:pt x="10139" y="1730"/>
                  <a:pt x="10433" y="1519"/>
                  <a:pt x="10785" y="1519"/>
                </a:cubicBezTo>
                <a:cubicBezTo>
                  <a:pt x="11167" y="1519"/>
                  <a:pt x="11461" y="1730"/>
                  <a:pt x="11461" y="2004"/>
                </a:cubicBezTo>
                <a:close/>
                <a:moveTo>
                  <a:pt x="7024" y="13964"/>
                </a:moveTo>
                <a:lnTo>
                  <a:pt x="7935" y="14365"/>
                </a:lnTo>
                <a:lnTo>
                  <a:pt x="6289" y="16284"/>
                </a:lnTo>
                <a:cubicBezTo>
                  <a:pt x="6201" y="16390"/>
                  <a:pt x="5995" y="16474"/>
                  <a:pt x="5819" y="16474"/>
                </a:cubicBezTo>
                <a:cubicBezTo>
                  <a:pt x="5613" y="16474"/>
                  <a:pt x="5466" y="16390"/>
                  <a:pt x="5349" y="16284"/>
                </a:cubicBezTo>
                <a:lnTo>
                  <a:pt x="4526" y="15335"/>
                </a:lnTo>
                <a:lnTo>
                  <a:pt x="5466" y="14913"/>
                </a:lnTo>
                <a:lnTo>
                  <a:pt x="5819" y="15335"/>
                </a:lnTo>
                <a:lnTo>
                  <a:pt x="7024" y="13964"/>
                </a:lnTo>
                <a:close/>
                <a:moveTo>
                  <a:pt x="8552" y="15694"/>
                </a:moveTo>
                <a:lnTo>
                  <a:pt x="14811" y="15694"/>
                </a:lnTo>
                <a:lnTo>
                  <a:pt x="14811" y="16474"/>
                </a:lnTo>
                <a:lnTo>
                  <a:pt x="8552" y="16474"/>
                </a:lnTo>
                <a:lnTo>
                  <a:pt x="8552" y="15694"/>
                </a:lnTo>
                <a:close/>
                <a:moveTo>
                  <a:pt x="8552" y="14407"/>
                </a:moveTo>
                <a:lnTo>
                  <a:pt x="16604" y="14407"/>
                </a:lnTo>
                <a:lnTo>
                  <a:pt x="16604" y="15188"/>
                </a:lnTo>
                <a:lnTo>
                  <a:pt x="8552" y="15188"/>
                </a:lnTo>
                <a:lnTo>
                  <a:pt x="8552" y="14407"/>
                </a:lnTo>
                <a:close/>
                <a:moveTo>
                  <a:pt x="7024" y="10441"/>
                </a:moveTo>
                <a:lnTo>
                  <a:pt x="7935" y="10842"/>
                </a:lnTo>
                <a:lnTo>
                  <a:pt x="6289" y="12762"/>
                </a:lnTo>
                <a:cubicBezTo>
                  <a:pt x="6201" y="12888"/>
                  <a:pt x="5995" y="12952"/>
                  <a:pt x="5819" y="12952"/>
                </a:cubicBezTo>
                <a:cubicBezTo>
                  <a:pt x="5613" y="12952"/>
                  <a:pt x="5466" y="12888"/>
                  <a:pt x="5349" y="12762"/>
                </a:cubicBezTo>
                <a:lnTo>
                  <a:pt x="4526" y="11813"/>
                </a:lnTo>
                <a:lnTo>
                  <a:pt x="5466" y="11391"/>
                </a:lnTo>
                <a:lnTo>
                  <a:pt x="5819" y="11813"/>
                </a:lnTo>
                <a:lnTo>
                  <a:pt x="7024" y="10441"/>
                </a:lnTo>
                <a:close/>
                <a:moveTo>
                  <a:pt x="14811" y="12952"/>
                </a:moveTo>
                <a:lnTo>
                  <a:pt x="8552" y="12952"/>
                </a:lnTo>
                <a:lnTo>
                  <a:pt x="8552" y="12171"/>
                </a:lnTo>
                <a:lnTo>
                  <a:pt x="14811" y="12171"/>
                </a:lnTo>
                <a:lnTo>
                  <a:pt x="14811" y="12952"/>
                </a:lnTo>
                <a:close/>
                <a:moveTo>
                  <a:pt x="8552" y="10884"/>
                </a:moveTo>
                <a:lnTo>
                  <a:pt x="16604" y="10884"/>
                </a:lnTo>
                <a:lnTo>
                  <a:pt x="16604" y="11686"/>
                </a:lnTo>
                <a:lnTo>
                  <a:pt x="8552" y="11686"/>
                </a:lnTo>
                <a:lnTo>
                  <a:pt x="8552" y="10884"/>
                </a:lnTo>
                <a:close/>
                <a:moveTo>
                  <a:pt x="7024" y="6919"/>
                </a:moveTo>
                <a:lnTo>
                  <a:pt x="7935" y="7320"/>
                </a:lnTo>
                <a:lnTo>
                  <a:pt x="6289" y="9239"/>
                </a:lnTo>
                <a:cubicBezTo>
                  <a:pt x="6201" y="9366"/>
                  <a:pt x="5995" y="9429"/>
                  <a:pt x="5819" y="9429"/>
                </a:cubicBezTo>
                <a:cubicBezTo>
                  <a:pt x="5613" y="9429"/>
                  <a:pt x="5466" y="9366"/>
                  <a:pt x="5349" y="9239"/>
                </a:cubicBezTo>
                <a:lnTo>
                  <a:pt x="4526" y="8290"/>
                </a:lnTo>
                <a:lnTo>
                  <a:pt x="5466" y="7868"/>
                </a:lnTo>
                <a:lnTo>
                  <a:pt x="5819" y="8290"/>
                </a:lnTo>
                <a:lnTo>
                  <a:pt x="7024" y="6919"/>
                </a:lnTo>
                <a:close/>
                <a:moveTo>
                  <a:pt x="14811" y="9429"/>
                </a:moveTo>
                <a:lnTo>
                  <a:pt x="8552" y="9429"/>
                </a:lnTo>
                <a:lnTo>
                  <a:pt x="8552" y="8648"/>
                </a:lnTo>
                <a:lnTo>
                  <a:pt x="14811" y="8648"/>
                </a:lnTo>
                <a:lnTo>
                  <a:pt x="14811" y="9429"/>
                </a:lnTo>
                <a:close/>
                <a:moveTo>
                  <a:pt x="8552" y="7362"/>
                </a:moveTo>
                <a:lnTo>
                  <a:pt x="16604" y="7362"/>
                </a:lnTo>
                <a:lnTo>
                  <a:pt x="16604" y="8163"/>
                </a:lnTo>
                <a:lnTo>
                  <a:pt x="8552" y="8163"/>
                </a:lnTo>
                <a:lnTo>
                  <a:pt x="8552" y="736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1" name="Shape"/>
          <p:cNvSpPr/>
          <p:nvPr/>
        </p:nvSpPr>
        <p:spPr>
          <a:xfrm>
            <a:off x="2983147" y="4733435"/>
            <a:ext cx="932275" cy="836272"/>
          </a:xfrm>
          <a:custGeom>
            <a:avLst/>
            <a:gdLst/>
            <a:ahLst/>
            <a:cxnLst>
              <a:cxn ang="0">
                <a:pos x="wd2" y="hd2"/>
              </a:cxn>
              <a:cxn ang="5400000">
                <a:pos x="wd2" y="hd2"/>
              </a:cxn>
              <a:cxn ang="10800000">
                <a:pos x="wd2" y="hd2"/>
              </a:cxn>
              <a:cxn ang="16200000">
                <a:pos x="wd2" y="hd2"/>
              </a:cxn>
            </a:cxnLst>
            <a:rect l="0" t="0" r="r" b="b"/>
            <a:pathLst>
              <a:path w="21600" h="21600" extrusionOk="0">
                <a:moveTo>
                  <a:pt x="21600" y="11812"/>
                </a:moveTo>
                <a:lnTo>
                  <a:pt x="17280" y="6728"/>
                </a:lnTo>
                <a:lnTo>
                  <a:pt x="17280" y="9788"/>
                </a:lnTo>
                <a:lnTo>
                  <a:pt x="17018" y="9788"/>
                </a:lnTo>
                <a:cubicBezTo>
                  <a:pt x="15443" y="9788"/>
                  <a:pt x="13909" y="10305"/>
                  <a:pt x="12617" y="11272"/>
                </a:cubicBezTo>
                <a:lnTo>
                  <a:pt x="12617" y="4927"/>
                </a:lnTo>
                <a:lnTo>
                  <a:pt x="15403" y="4927"/>
                </a:lnTo>
                <a:lnTo>
                  <a:pt x="10800" y="0"/>
                </a:lnTo>
                <a:lnTo>
                  <a:pt x="6177" y="4927"/>
                </a:lnTo>
                <a:lnTo>
                  <a:pt x="8983" y="4927"/>
                </a:lnTo>
                <a:lnTo>
                  <a:pt x="8983" y="11272"/>
                </a:lnTo>
                <a:cubicBezTo>
                  <a:pt x="7711" y="10327"/>
                  <a:pt x="6197" y="9788"/>
                  <a:pt x="4562" y="9788"/>
                </a:cubicBezTo>
                <a:lnTo>
                  <a:pt x="4300" y="9788"/>
                </a:lnTo>
                <a:lnTo>
                  <a:pt x="4300" y="6728"/>
                </a:lnTo>
                <a:lnTo>
                  <a:pt x="0" y="11812"/>
                </a:lnTo>
                <a:lnTo>
                  <a:pt x="4300" y="16897"/>
                </a:lnTo>
                <a:lnTo>
                  <a:pt x="4300" y="13837"/>
                </a:lnTo>
                <a:lnTo>
                  <a:pt x="4562" y="13837"/>
                </a:lnTo>
                <a:cubicBezTo>
                  <a:pt x="7005" y="13837"/>
                  <a:pt x="8983" y="16042"/>
                  <a:pt x="8983" y="18742"/>
                </a:cubicBezTo>
                <a:lnTo>
                  <a:pt x="8983" y="21600"/>
                </a:lnTo>
                <a:lnTo>
                  <a:pt x="9730" y="21600"/>
                </a:lnTo>
                <a:lnTo>
                  <a:pt x="9730" y="18742"/>
                </a:lnTo>
                <a:cubicBezTo>
                  <a:pt x="9730" y="15570"/>
                  <a:pt x="7409" y="12982"/>
                  <a:pt x="4562" y="12982"/>
                </a:cubicBezTo>
                <a:lnTo>
                  <a:pt x="3553" y="12982"/>
                </a:lnTo>
                <a:lnTo>
                  <a:pt x="3553" y="14782"/>
                </a:lnTo>
                <a:lnTo>
                  <a:pt x="1030" y="11812"/>
                </a:lnTo>
                <a:lnTo>
                  <a:pt x="3553" y="8842"/>
                </a:lnTo>
                <a:lnTo>
                  <a:pt x="3553" y="10620"/>
                </a:lnTo>
                <a:lnTo>
                  <a:pt x="4562" y="10620"/>
                </a:lnTo>
                <a:cubicBezTo>
                  <a:pt x="8579" y="10620"/>
                  <a:pt x="11850" y="14265"/>
                  <a:pt x="11850" y="18742"/>
                </a:cubicBezTo>
                <a:lnTo>
                  <a:pt x="11850" y="21600"/>
                </a:lnTo>
                <a:lnTo>
                  <a:pt x="12617" y="21600"/>
                </a:lnTo>
                <a:lnTo>
                  <a:pt x="12617" y="18742"/>
                </a:lnTo>
                <a:cubicBezTo>
                  <a:pt x="12617" y="16042"/>
                  <a:pt x="14595" y="13837"/>
                  <a:pt x="17018" y="13837"/>
                </a:cubicBezTo>
                <a:lnTo>
                  <a:pt x="17280" y="13837"/>
                </a:lnTo>
                <a:lnTo>
                  <a:pt x="17280" y="16897"/>
                </a:lnTo>
                <a:lnTo>
                  <a:pt x="21600" y="11812"/>
                </a:lnTo>
                <a:close/>
                <a:moveTo>
                  <a:pt x="9730" y="11880"/>
                </a:moveTo>
                <a:lnTo>
                  <a:pt x="9730" y="4095"/>
                </a:lnTo>
                <a:lnTo>
                  <a:pt x="8055" y="4095"/>
                </a:lnTo>
                <a:lnTo>
                  <a:pt x="10800" y="1170"/>
                </a:lnTo>
                <a:lnTo>
                  <a:pt x="13525" y="4095"/>
                </a:lnTo>
                <a:lnTo>
                  <a:pt x="11850" y="4095"/>
                </a:lnTo>
                <a:lnTo>
                  <a:pt x="11850" y="11902"/>
                </a:lnTo>
                <a:cubicBezTo>
                  <a:pt x="11466" y="12262"/>
                  <a:pt x="11123" y="12645"/>
                  <a:pt x="10800" y="13095"/>
                </a:cubicBezTo>
                <a:cubicBezTo>
                  <a:pt x="10477" y="12645"/>
                  <a:pt x="10114" y="12262"/>
                  <a:pt x="9730" y="11880"/>
                </a:cubicBezTo>
                <a:close/>
                <a:moveTo>
                  <a:pt x="17018" y="12982"/>
                </a:moveTo>
                <a:cubicBezTo>
                  <a:pt x="14938" y="12982"/>
                  <a:pt x="13121" y="14377"/>
                  <a:pt x="12314" y="16380"/>
                </a:cubicBezTo>
                <a:cubicBezTo>
                  <a:pt x="12092" y="15457"/>
                  <a:pt x="11729" y="14580"/>
                  <a:pt x="11264" y="13792"/>
                </a:cubicBezTo>
                <a:cubicBezTo>
                  <a:pt x="12637" y="11812"/>
                  <a:pt x="14777" y="10620"/>
                  <a:pt x="17018" y="10620"/>
                </a:cubicBezTo>
                <a:lnTo>
                  <a:pt x="18047" y="10620"/>
                </a:lnTo>
                <a:lnTo>
                  <a:pt x="18047" y="8842"/>
                </a:lnTo>
                <a:lnTo>
                  <a:pt x="20550" y="11812"/>
                </a:lnTo>
                <a:lnTo>
                  <a:pt x="18047" y="14782"/>
                </a:lnTo>
                <a:lnTo>
                  <a:pt x="18047" y="12982"/>
                </a:lnTo>
                <a:lnTo>
                  <a:pt x="17018" y="1298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2" name="Shape"/>
          <p:cNvSpPr/>
          <p:nvPr/>
        </p:nvSpPr>
        <p:spPr>
          <a:xfrm>
            <a:off x="6737276" y="4721914"/>
            <a:ext cx="770145" cy="859315"/>
          </a:xfrm>
          <a:custGeom>
            <a:avLst/>
            <a:gdLst/>
            <a:ahLst/>
            <a:cxnLst>
              <a:cxn ang="0">
                <a:pos x="wd2" y="hd2"/>
              </a:cxn>
              <a:cxn ang="5400000">
                <a:pos x="wd2" y="hd2"/>
              </a:cxn>
              <a:cxn ang="10800000">
                <a:pos x="wd2" y="hd2"/>
              </a:cxn>
              <a:cxn ang="16200000">
                <a:pos x="wd2" y="hd2"/>
              </a:cxn>
            </a:cxnLst>
            <a:rect l="0" t="0" r="r" b="b"/>
            <a:pathLst>
              <a:path w="21363" h="21600" extrusionOk="0">
                <a:moveTo>
                  <a:pt x="17689" y="9804"/>
                </a:moveTo>
                <a:cubicBezTo>
                  <a:pt x="19211" y="9520"/>
                  <a:pt x="20564" y="8644"/>
                  <a:pt x="21120" y="7572"/>
                </a:cubicBezTo>
                <a:cubicBezTo>
                  <a:pt x="21482" y="6850"/>
                  <a:pt x="21434" y="6084"/>
                  <a:pt x="21023" y="5405"/>
                </a:cubicBezTo>
                <a:cubicBezTo>
                  <a:pt x="20588" y="4727"/>
                  <a:pt x="19863" y="4333"/>
                  <a:pt x="18993" y="4246"/>
                </a:cubicBezTo>
                <a:cubicBezTo>
                  <a:pt x="17689" y="4136"/>
                  <a:pt x="16191" y="4749"/>
                  <a:pt x="15152" y="5821"/>
                </a:cubicBezTo>
                <a:cubicBezTo>
                  <a:pt x="14379" y="6631"/>
                  <a:pt x="13799" y="7594"/>
                  <a:pt x="13461" y="8644"/>
                </a:cubicBezTo>
                <a:cubicBezTo>
                  <a:pt x="13098" y="8535"/>
                  <a:pt x="12760" y="8382"/>
                  <a:pt x="12397" y="8185"/>
                </a:cubicBezTo>
                <a:cubicBezTo>
                  <a:pt x="12035" y="7988"/>
                  <a:pt x="11697" y="7769"/>
                  <a:pt x="11359" y="7528"/>
                </a:cubicBezTo>
                <a:cubicBezTo>
                  <a:pt x="12204" y="6762"/>
                  <a:pt x="12832" y="5821"/>
                  <a:pt x="13219" y="4793"/>
                </a:cubicBezTo>
                <a:cubicBezTo>
                  <a:pt x="13726" y="3458"/>
                  <a:pt x="13581" y="1970"/>
                  <a:pt x="12808" y="1007"/>
                </a:cubicBezTo>
                <a:cubicBezTo>
                  <a:pt x="12301" y="350"/>
                  <a:pt x="11552" y="0"/>
                  <a:pt x="10706" y="0"/>
                </a:cubicBezTo>
                <a:cubicBezTo>
                  <a:pt x="9836" y="0"/>
                  <a:pt x="9087" y="350"/>
                  <a:pt x="8580" y="1007"/>
                </a:cubicBezTo>
                <a:cubicBezTo>
                  <a:pt x="7807" y="1970"/>
                  <a:pt x="7662" y="3458"/>
                  <a:pt x="8169" y="4793"/>
                </a:cubicBezTo>
                <a:cubicBezTo>
                  <a:pt x="8556" y="5821"/>
                  <a:pt x="9184" y="6762"/>
                  <a:pt x="10030" y="7528"/>
                </a:cubicBezTo>
                <a:cubicBezTo>
                  <a:pt x="9691" y="7769"/>
                  <a:pt x="9353" y="7988"/>
                  <a:pt x="8991" y="8185"/>
                </a:cubicBezTo>
                <a:cubicBezTo>
                  <a:pt x="8628" y="8382"/>
                  <a:pt x="8290" y="8535"/>
                  <a:pt x="7928" y="8644"/>
                </a:cubicBezTo>
                <a:cubicBezTo>
                  <a:pt x="7589" y="7594"/>
                  <a:pt x="7010" y="6609"/>
                  <a:pt x="6212" y="5799"/>
                </a:cubicBezTo>
                <a:cubicBezTo>
                  <a:pt x="5197" y="4727"/>
                  <a:pt x="3675" y="4114"/>
                  <a:pt x="2371" y="4224"/>
                </a:cubicBezTo>
                <a:cubicBezTo>
                  <a:pt x="1501" y="4289"/>
                  <a:pt x="776" y="4705"/>
                  <a:pt x="365" y="5384"/>
                </a:cubicBezTo>
                <a:cubicBezTo>
                  <a:pt x="-70" y="6040"/>
                  <a:pt x="-94" y="6806"/>
                  <a:pt x="269" y="7550"/>
                </a:cubicBezTo>
                <a:cubicBezTo>
                  <a:pt x="800" y="8622"/>
                  <a:pt x="2153" y="9498"/>
                  <a:pt x="3699" y="9760"/>
                </a:cubicBezTo>
                <a:cubicBezTo>
                  <a:pt x="4883" y="9979"/>
                  <a:pt x="6091" y="9957"/>
                  <a:pt x="7251" y="9695"/>
                </a:cubicBezTo>
                <a:cubicBezTo>
                  <a:pt x="7299" y="10067"/>
                  <a:pt x="7348" y="10439"/>
                  <a:pt x="7348" y="10833"/>
                </a:cubicBezTo>
                <a:cubicBezTo>
                  <a:pt x="7348" y="11183"/>
                  <a:pt x="7324" y="11533"/>
                  <a:pt x="7251" y="11883"/>
                </a:cubicBezTo>
                <a:cubicBezTo>
                  <a:pt x="6067" y="11621"/>
                  <a:pt x="4859" y="11577"/>
                  <a:pt x="3675" y="11796"/>
                </a:cubicBezTo>
                <a:cubicBezTo>
                  <a:pt x="2129" y="12058"/>
                  <a:pt x="800" y="12934"/>
                  <a:pt x="244" y="14028"/>
                </a:cubicBezTo>
                <a:cubicBezTo>
                  <a:pt x="-118" y="14750"/>
                  <a:pt x="-70" y="15516"/>
                  <a:pt x="341" y="16173"/>
                </a:cubicBezTo>
                <a:cubicBezTo>
                  <a:pt x="776" y="16851"/>
                  <a:pt x="1477" y="17267"/>
                  <a:pt x="2371" y="17333"/>
                </a:cubicBezTo>
                <a:cubicBezTo>
                  <a:pt x="3675" y="17442"/>
                  <a:pt x="5173" y="16829"/>
                  <a:pt x="6212" y="15757"/>
                </a:cubicBezTo>
                <a:cubicBezTo>
                  <a:pt x="7010" y="14925"/>
                  <a:pt x="7589" y="13962"/>
                  <a:pt x="7928" y="12934"/>
                </a:cubicBezTo>
                <a:cubicBezTo>
                  <a:pt x="8314" y="13065"/>
                  <a:pt x="8677" y="13240"/>
                  <a:pt x="9039" y="13415"/>
                </a:cubicBezTo>
                <a:cubicBezTo>
                  <a:pt x="9377" y="13612"/>
                  <a:pt x="9716" y="13809"/>
                  <a:pt x="10005" y="14028"/>
                </a:cubicBezTo>
                <a:cubicBezTo>
                  <a:pt x="9160" y="14794"/>
                  <a:pt x="8532" y="15735"/>
                  <a:pt x="8121" y="16785"/>
                </a:cubicBezTo>
                <a:cubicBezTo>
                  <a:pt x="7614" y="18120"/>
                  <a:pt x="7783" y="19630"/>
                  <a:pt x="8556" y="20593"/>
                </a:cubicBezTo>
                <a:cubicBezTo>
                  <a:pt x="9063" y="21228"/>
                  <a:pt x="9812" y="21600"/>
                  <a:pt x="10658" y="21600"/>
                </a:cubicBezTo>
                <a:cubicBezTo>
                  <a:pt x="11503" y="21600"/>
                  <a:pt x="12277" y="21228"/>
                  <a:pt x="12784" y="20593"/>
                </a:cubicBezTo>
                <a:cubicBezTo>
                  <a:pt x="13533" y="19630"/>
                  <a:pt x="13702" y="18120"/>
                  <a:pt x="13195" y="16785"/>
                </a:cubicBezTo>
                <a:cubicBezTo>
                  <a:pt x="12808" y="15735"/>
                  <a:pt x="12180" y="14794"/>
                  <a:pt x="11359" y="14028"/>
                </a:cubicBezTo>
                <a:cubicBezTo>
                  <a:pt x="11648" y="13809"/>
                  <a:pt x="11963" y="13634"/>
                  <a:pt x="12301" y="13459"/>
                </a:cubicBezTo>
                <a:cubicBezTo>
                  <a:pt x="12663" y="13262"/>
                  <a:pt x="13050" y="13087"/>
                  <a:pt x="13436" y="12956"/>
                </a:cubicBezTo>
                <a:cubicBezTo>
                  <a:pt x="13775" y="14006"/>
                  <a:pt x="14330" y="14947"/>
                  <a:pt x="15128" y="15779"/>
                </a:cubicBezTo>
                <a:cubicBezTo>
                  <a:pt x="16167" y="16851"/>
                  <a:pt x="17665" y="17464"/>
                  <a:pt x="18969" y="17354"/>
                </a:cubicBezTo>
                <a:cubicBezTo>
                  <a:pt x="19863" y="17289"/>
                  <a:pt x="20564" y="16873"/>
                  <a:pt x="20999" y="16195"/>
                </a:cubicBezTo>
                <a:cubicBezTo>
                  <a:pt x="21434" y="15538"/>
                  <a:pt x="21458" y="14772"/>
                  <a:pt x="21095" y="14050"/>
                </a:cubicBezTo>
                <a:cubicBezTo>
                  <a:pt x="20540" y="12956"/>
                  <a:pt x="19211" y="12080"/>
                  <a:pt x="17665" y="11818"/>
                </a:cubicBezTo>
                <a:cubicBezTo>
                  <a:pt x="16505" y="11599"/>
                  <a:pt x="15297" y="11643"/>
                  <a:pt x="14113" y="11905"/>
                </a:cubicBezTo>
                <a:cubicBezTo>
                  <a:pt x="14065" y="11555"/>
                  <a:pt x="14040" y="11205"/>
                  <a:pt x="14040" y="10855"/>
                </a:cubicBezTo>
                <a:cubicBezTo>
                  <a:pt x="14040" y="10461"/>
                  <a:pt x="14065" y="10089"/>
                  <a:pt x="14137" y="9717"/>
                </a:cubicBezTo>
                <a:cubicBezTo>
                  <a:pt x="15297" y="9979"/>
                  <a:pt x="16481" y="10001"/>
                  <a:pt x="17689" y="9804"/>
                </a:cubicBezTo>
                <a:close/>
                <a:moveTo>
                  <a:pt x="15828" y="6368"/>
                </a:moveTo>
                <a:cubicBezTo>
                  <a:pt x="16674" y="5493"/>
                  <a:pt x="17906" y="4968"/>
                  <a:pt x="18897" y="5055"/>
                </a:cubicBezTo>
                <a:cubicBezTo>
                  <a:pt x="19501" y="5121"/>
                  <a:pt x="19936" y="5362"/>
                  <a:pt x="20226" y="5821"/>
                </a:cubicBezTo>
                <a:cubicBezTo>
                  <a:pt x="20516" y="6259"/>
                  <a:pt x="20540" y="6740"/>
                  <a:pt x="20298" y="7222"/>
                </a:cubicBezTo>
                <a:cubicBezTo>
                  <a:pt x="19863" y="8053"/>
                  <a:pt x="18752" y="8776"/>
                  <a:pt x="17520" y="8995"/>
                </a:cubicBezTo>
                <a:cubicBezTo>
                  <a:pt x="16432" y="9191"/>
                  <a:pt x="15369" y="9148"/>
                  <a:pt x="14330" y="8907"/>
                </a:cubicBezTo>
                <a:cubicBezTo>
                  <a:pt x="14620" y="7966"/>
                  <a:pt x="15128" y="7091"/>
                  <a:pt x="15828" y="6368"/>
                </a:cubicBezTo>
                <a:close/>
                <a:moveTo>
                  <a:pt x="3869" y="8973"/>
                </a:moveTo>
                <a:cubicBezTo>
                  <a:pt x="2612" y="8754"/>
                  <a:pt x="1501" y="8032"/>
                  <a:pt x="1090" y="7200"/>
                </a:cubicBezTo>
                <a:cubicBezTo>
                  <a:pt x="848" y="6719"/>
                  <a:pt x="848" y="6237"/>
                  <a:pt x="1138" y="5778"/>
                </a:cubicBezTo>
                <a:cubicBezTo>
                  <a:pt x="1428" y="5340"/>
                  <a:pt x="1863" y="5099"/>
                  <a:pt x="2467" y="5033"/>
                </a:cubicBezTo>
                <a:cubicBezTo>
                  <a:pt x="2540" y="5033"/>
                  <a:pt x="2612" y="5033"/>
                  <a:pt x="2685" y="5033"/>
                </a:cubicBezTo>
                <a:cubicBezTo>
                  <a:pt x="3651" y="5033"/>
                  <a:pt x="4763" y="5537"/>
                  <a:pt x="5536" y="6325"/>
                </a:cubicBezTo>
                <a:cubicBezTo>
                  <a:pt x="6261" y="7069"/>
                  <a:pt x="6768" y="7944"/>
                  <a:pt x="7058" y="8907"/>
                </a:cubicBezTo>
                <a:cubicBezTo>
                  <a:pt x="6019" y="9126"/>
                  <a:pt x="4956" y="9148"/>
                  <a:pt x="3869" y="8973"/>
                </a:cubicBezTo>
                <a:close/>
                <a:moveTo>
                  <a:pt x="5536" y="15232"/>
                </a:moveTo>
                <a:cubicBezTo>
                  <a:pt x="4690" y="16085"/>
                  <a:pt x="3458" y="16610"/>
                  <a:pt x="2443" y="16523"/>
                </a:cubicBezTo>
                <a:cubicBezTo>
                  <a:pt x="1863" y="16479"/>
                  <a:pt x="1404" y="16216"/>
                  <a:pt x="1138" y="15779"/>
                </a:cubicBezTo>
                <a:cubicBezTo>
                  <a:pt x="848" y="15319"/>
                  <a:pt x="824" y="14838"/>
                  <a:pt x="1066" y="14356"/>
                </a:cubicBezTo>
                <a:cubicBezTo>
                  <a:pt x="1501" y="13525"/>
                  <a:pt x="2612" y="12802"/>
                  <a:pt x="3844" y="12584"/>
                </a:cubicBezTo>
                <a:cubicBezTo>
                  <a:pt x="4303" y="12518"/>
                  <a:pt x="4738" y="12474"/>
                  <a:pt x="5197" y="12474"/>
                </a:cubicBezTo>
                <a:cubicBezTo>
                  <a:pt x="5826" y="12474"/>
                  <a:pt x="6454" y="12540"/>
                  <a:pt x="7058" y="12693"/>
                </a:cubicBezTo>
                <a:cubicBezTo>
                  <a:pt x="6768" y="13612"/>
                  <a:pt x="6261" y="14466"/>
                  <a:pt x="5536" y="15232"/>
                </a:cubicBezTo>
                <a:close/>
                <a:moveTo>
                  <a:pt x="9015" y="4530"/>
                </a:moveTo>
                <a:cubicBezTo>
                  <a:pt x="8604" y="3458"/>
                  <a:pt x="8725" y="2210"/>
                  <a:pt x="9305" y="1466"/>
                </a:cubicBezTo>
                <a:cubicBezTo>
                  <a:pt x="9667" y="1029"/>
                  <a:pt x="10126" y="810"/>
                  <a:pt x="10706" y="810"/>
                </a:cubicBezTo>
                <a:cubicBezTo>
                  <a:pt x="11262" y="810"/>
                  <a:pt x="11721" y="1029"/>
                  <a:pt x="12083" y="1466"/>
                </a:cubicBezTo>
                <a:cubicBezTo>
                  <a:pt x="12663" y="2210"/>
                  <a:pt x="12784" y="3458"/>
                  <a:pt x="12373" y="4530"/>
                </a:cubicBezTo>
                <a:cubicBezTo>
                  <a:pt x="12035" y="5449"/>
                  <a:pt x="11455" y="6281"/>
                  <a:pt x="10706" y="6981"/>
                </a:cubicBezTo>
                <a:cubicBezTo>
                  <a:pt x="9933" y="6281"/>
                  <a:pt x="9353" y="5449"/>
                  <a:pt x="9015" y="4530"/>
                </a:cubicBezTo>
                <a:close/>
                <a:moveTo>
                  <a:pt x="12349" y="17048"/>
                </a:moveTo>
                <a:cubicBezTo>
                  <a:pt x="12760" y="18142"/>
                  <a:pt x="12639" y="19368"/>
                  <a:pt x="12035" y="20112"/>
                </a:cubicBezTo>
                <a:cubicBezTo>
                  <a:pt x="11697" y="20550"/>
                  <a:pt x="11238" y="20768"/>
                  <a:pt x="10658" y="20768"/>
                </a:cubicBezTo>
                <a:cubicBezTo>
                  <a:pt x="10102" y="20768"/>
                  <a:pt x="9619" y="20550"/>
                  <a:pt x="9281" y="20112"/>
                </a:cubicBezTo>
                <a:cubicBezTo>
                  <a:pt x="8701" y="19368"/>
                  <a:pt x="8580" y="18142"/>
                  <a:pt x="8991" y="17048"/>
                </a:cubicBezTo>
                <a:cubicBezTo>
                  <a:pt x="9329" y="16107"/>
                  <a:pt x="9909" y="15275"/>
                  <a:pt x="10682" y="14575"/>
                </a:cubicBezTo>
                <a:cubicBezTo>
                  <a:pt x="11431" y="15275"/>
                  <a:pt x="11987" y="16107"/>
                  <a:pt x="12349" y="17048"/>
                </a:cubicBezTo>
                <a:close/>
                <a:moveTo>
                  <a:pt x="13243" y="12146"/>
                </a:moveTo>
                <a:cubicBezTo>
                  <a:pt x="12760" y="12299"/>
                  <a:pt x="12301" y="12496"/>
                  <a:pt x="11842" y="12737"/>
                </a:cubicBezTo>
                <a:cubicBezTo>
                  <a:pt x="11431" y="12956"/>
                  <a:pt x="11044" y="13196"/>
                  <a:pt x="10682" y="13459"/>
                </a:cubicBezTo>
                <a:cubicBezTo>
                  <a:pt x="10320" y="13196"/>
                  <a:pt x="9909" y="12934"/>
                  <a:pt x="9498" y="12715"/>
                </a:cubicBezTo>
                <a:cubicBezTo>
                  <a:pt x="9039" y="12474"/>
                  <a:pt x="8604" y="12299"/>
                  <a:pt x="8121" y="12124"/>
                </a:cubicBezTo>
                <a:cubicBezTo>
                  <a:pt x="8193" y="11708"/>
                  <a:pt x="8242" y="11271"/>
                  <a:pt x="8242" y="10833"/>
                </a:cubicBezTo>
                <a:cubicBezTo>
                  <a:pt x="8242" y="10351"/>
                  <a:pt x="8193" y="9914"/>
                  <a:pt x="8121" y="9454"/>
                </a:cubicBezTo>
                <a:cubicBezTo>
                  <a:pt x="8556" y="9301"/>
                  <a:pt x="9015" y="9126"/>
                  <a:pt x="9426" y="8907"/>
                </a:cubicBezTo>
                <a:cubicBezTo>
                  <a:pt x="9885" y="8666"/>
                  <a:pt x="10295" y="8404"/>
                  <a:pt x="10706" y="8097"/>
                </a:cubicBezTo>
                <a:cubicBezTo>
                  <a:pt x="11093" y="8404"/>
                  <a:pt x="11503" y="8666"/>
                  <a:pt x="11963" y="8907"/>
                </a:cubicBezTo>
                <a:cubicBezTo>
                  <a:pt x="12373" y="9126"/>
                  <a:pt x="12808" y="9301"/>
                  <a:pt x="13267" y="9454"/>
                </a:cubicBezTo>
                <a:cubicBezTo>
                  <a:pt x="13171" y="9914"/>
                  <a:pt x="13122" y="10373"/>
                  <a:pt x="13122" y="10855"/>
                </a:cubicBezTo>
                <a:cubicBezTo>
                  <a:pt x="13122" y="11292"/>
                  <a:pt x="13171" y="11730"/>
                  <a:pt x="13243" y="12146"/>
                </a:cubicBezTo>
                <a:close/>
                <a:moveTo>
                  <a:pt x="17495" y="12605"/>
                </a:moveTo>
                <a:cubicBezTo>
                  <a:pt x="18728" y="12846"/>
                  <a:pt x="19863" y="13547"/>
                  <a:pt x="20274" y="14378"/>
                </a:cubicBezTo>
                <a:cubicBezTo>
                  <a:pt x="20516" y="14881"/>
                  <a:pt x="20491" y="15341"/>
                  <a:pt x="20226" y="15801"/>
                </a:cubicBezTo>
                <a:cubicBezTo>
                  <a:pt x="19936" y="16238"/>
                  <a:pt x="19477" y="16501"/>
                  <a:pt x="18897" y="16545"/>
                </a:cubicBezTo>
                <a:cubicBezTo>
                  <a:pt x="17882" y="16632"/>
                  <a:pt x="16650" y="16107"/>
                  <a:pt x="15804" y="15253"/>
                </a:cubicBezTo>
                <a:cubicBezTo>
                  <a:pt x="15103" y="14509"/>
                  <a:pt x="14596" y="13656"/>
                  <a:pt x="14306" y="12715"/>
                </a:cubicBezTo>
                <a:cubicBezTo>
                  <a:pt x="15345" y="12474"/>
                  <a:pt x="16456" y="12430"/>
                  <a:pt x="17495" y="1260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3" name="Shape"/>
          <p:cNvSpPr/>
          <p:nvPr/>
        </p:nvSpPr>
        <p:spPr>
          <a:xfrm>
            <a:off x="4780320" y="4666237"/>
            <a:ext cx="970677" cy="970675"/>
          </a:xfrm>
          <a:custGeom>
            <a:avLst/>
            <a:gdLst/>
            <a:ahLst/>
            <a:cxnLst>
              <a:cxn ang="0">
                <a:pos x="wd2" y="hd2"/>
              </a:cxn>
              <a:cxn ang="5400000">
                <a:pos x="wd2" y="hd2"/>
              </a:cxn>
              <a:cxn ang="10800000">
                <a:pos x="wd2" y="hd2"/>
              </a:cxn>
              <a:cxn ang="16200000">
                <a:pos x="wd2" y="hd2"/>
              </a:cxn>
            </a:cxnLst>
            <a:rect l="0" t="0" r="r" b="b"/>
            <a:pathLst>
              <a:path w="21600" h="21600" extrusionOk="0">
                <a:moveTo>
                  <a:pt x="9086" y="19913"/>
                </a:moveTo>
                <a:lnTo>
                  <a:pt x="9105" y="19913"/>
                </a:lnTo>
                <a:lnTo>
                  <a:pt x="10442" y="21232"/>
                </a:lnTo>
                <a:lnTo>
                  <a:pt x="10442" y="21251"/>
                </a:lnTo>
                <a:lnTo>
                  <a:pt x="10461" y="21251"/>
                </a:lnTo>
                <a:lnTo>
                  <a:pt x="10810" y="21600"/>
                </a:lnTo>
                <a:lnTo>
                  <a:pt x="11139" y="21251"/>
                </a:lnTo>
                <a:lnTo>
                  <a:pt x="11158" y="21251"/>
                </a:lnTo>
                <a:lnTo>
                  <a:pt x="11158" y="21232"/>
                </a:lnTo>
                <a:lnTo>
                  <a:pt x="12495" y="19913"/>
                </a:lnTo>
                <a:lnTo>
                  <a:pt x="12514" y="19913"/>
                </a:lnTo>
                <a:lnTo>
                  <a:pt x="12514" y="19874"/>
                </a:lnTo>
                <a:lnTo>
                  <a:pt x="21600" y="10800"/>
                </a:lnTo>
                <a:lnTo>
                  <a:pt x="10790" y="0"/>
                </a:lnTo>
                <a:lnTo>
                  <a:pt x="0" y="10800"/>
                </a:lnTo>
                <a:lnTo>
                  <a:pt x="9086" y="19874"/>
                </a:lnTo>
                <a:lnTo>
                  <a:pt x="9086" y="19913"/>
                </a:lnTo>
                <a:close/>
                <a:moveTo>
                  <a:pt x="1027" y="10800"/>
                </a:moveTo>
                <a:lnTo>
                  <a:pt x="10790" y="1008"/>
                </a:lnTo>
                <a:lnTo>
                  <a:pt x="20573" y="10800"/>
                </a:lnTo>
                <a:lnTo>
                  <a:pt x="12514" y="18866"/>
                </a:lnTo>
                <a:lnTo>
                  <a:pt x="12514" y="12487"/>
                </a:lnTo>
                <a:cubicBezTo>
                  <a:pt x="12514" y="11750"/>
                  <a:pt x="13096" y="11149"/>
                  <a:pt x="13832" y="11149"/>
                </a:cubicBezTo>
                <a:lnTo>
                  <a:pt x="16001" y="11149"/>
                </a:lnTo>
                <a:lnTo>
                  <a:pt x="14413" y="12739"/>
                </a:lnTo>
                <a:lnTo>
                  <a:pt x="14936" y="13243"/>
                </a:lnTo>
                <a:lnTo>
                  <a:pt x="17377" y="10800"/>
                </a:lnTo>
                <a:lnTo>
                  <a:pt x="14936" y="8338"/>
                </a:lnTo>
                <a:lnTo>
                  <a:pt x="14413" y="8861"/>
                </a:lnTo>
                <a:lnTo>
                  <a:pt x="16001" y="10432"/>
                </a:lnTo>
                <a:lnTo>
                  <a:pt x="13832" y="10432"/>
                </a:lnTo>
                <a:cubicBezTo>
                  <a:pt x="12708" y="10432"/>
                  <a:pt x="11778" y="11343"/>
                  <a:pt x="11778" y="12487"/>
                </a:cubicBezTo>
                <a:lnTo>
                  <a:pt x="11778" y="19583"/>
                </a:lnTo>
                <a:lnTo>
                  <a:pt x="11158" y="20204"/>
                </a:lnTo>
                <a:lnTo>
                  <a:pt x="11158" y="5584"/>
                </a:lnTo>
                <a:lnTo>
                  <a:pt x="12728" y="7174"/>
                </a:lnTo>
                <a:lnTo>
                  <a:pt x="13251" y="6651"/>
                </a:lnTo>
                <a:lnTo>
                  <a:pt x="10790" y="4208"/>
                </a:lnTo>
                <a:lnTo>
                  <a:pt x="8349" y="6651"/>
                </a:lnTo>
                <a:lnTo>
                  <a:pt x="8872" y="7174"/>
                </a:lnTo>
                <a:lnTo>
                  <a:pt x="10442" y="5584"/>
                </a:lnTo>
                <a:lnTo>
                  <a:pt x="10442" y="20204"/>
                </a:lnTo>
                <a:lnTo>
                  <a:pt x="9822" y="19583"/>
                </a:lnTo>
                <a:lnTo>
                  <a:pt x="9822" y="12487"/>
                </a:lnTo>
                <a:cubicBezTo>
                  <a:pt x="9822" y="11343"/>
                  <a:pt x="8892" y="10432"/>
                  <a:pt x="7768" y="10432"/>
                </a:cubicBezTo>
                <a:lnTo>
                  <a:pt x="5599" y="10432"/>
                </a:lnTo>
                <a:lnTo>
                  <a:pt x="7168" y="8861"/>
                </a:lnTo>
                <a:lnTo>
                  <a:pt x="6664" y="8338"/>
                </a:lnTo>
                <a:lnTo>
                  <a:pt x="4223" y="10800"/>
                </a:lnTo>
                <a:lnTo>
                  <a:pt x="6664" y="13243"/>
                </a:lnTo>
                <a:lnTo>
                  <a:pt x="7168" y="12739"/>
                </a:lnTo>
                <a:lnTo>
                  <a:pt x="5599" y="11149"/>
                </a:lnTo>
                <a:lnTo>
                  <a:pt x="7768" y="11149"/>
                </a:lnTo>
                <a:cubicBezTo>
                  <a:pt x="8485" y="11149"/>
                  <a:pt x="9086" y="11750"/>
                  <a:pt x="9086" y="12487"/>
                </a:cubicBezTo>
                <a:lnTo>
                  <a:pt x="9086" y="18866"/>
                </a:lnTo>
                <a:lnTo>
                  <a:pt x="1027" y="1080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4" name="Shape"/>
          <p:cNvSpPr/>
          <p:nvPr/>
        </p:nvSpPr>
        <p:spPr>
          <a:xfrm>
            <a:off x="10327347" y="4737279"/>
            <a:ext cx="855473" cy="828591"/>
          </a:xfrm>
          <a:custGeom>
            <a:avLst/>
            <a:gdLst/>
            <a:ahLst/>
            <a:cxnLst>
              <a:cxn ang="0">
                <a:pos x="wd2" y="hd2"/>
              </a:cxn>
              <a:cxn ang="5400000">
                <a:pos x="wd2" y="hd2"/>
              </a:cxn>
              <a:cxn ang="10800000">
                <a:pos x="wd2" y="hd2"/>
              </a:cxn>
              <a:cxn ang="16200000">
                <a:pos x="wd2" y="hd2"/>
              </a:cxn>
            </a:cxnLst>
            <a:rect l="0" t="0" r="r" b="b"/>
            <a:pathLst>
              <a:path w="21600" h="21600" extrusionOk="0">
                <a:moveTo>
                  <a:pt x="2327" y="14188"/>
                </a:moveTo>
                <a:cubicBezTo>
                  <a:pt x="2107" y="14051"/>
                  <a:pt x="1844" y="13960"/>
                  <a:pt x="1559" y="13960"/>
                </a:cubicBezTo>
                <a:cubicBezTo>
                  <a:pt x="702" y="13960"/>
                  <a:pt x="0" y="14688"/>
                  <a:pt x="0" y="15597"/>
                </a:cubicBezTo>
                <a:cubicBezTo>
                  <a:pt x="0" y="16484"/>
                  <a:pt x="702" y="17212"/>
                  <a:pt x="1559" y="17212"/>
                </a:cubicBezTo>
                <a:cubicBezTo>
                  <a:pt x="2415" y="17212"/>
                  <a:pt x="3117" y="16484"/>
                  <a:pt x="3117" y="15597"/>
                </a:cubicBezTo>
                <a:cubicBezTo>
                  <a:pt x="3117" y="15302"/>
                  <a:pt x="3051" y="15029"/>
                  <a:pt x="2920" y="14779"/>
                </a:cubicBezTo>
                <a:lnTo>
                  <a:pt x="4039" y="13619"/>
                </a:lnTo>
                <a:lnTo>
                  <a:pt x="5005" y="13619"/>
                </a:lnTo>
                <a:lnTo>
                  <a:pt x="5005" y="16007"/>
                </a:lnTo>
                <a:lnTo>
                  <a:pt x="8078" y="16007"/>
                </a:lnTo>
                <a:lnTo>
                  <a:pt x="8078" y="17416"/>
                </a:lnTo>
                <a:lnTo>
                  <a:pt x="6959" y="18576"/>
                </a:lnTo>
                <a:cubicBezTo>
                  <a:pt x="6717" y="18440"/>
                  <a:pt x="6454" y="18349"/>
                  <a:pt x="6190" y="18349"/>
                </a:cubicBezTo>
                <a:cubicBezTo>
                  <a:pt x="5312" y="18349"/>
                  <a:pt x="4610" y="19076"/>
                  <a:pt x="4610" y="19986"/>
                </a:cubicBezTo>
                <a:cubicBezTo>
                  <a:pt x="4610" y="20872"/>
                  <a:pt x="5312" y="21600"/>
                  <a:pt x="6190" y="21600"/>
                </a:cubicBezTo>
                <a:cubicBezTo>
                  <a:pt x="7046" y="21600"/>
                  <a:pt x="7749" y="20872"/>
                  <a:pt x="7749" y="19986"/>
                </a:cubicBezTo>
                <a:cubicBezTo>
                  <a:pt x="7749" y="19690"/>
                  <a:pt x="7661" y="19417"/>
                  <a:pt x="7529" y="19167"/>
                </a:cubicBezTo>
                <a:lnTo>
                  <a:pt x="8890" y="17757"/>
                </a:lnTo>
                <a:lnTo>
                  <a:pt x="8890" y="16007"/>
                </a:lnTo>
                <a:lnTo>
                  <a:pt x="10383" y="16007"/>
                </a:lnTo>
                <a:lnTo>
                  <a:pt x="10383" y="18417"/>
                </a:lnTo>
                <a:cubicBezTo>
                  <a:pt x="9724" y="18599"/>
                  <a:pt x="9241" y="19235"/>
                  <a:pt x="9241" y="19986"/>
                </a:cubicBezTo>
                <a:cubicBezTo>
                  <a:pt x="9241" y="20872"/>
                  <a:pt x="9944" y="21600"/>
                  <a:pt x="10800" y="21600"/>
                </a:cubicBezTo>
                <a:cubicBezTo>
                  <a:pt x="11656" y="21600"/>
                  <a:pt x="12359" y="20872"/>
                  <a:pt x="12359" y="19986"/>
                </a:cubicBezTo>
                <a:cubicBezTo>
                  <a:pt x="12359" y="19235"/>
                  <a:pt x="11876" y="18599"/>
                  <a:pt x="11217" y="18417"/>
                </a:cubicBezTo>
                <a:lnTo>
                  <a:pt x="11217" y="16007"/>
                </a:lnTo>
                <a:lnTo>
                  <a:pt x="12710" y="16007"/>
                </a:lnTo>
                <a:lnTo>
                  <a:pt x="12710" y="17757"/>
                </a:lnTo>
                <a:lnTo>
                  <a:pt x="14071" y="19167"/>
                </a:lnTo>
                <a:cubicBezTo>
                  <a:pt x="13939" y="19417"/>
                  <a:pt x="13851" y="19690"/>
                  <a:pt x="13851" y="19986"/>
                </a:cubicBezTo>
                <a:cubicBezTo>
                  <a:pt x="13851" y="20872"/>
                  <a:pt x="14554" y="21600"/>
                  <a:pt x="15410" y="21600"/>
                </a:cubicBezTo>
                <a:cubicBezTo>
                  <a:pt x="16288" y="21600"/>
                  <a:pt x="16990" y="20872"/>
                  <a:pt x="16990" y="19986"/>
                </a:cubicBezTo>
                <a:cubicBezTo>
                  <a:pt x="16990" y="19076"/>
                  <a:pt x="16288" y="18349"/>
                  <a:pt x="15410" y="18349"/>
                </a:cubicBezTo>
                <a:cubicBezTo>
                  <a:pt x="15146" y="18349"/>
                  <a:pt x="14883" y="18440"/>
                  <a:pt x="14641" y="18576"/>
                </a:cubicBezTo>
                <a:lnTo>
                  <a:pt x="13522" y="17416"/>
                </a:lnTo>
                <a:lnTo>
                  <a:pt x="13522" y="16007"/>
                </a:lnTo>
                <a:lnTo>
                  <a:pt x="16595" y="16007"/>
                </a:lnTo>
                <a:lnTo>
                  <a:pt x="16595" y="13619"/>
                </a:lnTo>
                <a:lnTo>
                  <a:pt x="17561" y="13619"/>
                </a:lnTo>
                <a:lnTo>
                  <a:pt x="18680" y="14779"/>
                </a:lnTo>
                <a:cubicBezTo>
                  <a:pt x="18549" y="15029"/>
                  <a:pt x="18483" y="15302"/>
                  <a:pt x="18483" y="15597"/>
                </a:cubicBezTo>
                <a:cubicBezTo>
                  <a:pt x="18483" y="16484"/>
                  <a:pt x="19185" y="17212"/>
                  <a:pt x="20041" y="17212"/>
                </a:cubicBezTo>
                <a:cubicBezTo>
                  <a:pt x="20898" y="17212"/>
                  <a:pt x="21600" y="16484"/>
                  <a:pt x="21600" y="15597"/>
                </a:cubicBezTo>
                <a:cubicBezTo>
                  <a:pt x="21600" y="14688"/>
                  <a:pt x="20898" y="13960"/>
                  <a:pt x="20041" y="13960"/>
                </a:cubicBezTo>
                <a:cubicBezTo>
                  <a:pt x="19756" y="13960"/>
                  <a:pt x="19493" y="14051"/>
                  <a:pt x="19273" y="14188"/>
                </a:cubicBezTo>
                <a:lnTo>
                  <a:pt x="17890" y="12778"/>
                </a:lnTo>
                <a:lnTo>
                  <a:pt x="16595" y="12778"/>
                </a:lnTo>
                <a:lnTo>
                  <a:pt x="16595" y="11232"/>
                </a:lnTo>
                <a:lnTo>
                  <a:pt x="18527" y="11232"/>
                </a:lnTo>
                <a:cubicBezTo>
                  <a:pt x="18724" y="11914"/>
                  <a:pt x="19317" y="12414"/>
                  <a:pt x="20041" y="12414"/>
                </a:cubicBezTo>
                <a:cubicBezTo>
                  <a:pt x="20898" y="12414"/>
                  <a:pt x="21600" y="11687"/>
                  <a:pt x="21600" y="10800"/>
                </a:cubicBezTo>
                <a:cubicBezTo>
                  <a:pt x="21600" y="9913"/>
                  <a:pt x="20898" y="9186"/>
                  <a:pt x="20041" y="9186"/>
                </a:cubicBezTo>
                <a:cubicBezTo>
                  <a:pt x="19317" y="9186"/>
                  <a:pt x="18724" y="9686"/>
                  <a:pt x="18527" y="10368"/>
                </a:cubicBezTo>
                <a:lnTo>
                  <a:pt x="16595" y="10368"/>
                </a:lnTo>
                <a:lnTo>
                  <a:pt x="16595" y="8845"/>
                </a:lnTo>
                <a:lnTo>
                  <a:pt x="17890" y="8845"/>
                </a:lnTo>
                <a:lnTo>
                  <a:pt x="19273" y="7412"/>
                </a:lnTo>
                <a:cubicBezTo>
                  <a:pt x="19493" y="7549"/>
                  <a:pt x="19756" y="7640"/>
                  <a:pt x="20041" y="7640"/>
                </a:cubicBezTo>
                <a:cubicBezTo>
                  <a:pt x="20898" y="7640"/>
                  <a:pt x="21600" y="6912"/>
                  <a:pt x="21600" y="6025"/>
                </a:cubicBezTo>
                <a:cubicBezTo>
                  <a:pt x="21600" y="5116"/>
                  <a:pt x="20898" y="4388"/>
                  <a:pt x="20041" y="4388"/>
                </a:cubicBezTo>
                <a:cubicBezTo>
                  <a:pt x="19185" y="4388"/>
                  <a:pt x="18483" y="5116"/>
                  <a:pt x="18483" y="6025"/>
                </a:cubicBezTo>
                <a:cubicBezTo>
                  <a:pt x="18483" y="6321"/>
                  <a:pt x="18549" y="6571"/>
                  <a:pt x="18680" y="6821"/>
                </a:cubicBezTo>
                <a:lnTo>
                  <a:pt x="17561" y="7981"/>
                </a:lnTo>
                <a:lnTo>
                  <a:pt x="16595" y="7981"/>
                </a:lnTo>
                <a:lnTo>
                  <a:pt x="16595" y="5593"/>
                </a:lnTo>
                <a:lnTo>
                  <a:pt x="13522" y="5593"/>
                </a:lnTo>
                <a:lnTo>
                  <a:pt x="13522" y="4206"/>
                </a:lnTo>
                <a:lnTo>
                  <a:pt x="14641" y="3024"/>
                </a:lnTo>
                <a:cubicBezTo>
                  <a:pt x="14883" y="3160"/>
                  <a:pt x="15146" y="3251"/>
                  <a:pt x="15410" y="3251"/>
                </a:cubicBezTo>
                <a:cubicBezTo>
                  <a:pt x="16288" y="3251"/>
                  <a:pt x="16990" y="2524"/>
                  <a:pt x="16990" y="1637"/>
                </a:cubicBezTo>
                <a:cubicBezTo>
                  <a:pt x="16990" y="728"/>
                  <a:pt x="16288" y="0"/>
                  <a:pt x="15410" y="0"/>
                </a:cubicBezTo>
                <a:cubicBezTo>
                  <a:pt x="14554" y="0"/>
                  <a:pt x="13851" y="728"/>
                  <a:pt x="13851" y="1637"/>
                </a:cubicBezTo>
                <a:cubicBezTo>
                  <a:pt x="13851" y="1933"/>
                  <a:pt x="13939" y="2205"/>
                  <a:pt x="14071" y="2433"/>
                </a:cubicBezTo>
                <a:lnTo>
                  <a:pt x="12710" y="3843"/>
                </a:lnTo>
                <a:lnTo>
                  <a:pt x="12710" y="5593"/>
                </a:lnTo>
                <a:lnTo>
                  <a:pt x="11217" y="5593"/>
                </a:lnTo>
                <a:lnTo>
                  <a:pt x="11217" y="3183"/>
                </a:lnTo>
                <a:cubicBezTo>
                  <a:pt x="11876" y="3001"/>
                  <a:pt x="12359" y="2387"/>
                  <a:pt x="12359" y="1637"/>
                </a:cubicBezTo>
                <a:cubicBezTo>
                  <a:pt x="12359" y="728"/>
                  <a:pt x="11656" y="0"/>
                  <a:pt x="10800" y="0"/>
                </a:cubicBezTo>
                <a:cubicBezTo>
                  <a:pt x="9944" y="0"/>
                  <a:pt x="9241" y="728"/>
                  <a:pt x="9241" y="1637"/>
                </a:cubicBezTo>
                <a:cubicBezTo>
                  <a:pt x="9241" y="2387"/>
                  <a:pt x="9724" y="3001"/>
                  <a:pt x="10383" y="3183"/>
                </a:cubicBezTo>
                <a:lnTo>
                  <a:pt x="10383" y="5593"/>
                </a:lnTo>
                <a:lnTo>
                  <a:pt x="8890" y="5593"/>
                </a:lnTo>
                <a:lnTo>
                  <a:pt x="8890" y="3843"/>
                </a:lnTo>
                <a:lnTo>
                  <a:pt x="7529" y="2433"/>
                </a:lnTo>
                <a:cubicBezTo>
                  <a:pt x="7661" y="2205"/>
                  <a:pt x="7749" y="1933"/>
                  <a:pt x="7749" y="1637"/>
                </a:cubicBezTo>
                <a:cubicBezTo>
                  <a:pt x="7749" y="728"/>
                  <a:pt x="7046" y="0"/>
                  <a:pt x="6190" y="0"/>
                </a:cubicBezTo>
                <a:cubicBezTo>
                  <a:pt x="5312" y="0"/>
                  <a:pt x="4610" y="728"/>
                  <a:pt x="4610" y="1637"/>
                </a:cubicBezTo>
                <a:cubicBezTo>
                  <a:pt x="4610" y="2524"/>
                  <a:pt x="5312" y="3251"/>
                  <a:pt x="6190" y="3251"/>
                </a:cubicBezTo>
                <a:cubicBezTo>
                  <a:pt x="6454" y="3251"/>
                  <a:pt x="6717" y="3160"/>
                  <a:pt x="6959" y="3024"/>
                </a:cubicBezTo>
                <a:lnTo>
                  <a:pt x="8078" y="4206"/>
                </a:lnTo>
                <a:lnTo>
                  <a:pt x="8078" y="5593"/>
                </a:lnTo>
                <a:lnTo>
                  <a:pt x="5005" y="5593"/>
                </a:lnTo>
                <a:lnTo>
                  <a:pt x="5005" y="7981"/>
                </a:lnTo>
                <a:lnTo>
                  <a:pt x="4039" y="7981"/>
                </a:lnTo>
                <a:lnTo>
                  <a:pt x="2920" y="6821"/>
                </a:lnTo>
                <a:cubicBezTo>
                  <a:pt x="3051" y="6571"/>
                  <a:pt x="3117" y="6321"/>
                  <a:pt x="3117" y="6025"/>
                </a:cubicBezTo>
                <a:cubicBezTo>
                  <a:pt x="3117" y="5116"/>
                  <a:pt x="2415" y="4388"/>
                  <a:pt x="1559" y="4388"/>
                </a:cubicBezTo>
                <a:cubicBezTo>
                  <a:pt x="702" y="4388"/>
                  <a:pt x="0" y="5116"/>
                  <a:pt x="0" y="6025"/>
                </a:cubicBezTo>
                <a:cubicBezTo>
                  <a:pt x="0" y="6912"/>
                  <a:pt x="702" y="7640"/>
                  <a:pt x="1559" y="7640"/>
                </a:cubicBezTo>
                <a:cubicBezTo>
                  <a:pt x="1844" y="7640"/>
                  <a:pt x="2107" y="7549"/>
                  <a:pt x="2327" y="7412"/>
                </a:cubicBezTo>
                <a:lnTo>
                  <a:pt x="3710" y="8845"/>
                </a:lnTo>
                <a:lnTo>
                  <a:pt x="5005" y="8845"/>
                </a:lnTo>
                <a:lnTo>
                  <a:pt x="5005" y="10368"/>
                </a:lnTo>
                <a:lnTo>
                  <a:pt x="3073" y="10368"/>
                </a:lnTo>
                <a:cubicBezTo>
                  <a:pt x="2876" y="9686"/>
                  <a:pt x="2283" y="9186"/>
                  <a:pt x="1559" y="9186"/>
                </a:cubicBezTo>
                <a:cubicBezTo>
                  <a:pt x="702" y="9186"/>
                  <a:pt x="0" y="9913"/>
                  <a:pt x="0" y="10800"/>
                </a:cubicBezTo>
                <a:cubicBezTo>
                  <a:pt x="0" y="11687"/>
                  <a:pt x="702" y="12414"/>
                  <a:pt x="1559" y="12414"/>
                </a:cubicBezTo>
                <a:cubicBezTo>
                  <a:pt x="2283" y="12414"/>
                  <a:pt x="2876" y="11914"/>
                  <a:pt x="3073" y="11232"/>
                </a:cubicBezTo>
                <a:lnTo>
                  <a:pt x="5005" y="11232"/>
                </a:lnTo>
                <a:lnTo>
                  <a:pt x="5005" y="12778"/>
                </a:lnTo>
                <a:lnTo>
                  <a:pt x="3710" y="12778"/>
                </a:lnTo>
                <a:lnTo>
                  <a:pt x="2327" y="14188"/>
                </a:lnTo>
                <a:close/>
                <a:moveTo>
                  <a:pt x="1559" y="16371"/>
                </a:moveTo>
                <a:cubicBezTo>
                  <a:pt x="1141" y="16371"/>
                  <a:pt x="812" y="16007"/>
                  <a:pt x="812" y="15597"/>
                </a:cubicBezTo>
                <a:cubicBezTo>
                  <a:pt x="812" y="15165"/>
                  <a:pt x="1141" y="14824"/>
                  <a:pt x="1559" y="14824"/>
                </a:cubicBezTo>
                <a:cubicBezTo>
                  <a:pt x="1976" y="14824"/>
                  <a:pt x="2305" y="15165"/>
                  <a:pt x="2305" y="15597"/>
                </a:cubicBezTo>
                <a:cubicBezTo>
                  <a:pt x="2305" y="16007"/>
                  <a:pt x="1976" y="16371"/>
                  <a:pt x="1559" y="16371"/>
                </a:cubicBezTo>
                <a:close/>
                <a:moveTo>
                  <a:pt x="6190" y="20736"/>
                </a:moveTo>
                <a:cubicBezTo>
                  <a:pt x="5773" y="20736"/>
                  <a:pt x="5444" y="20395"/>
                  <a:pt x="5444" y="19986"/>
                </a:cubicBezTo>
                <a:cubicBezTo>
                  <a:pt x="5444" y="19554"/>
                  <a:pt x="5773" y="19213"/>
                  <a:pt x="6190" y="19213"/>
                </a:cubicBezTo>
                <a:cubicBezTo>
                  <a:pt x="6585" y="19213"/>
                  <a:pt x="6915" y="19554"/>
                  <a:pt x="6915" y="19986"/>
                </a:cubicBezTo>
                <a:cubicBezTo>
                  <a:pt x="6915" y="20395"/>
                  <a:pt x="6585" y="20736"/>
                  <a:pt x="6190" y="20736"/>
                </a:cubicBezTo>
                <a:close/>
                <a:moveTo>
                  <a:pt x="11546" y="19986"/>
                </a:moveTo>
                <a:cubicBezTo>
                  <a:pt x="11546" y="20395"/>
                  <a:pt x="11217" y="20736"/>
                  <a:pt x="10800" y="20736"/>
                </a:cubicBezTo>
                <a:cubicBezTo>
                  <a:pt x="10383" y="20736"/>
                  <a:pt x="10054" y="20395"/>
                  <a:pt x="10054" y="19986"/>
                </a:cubicBezTo>
                <a:cubicBezTo>
                  <a:pt x="10054" y="19554"/>
                  <a:pt x="10383" y="19213"/>
                  <a:pt x="10800" y="19213"/>
                </a:cubicBezTo>
                <a:cubicBezTo>
                  <a:pt x="11217" y="19213"/>
                  <a:pt x="11546" y="19554"/>
                  <a:pt x="11546" y="19986"/>
                </a:cubicBezTo>
                <a:close/>
                <a:moveTo>
                  <a:pt x="16156" y="19986"/>
                </a:moveTo>
                <a:cubicBezTo>
                  <a:pt x="16156" y="20395"/>
                  <a:pt x="15827" y="20736"/>
                  <a:pt x="15410" y="20736"/>
                </a:cubicBezTo>
                <a:cubicBezTo>
                  <a:pt x="15015" y="20736"/>
                  <a:pt x="14685" y="20395"/>
                  <a:pt x="14685" y="19986"/>
                </a:cubicBezTo>
                <a:cubicBezTo>
                  <a:pt x="14685" y="19554"/>
                  <a:pt x="15015" y="19213"/>
                  <a:pt x="15410" y="19213"/>
                </a:cubicBezTo>
                <a:cubicBezTo>
                  <a:pt x="15827" y="19213"/>
                  <a:pt x="16156" y="19554"/>
                  <a:pt x="16156" y="19986"/>
                </a:cubicBezTo>
                <a:close/>
                <a:moveTo>
                  <a:pt x="20788" y="15597"/>
                </a:moveTo>
                <a:cubicBezTo>
                  <a:pt x="20788" y="16007"/>
                  <a:pt x="20459" y="16371"/>
                  <a:pt x="20041" y="16371"/>
                </a:cubicBezTo>
                <a:cubicBezTo>
                  <a:pt x="19624" y="16371"/>
                  <a:pt x="19295" y="16007"/>
                  <a:pt x="19295" y="15597"/>
                </a:cubicBezTo>
                <a:cubicBezTo>
                  <a:pt x="19295" y="15165"/>
                  <a:pt x="19624" y="14824"/>
                  <a:pt x="20041" y="14824"/>
                </a:cubicBezTo>
                <a:cubicBezTo>
                  <a:pt x="20459" y="14824"/>
                  <a:pt x="20788" y="15165"/>
                  <a:pt x="20788" y="15597"/>
                </a:cubicBezTo>
                <a:close/>
                <a:moveTo>
                  <a:pt x="20041" y="10027"/>
                </a:moveTo>
                <a:cubicBezTo>
                  <a:pt x="20459" y="10027"/>
                  <a:pt x="20788" y="10368"/>
                  <a:pt x="20788" y="10800"/>
                </a:cubicBezTo>
                <a:cubicBezTo>
                  <a:pt x="20788" y="11232"/>
                  <a:pt x="20459" y="11573"/>
                  <a:pt x="20041" y="11573"/>
                </a:cubicBezTo>
                <a:cubicBezTo>
                  <a:pt x="19624" y="11573"/>
                  <a:pt x="19295" y="11232"/>
                  <a:pt x="19295" y="10800"/>
                </a:cubicBezTo>
                <a:cubicBezTo>
                  <a:pt x="19295" y="10368"/>
                  <a:pt x="19624" y="10027"/>
                  <a:pt x="20041" y="10027"/>
                </a:cubicBezTo>
                <a:close/>
                <a:moveTo>
                  <a:pt x="20041" y="5252"/>
                </a:moveTo>
                <a:cubicBezTo>
                  <a:pt x="20459" y="5252"/>
                  <a:pt x="20788" y="5593"/>
                  <a:pt x="20788" y="6025"/>
                </a:cubicBezTo>
                <a:cubicBezTo>
                  <a:pt x="20788" y="6435"/>
                  <a:pt x="20459" y="6798"/>
                  <a:pt x="20041" y="6798"/>
                </a:cubicBezTo>
                <a:cubicBezTo>
                  <a:pt x="19624" y="6798"/>
                  <a:pt x="19295" y="6435"/>
                  <a:pt x="19295" y="6025"/>
                </a:cubicBezTo>
                <a:cubicBezTo>
                  <a:pt x="19295" y="5593"/>
                  <a:pt x="19624" y="5252"/>
                  <a:pt x="20041" y="5252"/>
                </a:cubicBezTo>
                <a:close/>
                <a:moveTo>
                  <a:pt x="15410" y="864"/>
                </a:moveTo>
                <a:cubicBezTo>
                  <a:pt x="15827" y="864"/>
                  <a:pt x="16156" y="1205"/>
                  <a:pt x="16156" y="1637"/>
                </a:cubicBezTo>
                <a:cubicBezTo>
                  <a:pt x="16156" y="2046"/>
                  <a:pt x="15827" y="2410"/>
                  <a:pt x="15410" y="2410"/>
                </a:cubicBezTo>
                <a:cubicBezTo>
                  <a:pt x="15015" y="2410"/>
                  <a:pt x="14685" y="2046"/>
                  <a:pt x="14685" y="1637"/>
                </a:cubicBezTo>
                <a:cubicBezTo>
                  <a:pt x="14685" y="1205"/>
                  <a:pt x="15015" y="864"/>
                  <a:pt x="15410" y="864"/>
                </a:cubicBezTo>
                <a:close/>
                <a:moveTo>
                  <a:pt x="10054" y="1637"/>
                </a:moveTo>
                <a:cubicBezTo>
                  <a:pt x="10054" y="1205"/>
                  <a:pt x="10383" y="864"/>
                  <a:pt x="10800" y="864"/>
                </a:cubicBezTo>
                <a:cubicBezTo>
                  <a:pt x="11217" y="864"/>
                  <a:pt x="11546" y="1205"/>
                  <a:pt x="11546" y="1637"/>
                </a:cubicBezTo>
                <a:cubicBezTo>
                  <a:pt x="11546" y="2046"/>
                  <a:pt x="11217" y="2410"/>
                  <a:pt x="10800" y="2410"/>
                </a:cubicBezTo>
                <a:cubicBezTo>
                  <a:pt x="10383" y="2410"/>
                  <a:pt x="10054" y="2046"/>
                  <a:pt x="10054" y="1637"/>
                </a:cubicBezTo>
                <a:close/>
                <a:moveTo>
                  <a:pt x="5444" y="1637"/>
                </a:moveTo>
                <a:cubicBezTo>
                  <a:pt x="5444" y="1205"/>
                  <a:pt x="5773" y="864"/>
                  <a:pt x="6190" y="864"/>
                </a:cubicBezTo>
                <a:cubicBezTo>
                  <a:pt x="6585" y="864"/>
                  <a:pt x="6915" y="1205"/>
                  <a:pt x="6915" y="1637"/>
                </a:cubicBezTo>
                <a:cubicBezTo>
                  <a:pt x="6915" y="2046"/>
                  <a:pt x="6585" y="2410"/>
                  <a:pt x="6190" y="2410"/>
                </a:cubicBezTo>
                <a:cubicBezTo>
                  <a:pt x="5773" y="2410"/>
                  <a:pt x="5444" y="2046"/>
                  <a:pt x="5444" y="1637"/>
                </a:cubicBezTo>
                <a:close/>
                <a:moveTo>
                  <a:pt x="812" y="6025"/>
                </a:moveTo>
                <a:cubicBezTo>
                  <a:pt x="812" y="5593"/>
                  <a:pt x="1141" y="5252"/>
                  <a:pt x="1559" y="5252"/>
                </a:cubicBezTo>
                <a:cubicBezTo>
                  <a:pt x="1976" y="5252"/>
                  <a:pt x="2305" y="5593"/>
                  <a:pt x="2305" y="6025"/>
                </a:cubicBezTo>
                <a:cubicBezTo>
                  <a:pt x="2305" y="6435"/>
                  <a:pt x="1976" y="6798"/>
                  <a:pt x="1559" y="6798"/>
                </a:cubicBezTo>
                <a:cubicBezTo>
                  <a:pt x="1141" y="6798"/>
                  <a:pt x="812" y="6435"/>
                  <a:pt x="812" y="6025"/>
                </a:cubicBezTo>
                <a:close/>
                <a:moveTo>
                  <a:pt x="1559" y="11573"/>
                </a:moveTo>
                <a:cubicBezTo>
                  <a:pt x="1141" y="11573"/>
                  <a:pt x="812" y="11232"/>
                  <a:pt x="812" y="10800"/>
                </a:cubicBezTo>
                <a:cubicBezTo>
                  <a:pt x="812" y="10368"/>
                  <a:pt x="1141" y="10027"/>
                  <a:pt x="1559" y="10027"/>
                </a:cubicBezTo>
                <a:cubicBezTo>
                  <a:pt x="1976" y="10027"/>
                  <a:pt x="2305" y="10368"/>
                  <a:pt x="2305" y="10800"/>
                </a:cubicBezTo>
                <a:cubicBezTo>
                  <a:pt x="2305" y="11232"/>
                  <a:pt x="1976" y="11573"/>
                  <a:pt x="1559" y="11573"/>
                </a:cubicBezTo>
                <a:close/>
                <a:moveTo>
                  <a:pt x="5817" y="15165"/>
                </a:moveTo>
                <a:lnTo>
                  <a:pt x="5817" y="8845"/>
                </a:lnTo>
                <a:lnTo>
                  <a:pt x="15783" y="8845"/>
                </a:lnTo>
                <a:lnTo>
                  <a:pt x="15783" y="15165"/>
                </a:lnTo>
                <a:lnTo>
                  <a:pt x="5817" y="15165"/>
                </a:lnTo>
                <a:close/>
                <a:moveTo>
                  <a:pt x="15783" y="6435"/>
                </a:moveTo>
                <a:lnTo>
                  <a:pt x="15783" y="7981"/>
                </a:lnTo>
                <a:lnTo>
                  <a:pt x="5817" y="7981"/>
                </a:lnTo>
                <a:lnTo>
                  <a:pt x="5817" y="6435"/>
                </a:lnTo>
                <a:lnTo>
                  <a:pt x="15783" y="6435"/>
                </a:lnTo>
                <a:close/>
                <a:moveTo>
                  <a:pt x="9263" y="9981"/>
                </a:moveTo>
                <a:lnTo>
                  <a:pt x="14641" y="9981"/>
                </a:lnTo>
                <a:lnTo>
                  <a:pt x="14641" y="10823"/>
                </a:lnTo>
                <a:lnTo>
                  <a:pt x="9263" y="10823"/>
                </a:lnTo>
                <a:lnTo>
                  <a:pt x="9263" y="9981"/>
                </a:lnTo>
                <a:close/>
                <a:moveTo>
                  <a:pt x="9263" y="11573"/>
                </a:moveTo>
                <a:lnTo>
                  <a:pt x="14641" y="11573"/>
                </a:lnTo>
                <a:lnTo>
                  <a:pt x="14641" y="12414"/>
                </a:lnTo>
                <a:lnTo>
                  <a:pt x="9263" y="12414"/>
                </a:lnTo>
                <a:lnTo>
                  <a:pt x="9263" y="11573"/>
                </a:lnTo>
                <a:close/>
                <a:moveTo>
                  <a:pt x="9263" y="13165"/>
                </a:moveTo>
                <a:lnTo>
                  <a:pt x="14641" y="13165"/>
                </a:lnTo>
                <a:lnTo>
                  <a:pt x="14641" y="14029"/>
                </a:lnTo>
                <a:lnTo>
                  <a:pt x="9263" y="14029"/>
                </a:lnTo>
                <a:lnTo>
                  <a:pt x="9263" y="13165"/>
                </a:lnTo>
                <a:close/>
                <a:moveTo>
                  <a:pt x="6959" y="9981"/>
                </a:moveTo>
                <a:lnTo>
                  <a:pt x="8495" y="9981"/>
                </a:lnTo>
                <a:lnTo>
                  <a:pt x="8495" y="10823"/>
                </a:lnTo>
                <a:lnTo>
                  <a:pt x="6959" y="10823"/>
                </a:lnTo>
                <a:lnTo>
                  <a:pt x="6959" y="9981"/>
                </a:lnTo>
                <a:close/>
                <a:moveTo>
                  <a:pt x="6959" y="11573"/>
                </a:moveTo>
                <a:lnTo>
                  <a:pt x="8495" y="11573"/>
                </a:lnTo>
                <a:lnTo>
                  <a:pt x="8495" y="12414"/>
                </a:lnTo>
                <a:lnTo>
                  <a:pt x="6959" y="12414"/>
                </a:lnTo>
                <a:lnTo>
                  <a:pt x="6959" y="11573"/>
                </a:lnTo>
                <a:close/>
                <a:moveTo>
                  <a:pt x="6959" y="13165"/>
                </a:moveTo>
                <a:lnTo>
                  <a:pt x="8495" y="13165"/>
                </a:lnTo>
                <a:lnTo>
                  <a:pt x="8495" y="14029"/>
                </a:lnTo>
                <a:lnTo>
                  <a:pt x="6959" y="14029"/>
                </a:lnTo>
                <a:lnTo>
                  <a:pt x="6959" y="1316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5" name="Shape"/>
          <p:cNvSpPr/>
          <p:nvPr/>
        </p:nvSpPr>
        <p:spPr>
          <a:xfrm>
            <a:off x="12080351" y="4791036"/>
            <a:ext cx="997556" cy="72107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lnTo>
                  <a:pt x="21600" y="0"/>
                </a:lnTo>
                <a:close/>
                <a:moveTo>
                  <a:pt x="20902" y="20635"/>
                </a:moveTo>
                <a:lnTo>
                  <a:pt x="717" y="20635"/>
                </a:lnTo>
                <a:lnTo>
                  <a:pt x="717" y="965"/>
                </a:lnTo>
                <a:lnTo>
                  <a:pt x="20902" y="965"/>
                </a:lnTo>
                <a:lnTo>
                  <a:pt x="20902" y="20635"/>
                </a:lnTo>
                <a:close/>
                <a:moveTo>
                  <a:pt x="17129" y="2061"/>
                </a:moveTo>
                <a:lnTo>
                  <a:pt x="4490" y="2061"/>
                </a:lnTo>
                <a:lnTo>
                  <a:pt x="4490" y="19539"/>
                </a:lnTo>
                <a:lnTo>
                  <a:pt x="17129" y="19539"/>
                </a:lnTo>
                <a:lnTo>
                  <a:pt x="17129" y="2061"/>
                </a:lnTo>
                <a:close/>
                <a:moveTo>
                  <a:pt x="16431" y="18574"/>
                </a:moveTo>
                <a:lnTo>
                  <a:pt x="5188" y="18574"/>
                </a:lnTo>
                <a:lnTo>
                  <a:pt x="5188" y="3026"/>
                </a:lnTo>
                <a:lnTo>
                  <a:pt x="16431" y="3026"/>
                </a:lnTo>
                <a:lnTo>
                  <a:pt x="16431" y="18574"/>
                </a:lnTo>
                <a:close/>
                <a:moveTo>
                  <a:pt x="3697" y="2061"/>
                </a:moveTo>
                <a:lnTo>
                  <a:pt x="1490" y="2061"/>
                </a:lnTo>
                <a:lnTo>
                  <a:pt x="1490" y="4696"/>
                </a:lnTo>
                <a:lnTo>
                  <a:pt x="3697" y="4696"/>
                </a:lnTo>
                <a:lnTo>
                  <a:pt x="3697" y="2061"/>
                </a:lnTo>
                <a:close/>
                <a:moveTo>
                  <a:pt x="2981" y="3704"/>
                </a:moveTo>
                <a:lnTo>
                  <a:pt x="2207" y="3704"/>
                </a:lnTo>
                <a:lnTo>
                  <a:pt x="2207" y="3026"/>
                </a:lnTo>
                <a:lnTo>
                  <a:pt x="2981" y="3026"/>
                </a:lnTo>
                <a:lnTo>
                  <a:pt x="2981" y="3704"/>
                </a:lnTo>
                <a:close/>
                <a:moveTo>
                  <a:pt x="3697" y="5765"/>
                </a:moveTo>
                <a:lnTo>
                  <a:pt x="1490" y="5765"/>
                </a:lnTo>
                <a:lnTo>
                  <a:pt x="1490" y="8400"/>
                </a:lnTo>
                <a:lnTo>
                  <a:pt x="3697" y="8400"/>
                </a:lnTo>
                <a:lnTo>
                  <a:pt x="3697" y="5765"/>
                </a:lnTo>
                <a:close/>
                <a:moveTo>
                  <a:pt x="2981" y="7435"/>
                </a:moveTo>
                <a:lnTo>
                  <a:pt x="2207" y="7435"/>
                </a:lnTo>
                <a:lnTo>
                  <a:pt x="2207" y="6757"/>
                </a:lnTo>
                <a:lnTo>
                  <a:pt x="2981" y="6757"/>
                </a:lnTo>
                <a:lnTo>
                  <a:pt x="2981" y="7435"/>
                </a:lnTo>
                <a:close/>
                <a:moveTo>
                  <a:pt x="3697" y="9496"/>
                </a:moveTo>
                <a:lnTo>
                  <a:pt x="1490" y="9496"/>
                </a:lnTo>
                <a:lnTo>
                  <a:pt x="1490" y="12104"/>
                </a:lnTo>
                <a:lnTo>
                  <a:pt x="3697" y="12104"/>
                </a:lnTo>
                <a:lnTo>
                  <a:pt x="3697" y="9496"/>
                </a:lnTo>
                <a:close/>
                <a:moveTo>
                  <a:pt x="2981" y="11139"/>
                </a:moveTo>
                <a:lnTo>
                  <a:pt x="2207" y="11139"/>
                </a:lnTo>
                <a:lnTo>
                  <a:pt x="2207" y="10461"/>
                </a:lnTo>
                <a:lnTo>
                  <a:pt x="2981" y="10461"/>
                </a:lnTo>
                <a:lnTo>
                  <a:pt x="2981" y="11139"/>
                </a:lnTo>
                <a:close/>
                <a:moveTo>
                  <a:pt x="3697" y="13200"/>
                </a:moveTo>
                <a:lnTo>
                  <a:pt x="1490" y="13200"/>
                </a:lnTo>
                <a:lnTo>
                  <a:pt x="1490" y="15835"/>
                </a:lnTo>
                <a:lnTo>
                  <a:pt x="3697" y="15835"/>
                </a:lnTo>
                <a:lnTo>
                  <a:pt x="3697" y="13200"/>
                </a:lnTo>
                <a:close/>
                <a:moveTo>
                  <a:pt x="2981" y="14870"/>
                </a:moveTo>
                <a:lnTo>
                  <a:pt x="2207" y="14870"/>
                </a:lnTo>
                <a:lnTo>
                  <a:pt x="2207" y="14191"/>
                </a:lnTo>
                <a:lnTo>
                  <a:pt x="2981" y="14191"/>
                </a:lnTo>
                <a:lnTo>
                  <a:pt x="2981" y="14870"/>
                </a:lnTo>
                <a:close/>
                <a:moveTo>
                  <a:pt x="3697" y="16930"/>
                </a:moveTo>
                <a:lnTo>
                  <a:pt x="1490" y="16930"/>
                </a:lnTo>
                <a:lnTo>
                  <a:pt x="1490" y="19539"/>
                </a:lnTo>
                <a:lnTo>
                  <a:pt x="3697" y="19539"/>
                </a:lnTo>
                <a:lnTo>
                  <a:pt x="3697" y="16930"/>
                </a:lnTo>
                <a:close/>
                <a:moveTo>
                  <a:pt x="2981" y="18574"/>
                </a:moveTo>
                <a:lnTo>
                  <a:pt x="2207" y="18574"/>
                </a:lnTo>
                <a:lnTo>
                  <a:pt x="2207" y="17896"/>
                </a:lnTo>
                <a:lnTo>
                  <a:pt x="2981" y="17896"/>
                </a:lnTo>
                <a:lnTo>
                  <a:pt x="2981" y="18574"/>
                </a:lnTo>
                <a:close/>
                <a:moveTo>
                  <a:pt x="20110" y="2061"/>
                </a:moveTo>
                <a:lnTo>
                  <a:pt x="17921" y="2061"/>
                </a:lnTo>
                <a:lnTo>
                  <a:pt x="17921" y="4696"/>
                </a:lnTo>
                <a:lnTo>
                  <a:pt x="20110" y="4696"/>
                </a:lnTo>
                <a:lnTo>
                  <a:pt x="20110" y="2061"/>
                </a:lnTo>
                <a:close/>
                <a:moveTo>
                  <a:pt x="19412" y="3704"/>
                </a:moveTo>
                <a:lnTo>
                  <a:pt x="18619" y="3704"/>
                </a:lnTo>
                <a:lnTo>
                  <a:pt x="18619" y="3026"/>
                </a:lnTo>
                <a:lnTo>
                  <a:pt x="19412" y="3026"/>
                </a:lnTo>
                <a:lnTo>
                  <a:pt x="19412" y="3704"/>
                </a:lnTo>
                <a:close/>
                <a:moveTo>
                  <a:pt x="20110" y="5765"/>
                </a:moveTo>
                <a:lnTo>
                  <a:pt x="17921" y="5765"/>
                </a:lnTo>
                <a:lnTo>
                  <a:pt x="17921" y="8400"/>
                </a:lnTo>
                <a:lnTo>
                  <a:pt x="20110" y="8400"/>
                </a:lnTo>
                <a:lnTo>
                  <a:pt x="20110" y="5765"/>
                </a:lnTo>
                <a:close/>
                <a:moveTo>
                  <a:pt x="19412" y="7435"/>
                </a:moveTo>
                <a:lnTo>
                  <a:pt x="18619" y="7435"/>
                </a:lnTo>
                <a:lnTo>
                  <a:pt x="18619" y="6757"/>
                </a:lnTo>
                <a:lnTo>
                  <a:pt x="19412" y="6757"/>
                </a:lnTo>
                <a:lnTo>
                  <a:pt x="19412" y="7435"/>
                </a:lnTo>
                <a:close/>
                <a:moveTo>
                  <a:pt x="20110" y="9496"/>
                </a:moveTo>
                <a:lnTo>
                  <a:pt x="17921" y="9496"/>
                </a:lnTo>
                <a:lnTo>
                  <a:pt x="17921" y="12104"/>
                </a:lnTo>
                <a:lnTo>
                  <a:pt x="20110" y="12104"/>
                </a:lnTo>
                <a:lnTo>
                  <a:pt x="20110" y="9496"/>
                </a:lnTo>
                <a:close/>
                <a:moveTo>
                  <a:pt x="19412" y="11139"/>
                </a:moveTo>
                <a:lnTo>
                  <a:pt x="18619" y="11139"/>
                </a:lnTo>
                <a:lnTo>
                  <a:pt x="18619" y="10461"/>
                </a:lnTo>
                <a:lnTo>
                  <a:pt x="19412" y="10461"/>
                </a:lnTo>
                <a:lnTo>
                  <a:pt x="19412" y="11139"/>
                </a:lnTo>
                <a:close/>
                <a:moveTo>
                  <a:pt x="20110" y="13200"/>
                </a:moveTo>
                <a:lnTo>
                  <a:pt x="17921" y="13200"/>
                </a:lnTo>
                <a:lnTo>
                  <a:pt x="17921" y="15835"/>
                </a:lnTo>
                <a:lnTo>
                  <a:pt x="20110" y="15835"/>
                </a:lnTo>
                <a:lnTo>
                  <a:pt x="20110" y="13200"/>
                </a:lnTo>
                <a:close/>
                <a:moveTo>
                  <a:pt x="19412" y="14870"/>
                </a:moveTo>
                <a:lnTo>
                  <a:pt x="18619" y="14870"/>
                </a:lnTo>
                <a:lnTo>
                  <a:pt x="18619" y="14191"/>
                </a:lnTo>
                <a:lnTo>
                  <a:pt x="19412" y="14191"/>
                </a:lnTo>
                <a:lnTo>
                  <a:pt x="19412" y="14870"/>
                </a:lnTo>
                <a:close/>
                <a:moveTo>
                  <a:pt x="20110" y="16930"/>
                </a:moveTo>
                <a:lnTo>
                  <a:pt x="17921" y="16930"/>
                </a:lnTo>
                <a:lnTo>
                  <a:pt x="17921" y="19539"/>
                </a:lnTo>
                <a:lnTo>
                  <a:pt x="20110" y="19539"/>
                </a:lnTo>
                <a:lnTo>
                  <a:pt x="20110" y="16930"/>
                </a:lnTo>
                <a:close/>
                <a:moveTo>
                  <a:pt x="19412" y="18574"/>
                </a:moveTo>
                <a:lnTo>
                  <a:pt x="18619" y="18574"/>
                </a:lnTo>
                <a:lnTo>
                  <a:pt x="18619" y="17896"/>
                </a:lnTo>
                <a:lnTo>
                  <a:pt x="19412" y="17896"/>
                </a:lnTo>
                <a:lnTo>
                  <a:pt x="19412" y="18574"/>
                </a:lnTo>
                <a:close/>
                <a:moveTo>
                  <a:pt x="10866" y="17478"/>
                </a:moveTo>
                <a:lnTo>
                  <a:pt x="10866" y="4148"/>
                </a:lnTo>
                <a:lnTo>
                  <a:pt x="8263" y="8243"/>
                </a:lnTo>
                <a:lnTo>
                  <a:pt x="6282" y="8243"/>
                </a:lnTo>
                <a:lnTo>
                  <a:pt x="6282" y="13357"/>
                </a:lnTo>
                <a:lnTo>
                  <a:pt x="8263" y="13357"/>
                </a:lnTo>
                <a:lnTo>
                  <a:pt x="10866" y="17478"/>
                </a:lnTo>
                <a:close/>
                <a:moveTo>
                  <a:pt x="10149" y="14870"/>
                </a:moveTo>
                <a:lnTo>
                  <a:pt x="8772" y="12678"/>
                </a:lnTo>
                <a:lnTo>
                  <a:pt x="8772" y="8922"/>
                </a:lnTo>
                <a:lnTo>
                  <a:pt x="10149" y="6730"/>
                </a:lnTo>
                <a:lnTo>
                  <a:pt x="10149" y="14870"/>
                </a:lnTo>
                <a:close/>
                <a:moveTo>
                  <a:pt x="6980" y="9235"/>
                </a:moveTo>
                <a:lnTo>
                  <a:pt x="8055" y="9235"/>
                </a:lnTo>
                <a:lnTo>
                  <a:pt x="8055" y="12391"/>
                </a:lnTo>
                <a:lnTo>
                  <a:pt x="6980" y="12391"/>
                </a:lnTo>
                <a:lnTo>
                  <a:pt x="6980" y="9235"/>
                </a:lnTo>
                <a:close/>
                <a:moveTo>
                  <a:pt x="12243" y="5896"/>
                </a:moveTo>
                <a:lnTo>
                  <a:pt x="12507" y="5009"/>
                </a:lnTo>
                <a:cubicBezTo>
                  <a:pt x="14224" y="5974"/>
                  <a:pt x="15337" y="8243"/>
                  <a:pt x="15337" y="10800"/>
                </a:cubicBezTo>
                <a:cubicBezTo>
                  <a:pt x="15337" y="13357"/>
                  <a:pt x="14224" y="15652"/>
                  <a:pt x="12507" y="16617"/>
                </a:cubicBezTo>
                <a:lnTo>
                  <a:pt x="12243" y="15704"/>
                </a:lnTo>
                <a:cubicBezTo>
                  <a:pt x="13696" y="14896"/>
                  <a:pt x="14639" y="12965"/>
                  <a:pt x="14639" y="10800"/>
                </a:cubicBezTo>
                <a:cubicBezTo>
                  <a:pt x="14639" y="8635"/>
                  <a:pt x="13696" y="6704"/>
                  <a:pt x="12243" y="5896"/>
                </a:cubicBezTo>
                <a:close/>
                <a:moveTo>
                  <a:pt x="11922" y="7513"/>
                </a:moveTo>
                <a:lnTo>
                  <a:pt x="12224" y="6626"/>
                </a:lnTo>
                <a:cubicBezTo>
                  <a:pt x="13394" y="7383"/>
                  <a:pt x="14148" y="9026"/>
                  <a:pt x="14148" y="10800"/>
                </a:cubicBezTo>
                <a:cubicBezTo>
                  <a:pt x="14148" y="12574"/>
                  <a:pt x="13394" y="14217"/>
                  <a:pt x="12224" y="14974"/>
                </a:cubicBezTo>
                <a:lnTo>
                  <a:pt x="11922" y="14087"/>
                </a:lnTo>
                <a:cubicBezTo>
                  <a:pt x="12847" y="13487"/>
                  <a:pt x="13432" y="12183"/>
                  <a:pt x="13432" y="10800"/>
                </a:cubicBezTo>
                <a:cubicBezTo>
                  <a:pt x="13432" y="9391"/>
                  <a:pt x="12847" y="8113"/>
                  <a:pt x="11922" y="7513"/>
                </a:cubicBezTo>
                <a:close/>
                <a:moveTo>
                  <a:pt x="12243" y="10800"/>
                </a:moveTo>
                <a:cubicBezTo>
                  <a:pt x="12243" y="10122"/>
                  <a:pt x="11998" y="9496"/>
                  <a:pt x="11583" y="9130"/>
                </a:cubicBezTo>
                <a:lnTo>
                  <a:pt x="11960" y="8322"/>
                </a:lnTo>
                <a:cubicBezTo>
                  <a:pt x="12583" y="8870"/>
                  <a:pt x="12941" y="9783"/>
                  <a:pt x="12941" y="10800"/>
                </a:cubicBezTo>
                <a:cubicBezTo>
                  <a:pt x="12941" y="11791"/>
                  <a:pt x="12583" y="12730"/>
                  <a:pt x="11960" y="13278"/>
                </a:cubicBezTo>
                <a:lnTo>
                  <a:pt x="11583" y="12470"/>
                </a:lnTo>
                <a:cubicBezTo>
                  <a:pt x="11998" y="12104"/>
                  <a:pt x="12243" y="11478"/>
                  <a:pt x="12243" y="1080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6" name="Shape"/>
          <p:cNvSpPr/>
          <p:nvPr/>
        </p:nvSpPr>
        <p:spPr>
          <a:xfrm>
            <a:off x="1130301" y="6670769"/>
            <a:ext cx="1024439" cy="651948"/>
          </a:xfrm>
          <a:custGeom>
            <a:avLst/>
            <a:gdLst/>
            <a:ahLst/>
            <a:cxnLst>
              <a:cxn ang="0">
                <a:pos x="wd2" y="hd2"/>
              </a:cxn>
              <a:cxn ang="5400000">
                <a:pos x="wd2" y="hd2"/>
              </a:cxn>
              <a:cxn ang="10800000">
                <a:pos x="wd2" y="hd2"/>
              </a:cxn>
              <a:cxn ang="16200000">
                <a:pos x="wd2" y="hd2"/>
              </a:cxn>
            </a:cxnLst>
            <a:rect l="0" t="0" r="r" b="b"/>
            <a:pathLst>
              <a:path w="21600" h="21600" extrusionOk="0">
                <a:moveTo>
                  <a:pt x="20040" y="7786"/>
                </a:moveTo>
                <a:cubicBezTo>
                  <a:pt x="19691" y="7786"/>
                  <a:pt x="19361" y="8017"/>
                  <a:pt x="19086" y="8421"/>
                </a:cubicBezTo>
                <a:cubicBezTo>
                  <a:pt x="18719" y="8969"/>
                  <a:pt x="18333" y="9171"/>
                  <a:pt x="18058" y="8998"/>
                </a:cubicBezTo>
                <a:cubicBezTo>
                  <a:pt x="17764" y="8767"/>
                  <a:pt x="17563" y="8075"/>
                  <a:pt x="17563" y="7123"/>
                </a:cubicBezTo>
                <a:lnTo>
                  <a:pt x="17563" y="0"/>
                </a:lnTo>
                <a:lnTo>
                  <a:pt x="13140" y="0"/>
                </a:lnTo>
                <a:cubicBezTo>
                  <a:pt x="12241" y="0"/>
                  <a:pt x="11580" y="519"/>
                  <a:pt x="11323" y="1413"/>
                </a:cubicBezTo>
                <a:cubicBezTo>
                  <a:pt x="11084" y="2249"/>
                  <a:pt x="11268" y="3259"/>
                  <a:pt x="11819" y="4182"/>
                </a:cubicBezTo>
                <a:cubicBezTo>
                  <a:pt x="11910" y="4355"/>
                  <a:pt x="12020" y="4614"/>
                  <a:pt x="12020" y="4931"/>
                </a:cubicBezTo>
                <a:cubicBezTo>
                  <a:pt x="12020" y="5681"/>
                  <a:pt x="11451" y="6316"/>
                  <a:pt x="10791" y="6316"/>
                </a:cubicBezTo>
                <a:cubicBezTo>
                  <a:pt x="10112" y="6316"/>
                  <a:pt x="9561" y="5681"/>
                  <a:pt x="9561" y="4931"/>
                </a:cubicBezTo>
                <a:cubicBezTo>
                  <a:pt x="9561" y="4614"/>
                  <a:pt x="9690" y="4355"/>
                  <a:pt x="9781" y="4182"/>
                </a:cubicBezTo>
                <a:cubicBezTo>
                  <a:pt x="10332" y="3259"/>
                  <a:pt x="10497" y="2249"/>
                  <a:pt x="10277" y="1413"/>
                </a:cubicBezTo>
                <a:cubicBezTo>
                  <a:pt x="10020" y="519"/>
                  <a:pt x="9359" y="0"/>
                  <a:pt x="8460" y="0"/>
                </a:cubicBezTo>
                <a:lnTo>
                  <a:pt x="4019" y="0"/>
                </a:lnTo>
                <a:lnTo>
                  <a:pt x="4019" y="7123"/>
                </a:lnTo>
                <a:cubicBezTo>
                  <a:pt x="4019" y="8075"/>
                  <a:pt x="3836" y="8767"/>
                  <a:pt x="3524" y="8998"/>
                </a:cubicBezTo>
                <a:cubicBezTo>
                  <a:pt x="3248" y="9171"/>
                  <a:pt x="2881" y="8969"/>
                  <a:pt x="2514" y="8421"/>
                </a:cubicBezTo>
                <a:cubicBezTo>
                  <a:pt x="2239" y="8017"/>
                  <a:pt x="1909" y="7786"/>
                  <a:pt x="1560" y="7786"/>
                </a:cubicBezTo>
                <a:cubicBezTo>
                  <a:pt x="697" y="7786"/>
                  <a:pt x="0" y="9113"/>
                  <a:pt x="0" y="10786"/>
                </a:cubicBezTo>
                <a:cubicBezTo>
                  <a:pt x="0" y="12429"/>
                  <a:pt x="697" y="13814"/>
                  <a:pt x="1560" y="13814"/>
                </a:cubicBezTo>
                <a:cubicBezTo>
                  <a:pt x="1909" y="13814"/>
                  <a:pt x="2239" y="13583"/>
                  <a:pt x="2514" y="13179"/>
                </a:cubicBezTo>
                <a:cubicBezTo>
                  <a:pt x="2881" y="12631"/>
                  <a:pt x="3248" y="12429"/>
                  <a:pt x="3524" y="12602"/>
                </a:cubicBezTo>
                <a:cubicBezTo>
                  <a:pt x="3836" y="12833"/>
                  <a:pt x="4019" y="13525"/>
                  <a:pt x="4019" y="14477"/>
                </a:cubicBezTo>
                <a:lnTo>
                  <a:pt x="4019" y="21600"/>
                </a:lnTo>
                <a:lnTo>
                  <a:pt x="8460" y="21600"/>
                </a:lnTo>
                <a:cubicBezTo>
                  <a:pt x="9359" y="21600"/>
                  <a:pt x="10020" y="21081"/>
                  <a:pt x="10277" y="20187"/>
                </a:cubicBezTo>
                <a:cubicBezTo>
                  <a:pt x="10497" y="19322"/>
                  <a:pt x="10332" y="18341"/>
                  <a:pt x="9781" y="17418"/>
                </a:cubicBezTo>
                <a:cubicBezTo>
                  <a:pt x="9690" y="17245"/>
                  <a:pt x="9561" y="16986"/>
                  <a:pt x="9561" y="16669"/>
                </a:cubicBezTo>
                <a:cubicBezTo>
                  <a:pt x="9561" y="15919"/>
                  <a:pt x="10112" y="15284"/>
                  <a:pt x="10791" y="15284"/>
                </a:cubicBezTo>
                <a:cubicBezTo>
                  <a:pt x="11451" y="15284"/>
                  <a:pt x="12020" y="15919"/>
                  <a:pt x="12020" y="16669"/>
                </a:cubicBezTo>
                <a:cubicBezTo>
                  <a:pt x="12020" y="16986"/>
                  <a:pt x="11910" y="17245"/>
                  <a:pt x="11819" y="17418"/>
                </a:cubicBezTo>
                <a:cubicBezTo>
                  <a:pt x="11268" y="18341"/>
                  <a:pt x="11084" y="19322"/>
                  <a:pt x="11323" y="20187"/>
                </a:cubicBezTo>
                <a:cubicBezTo>
                  <a:pt x="11580" y="21081"/>
                  <a:pt x="12241" y="21600"/>
                  <a:pt x="13140" y="21600"/>
                </a:cubicBezTo>
                <a:lnTo>
                  <a:pt x="17563" y="21600"/>
                </a:lnTo>
                <a:lnTo>
                  <a:pt x="17563" y="14477"/>
                </a:lnTo>
                <a:cubicBezTo>
                  <a:pt x="17563" y="13525"/>
                  <a:pt x="17764" y="12833"/>
                  <a:pt x="18058" y="12602"/>
                </a:cubicBezTo>
                <a:cubicBezTo>
                  <a:pt x="18333" y="12429"/>
                  <a:pt x="18719" y="12631"/>
                  <a:pt x="19086" y="13179"/>
                </a:cubicBezTo>
                <a:cubicBezTo>
                  <a:pt x="19361" y="13583"/>
                  <a:pt x="19691" y="13814"/>
                  <a:pt x="20040" y="13814"/>
                </a:cubicBezTo>
                <a:cubicBezTo>
                  <a:pt x="20903" y="13814"/>
                  <a:pt x="21600" y="12429"/>
                  <a:pt x="21600" y="10786"/>
                </a:cubicBezTo>
                <a:cubicBezTo>
                  <a:pt x="21600" y="9113"/>
                  <a:pt x="20903" y="7786"/>
                  <a:pt x="20040" y="7786"/>
                </a:cubicBezTo>
                <a:close/>
                <a:moveTo>
                  <a:pt x="20040" y="12718"/>
                </a:moveTo>
                <a:cubicBezTo>
                  <a:pt x="19820" y="12718"/>
                  <a:pt x="19655" y="12545"/>
                  <a:pt x="19545" y="12401"/>
                </a:cubicBezTo>
                <a:cubicBezTo>
                  <a:pt x="18976" y="11535"/>
                  <a:pt x="18333" y="11247"/>
                  <a:pt x="17801" y="11622"/>
                </a:cubicBezTo>
                <a:cubicBezTo>
                  <a:pt x="17214" y="12026"/>
                  <a:pt x="16884" y="13064"/>
                  <a:pt x="16884" y="14477"/>
                </a:cubicBezTo>
                <a:lnTo>
                  <a:pt x="16884" y="20533"/>
                </a:lnTo>
                <a:lnTo>
                  <a:pt x="13140" y="20533"/>
                </a:lnTo>
                <a:cubicBezTo>
                  <a:pt x="12534" y="20533"/>
                  <a:pt x="12094" y="20245"/>
                  <a:pt x="11947" y="19754"/>
                </a:cubicBezTo>
                <a:cubicBezTo>
                  <a:pt x="11837" y="19322"/>
                  <a:pt x="11965" y="18745"/>
                  <a:pt x="12314" y="18168"/>
                </a:cubicBezTo>
                <a:cubicBezTo>
                  <a:pt x="12571" y="17736"/>
                  <a:pt x="12718" y="17217"/>
                  <a:pt x="12718" y="16669"/>
                </a:cubicBezTo>
                <a:cubicBezTo>
                  <a:pt x="12718" y="15313"/>
                  <a:pt x="11837" y="14217"/>
                  <a:pt x="10791" y="14217"/>
                </a:cubicBezTo>
                <a:cubicBezTo>
                  <a:pt x="9726" y="14217"/>
                  <a:pt x="8882" y="15313"/>
                  <a:pt x="8882" y="16669"/>
                </a:cubicBezTo>
                <a:cubicBezTo>
                  <a:pt x="8882" y="17217"/>
                  <a:pt x="9011" y="17736"/>
                  <a:pt x="9286" y="18168"/>
                </a:cubicBezTo>
                <a:cubicBezTo>
                  <a:pt x="9635" y="18745"/>
                  <a:pt x="9763" y="19322"/>
                  <a:pt x="9635" y="19754"/>
                </a:cubicBezTo>
                <a:cubicBezTo>
                  <a:pt x="9506" y="20245"/>
                  <a:pt x="9066" y="20533"/>
                  <a:pt x="8460" y="20533"/>
                </a:cubicBezTo>
                <a:lnTo>
                  <a:pt x="4716" y="20533"/>
                </a:lnTo>
                <a:lnTo>
                  <a:pt x="4716" y="14477"/>
                </a:lnTo>
                <a:cubicBezTo>
                  <a:pt x="4716" y="13064"/>
                  <a:pt x="4386" y="12026"/>
                  <a:pt x="3799" y="11622"/>
                </a:cubicBezTo>
                <a:cubicBezTo>
                  <a:pt x="3267" y="11247"/>
                  <a:pt x="2624" y="11535"/>
                  <a:pt x="2037" y="12401"/>
                </a:cubicBezTo>
                <a:cubicBezTo>
                  <a:pt x="1945" y="12545"/>
                  <a:pt x="1780" y="12718"/>
                  <a:pt x="1560" y="12718"/>
                </a:cubicBezTo>
                <a:cubicBezTo>
                  <a:pt x="1083" y="12718"/>
                  <a:pt x="679" y="11824"/>
                  <a:pt x="679" y="10786"/>
                </a:cubicBezTo>
                <a:cubicBezTo>
                  <a:pt x="679" y="9719"/>
                  <a:pt x="1083" y="8882"/>
                  <a:pt x="1560" y="8882"/>
                </a:cubicBezTo>
                <a:cubicBezTo>
                  <a:pt x="1780" y="8882"/>
                  <a:pt x="1945" y="9055"/>
                  <a:pt x="2037" y="9199"/>
                </a:cubicBezTo>
                <a:cubicBezTo>
                  <a:pt x="2624" y="10065"/>
                  <a:pt x="3267" y="10324"/>
                  <a:pt x="3799" y="9978"/>
                </a:cubicBezTo>
                <a:cubicBezTo>
                  <a:pt x="4386" y="9574"/>
                  <a:pt x="4716" y="8536"/>
                  <a:pt x="4716" y="7123"/>
                </a:cubicBezTo>
                <a:lnTo>
                  <a:pt x="4716" y="1067"/>
                </a:lnTo>
                <a:lnTo>
                  <a:pt x="8460" y="1067"/>
                </a:lnTo>
                <a:cubicBezTo>
                  <a:pt x="9066" y="1067"/>
                  <a:pt x="9506" y="1355"/>
                  <a:pt x="9635" y="1846"/>
                </a:cubicBezTo>
                <a:cubicBezTo>
                  <a:pt x="9763" y="2278"/>
                  <a:pt x="9635" y="2855"/>
                  <a:pt x="9286" y="3432"/>
                </a:cubicBezTo>
                <a:cubicBezTo>
                  <a:pt x="9011" y="3864"/>
                  <a:pt x="8882" y="4383"/>
                  <a:pt x="8882" y="4931"/>
                </a:cubicBezTo>
                <a:cubicBezTo>
                  <a:pt x="8882" y="6287"/>
                  <a:pt x="9726" y="7383"/>
                  <a:pt x="10791" y="7383"/>
                </a:cubicBezTo>
                <a:cubicBezTo>
                  <a:pt x="11837" y="7383"/>
                  <a:pt x="12718" y="6287"/>
                  <a:pt x="12718" y="4931"/>
                </a:cubicBezTo>
                <a:cubicBezTo>
                  <a:pt x="12718" y="4383"/>
                  <a:pt x="12571" y="3864"/>
                  <a:pt x="12314" y="3432"/>
                </a:cubicBezTo>
                <a:cubicBezTo>
                  <a:pt x="11965" y="2855"/>
                  <a:pt x="11837" y="2278"/>
                  <a:pt x="11947" y="1846"/>
                </a:cubicBezTo>
                <a:cubicBezTo>
                  <a:pt x="12094" y="1355"/>
                  <a:pt x="12534" y="1067"/>
                  <a:pt x="13140" y="1067"/>
                </a:cubicBezTo>
                <a:lnTo>
                  <a:pt x="16884" y="1067"/>
                </a:lnTo>
                <a:lnTo>
                  <a:pt x="16884" y="7123"/>
                </a:lnTo>
                <a:cubicBezTo>
                  <a:pt x="16884" y="8536"/>
                  <a:pt x="17214" y="9574"/>
                  <a:pt x="17801" y="9978"/>
                </a:cubicBezTo>
                <a:cubicBezTo>
                  <a:pt x="18333" y="10324"/>
                  <a:pt x="18976" y="10065"/>
                  <a:pt x="19545" y="9199"/>
                </a:cubicBezTo>
                <a:cubicBezTo>
                  <a:pt x="19655" y="9055"/>
                  <a:pt x="19820" y="8882"/>
                  <a:pt x="20040" y="8882"/>
                </a:cubicBezTo>
                <a:cubicBezTo>
                  <a:pt x="20517" y="8882"/>
                  <a:pt x="20903" y="9719"/>
                  <a:pt x="20903" y="10786"/>
                </a:cubicBezTo>
                <a:cubicBezTo>
                  <a:pt x="20903" y="11824"/>
                  <a:pt x="20517" y="12718"/>
                  <a:pt x="20040" y="1271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7" name="Shape"/>
          <p:cNvSpPr/>
          <p:nvPr/>
        </p:nvSpPr>
        <p:spPr>
          <a:xfrm>
            <a:off x="2917869" y="6641963"/>
            <a:ext cx="1062839" cy="709548"/>
          </a:xfrm>
          <a:custGeom>
            <a:avLst/>
            <a:gdLst/>
            <a:ahLst/>
            <a:cxnLst>
              <a:cxn ang="0">
                <a:pos x="wd2" y="hd2"/>
              </a:cxn>
              <a:cxn ang="5400000">
                <a:pos x="wd2" y="hd2"/>
              </a:cxn>
              <a:cxn ang="10800000">
                <a:pos x="wd2" y="hd2"/>
              </a:cxn>
              <a:cxn ang="16200000">
                <a:pos x="wd2" y="hd2"/>
              </a:cxn>
            </a:cxnLst>
            <a:rect l="0" t="0" r="r" b="b"/>
            <a:pathLst>
              <a:path w="21600" h="21600" extrusionOk="0">
                <a:moveTo>
                  <a:pt x="20202" y="18996"/>
                </a:moveTo>
                <a:cubicBezTo>
                  <a:pt x="20202" y="17562"/>
                  <a:pt x="19424" y="16393"/>
                  <a:pt x="18469" y="16393"/>
                </a:cubicBezTo>
                <a:cubicBezTo>
                  <a:pt x="17514" y="16393"/>
                  <a:pt x="16735" y="17562"/>
                  <a:pt x="16735" y="18996"/>
                </a:cubicBezTo>
                <a:cubicBezTo>
                  <a:pt x="16735" y="20431"/>
                  <a:pt x="17514" y="21600"/>
                  <a:pt x="18469" y="21600"/>
                </a:cubicBezTo>
                <a:cubicBezTo>
                  <a:pt x="19424" y="21600"/>
                  <a:pt x="20202" y="20431"/>
                  <a:pt x="20202" y="18996"/>
                </a:cubicBezTo>
                <a:close/>
                <a:moveTo>
                  <a:pt x="17407" y="18996"/>
                </a:moveTo>
                <a:cubicBezTo>
                  <a:pt x="17407" y="18120"/>
                  <a:pt x="17885" y="17402"/>
                  <a:pt x="18469" y="17402"/>
                </a:cubicBezTo>
                <a:cubicBezTo>
                  <a:pt x="19053" y="17402"/>
                  <a:pt x="19548" y="18120"/>
                  <a:pt x="19548" y="18996"/>
                </a:cubicBezTo>
                <a:cubicBezTo>
                  <a:pt x="19548" y="19873"/>
                  <a:pt x="19053" y="20617"/>
                  <a:pt x="18469" y="20617"/>
                </a:cubicBezTo>
                <a:cubicBezTo>
                  <a:pt x="17885" y="20617"/>
                  <a:pt x="17407" y="19873"/>
                  <a:pt x="17407" y="18996"/>
                </a:cubicBezTo>
                <a:close/>
                <a:moveTo>
                  <a:pt x="6988" y="21600"/>
                </a:moveTo>
                <a:cubicBezTo>
                  <a:pt x="8102" y="21600"/>
                  <a:pt x="9004" y="20245"/>
                  <a:pt x="9004" y="18571"/>
                </a:cubicBezTo>
                <a:cubicBezTo>
                  <a:pt x="9004" y="16924"/>
                  <a:pt x="8102" y="15569"/>
                  <a:pt x="6988" y="15569"/>
                </a:cubicBezTo>
                <a:cubicBezTo>
                  <a:pt x="6811" y="15569"/>
                  <a:pt x="6652" y="15596"/>
                  <a:pt x="6475" y="15675"/>
                </a:cubicBezTo>
                <a:lnTo>
                  <a:pt x="6475" y="14453"/>
                </a:lnTo>
                <a:lnTo>
                  <a:pt x="6988" y="14453"/>
                </a:lnTo>
                <a:cubicBezTo>
                  <a:pt x="8509" y="14453"/>
                  <a:pt x="9747" y="16313"/>
                  <a:pt x="9747" y="18571"/>
                </a:cubicBezTo>
                <a:lnTo>
                  <a:pt x="9747" y="20750"/>
                </a:lnTo>
                <a:lnTo>
                  <a:pt x="16010" y="20750"/>
                </a:lnTo>
                <a:lnTo>
                  <a:pt x="16010" y="18996"/>
                </a:lnTo>
                <a:cubicBezTo>
                  <a:pt x="16010" y="16951"/>
                  <a:pt x="17107" y="15303"/>
                  <a:pt x="18469" y="15303"/>
                </a:cubicBezTo>
                <a:cubicBezTo>
                  <a:pt x="19831" y="15303"/>
                  <a:pt x="20945" y="16951"/>
                  <a:pt x="20945" y="18996"/>
                </a:cubicBezTo>
                <a:lnTo>
                  <a:pt x="21600" y="18996"/>
                </a:lnTo>
                <a:lnTo>
                  <a:pt x="21600" y="13125"/>
                </a:lnTo>
                <a:cubicBezTo>
                  <a:pt x="21600" y="11690"/>
                  <a:pt x="20822" y="10521"/>
                  <a:pt x="19866" y="10521"/>
                </a:cubicBezTo>
                <a:lnTo>
                  <a:pt x="18805" y="10521"/>
                </a:lnTo>
                <a:lnTo>
                  <a:pt x="18805" y="3454"/>
                </a:lnTo>
                <a:cubicBezTo>
                  <a:pt x="18805" y="2019"/>
                  <a:pt x="18027" y="850"/>
                  <a:pt x="17071" y="850"/>
                </a:cubicBezTo>
                <a:lnTo>
                  <a:pt x="12029" y="850"/>
                </a:lnTo>
                <a:cubicBezTo>
                  <a:pt x="11340" y="850"/>
                  <a:pt x="10720" y="1461"/>
                  <a:pt x="10437" y="2444"/>
                </a:cubicBezTo>
                <a:lnTo>
                  <a:pt x="7890" y="11690"/>
                </a:lnTo>
                <a:lnTo>
                  <a:pt x="7890" y="0"/>
                </a:lnTo>
                <a:lnTo>
                  <a:pt x="5820" y="0"/>
                </a:lnTo>
                <a:lnTo>
                  <a:pt x="5820" y="16127"/>
                </a:lnTo>
                <a:cubicBezTo>
                  <a:pt x="5307" y="16685"/>
                  <a:pt x="4989" y="17562"/>
                  <a:pt x="4989" y="18571"/>
                </a:cubicBezTo>
                <a:cubicBezTo>
                  <a:pt x="4989" y="18996"/>
                  <a:pt x="5042" y="19395"/>
                  <a:pt x="5148" y="19767"/>
                </a:cubicBezTo>
                <a:lnTo>
                  <a:pt x="0" y="19767"/>
                </a:lnTo>
                <a:lnTo>
                  <a:pt x="0" y="20750"/>
                </a:lnTo>
                <a:lnTo>
                  <a:pt x="5608" y="20750"/>
                </a:lnTo>
                <a:cubicBezTo>
                  <a:pt x="5962" y="21281"/>
                  <a:pt x="6457" y="21600"/>
                  <a:pt x="6988" y="21600"/>
                </a:cubicBezTo>
                <a:close/>
                <a:moveTo>
                  <a:pt x="9818" y="15702"/>
                </a:moveTo>
                <a:lnTo>
                  <a:pt x="12259" y="15702"/>
                </a:lnTo>
                <a:lnTo>
                  <a:pt x="12259" y="17243"/>
                </a:lnTo>
                <a:lnTo>
                  <a:pt x="10278" y="17243"/>
                </a:lnTo>
                <a:cubicBezTo>
                  <a:pt x="10190" y="16685"/>
                  <a:pt x="10030" y="16180"/>
                  <a:pt x="9818" y="15702"/>
                </a:cubicBezTo>
                <a:close/>
                <a:moveTo>
                  <a:pt x="20945" y="13125"/>
                </a:moveTo>
                <a:lnTo>
                  <a:pt x="20945" y="16100"/>
                </a:lnTo>
                <a:cubicBezTo>
                  <a:pt x="20362" y="15011"/>
                  <a:pt x="19477" y="14294"/>
                  <a:pt x="18469" y="14294"/>
                </a:cubicBezTo>
                <a:cubicBezTo>
                  <a:pt x="16753" y="14294"/>
                  <a:pt x="15338" y="16419"/>
                  <a:pt x="15338" y="18996"/>
                </a:cubicBezTo>
                <a:lnTo>
                  <a:pt x="15338" y="19767"/>
                </a:lnTo>
                <a:lnTo>
                  <a:pt x="10402" y="19767"/>
                </a:lnTo>
                <a:lnTo>
                  <a:pt x="10402" y="18571"/>
                </a:lnTo>
                <a:cubicBezTo>
                  <a:pt x="10402" y="18465"/>
                  <a:pt x="10402" y="18359"/>
                  <a:pt x="10402" y="18226"/>
                </a:cubicBezTo>
                <a:lnTo>
                  <a:pt x="12914" y="18226"/>
                </a:lnTo>
                <a:lnTo>
                  <a:pt x="12914" y="13125"/>
                </a:lnTo>
                <a:cubicBezTo>
                  <a:pt x="12914" y="12221"/>
                  <a:pt x="13409" y="11504"/>
                  <a:pt x="13993" y="11504"/>
                </a:cubicBezTo>
                <a:lnTo>
                  <a:pt x="19866" y="11504"/>
                </a:lnTo>
                <a:cubicBezTo>
                  <a:pt x="20468" y="11504"/>
                  <a:pt x="20945" y="12221"/>
                  <a:pt x="20945" y="13125"/>
                </a:cubicBezTo>
                <a:close/>
                <a:moveTo>
                  <a:pt x="11057" y="2816"/>
                </a:moveTo>
                <a:cubicBezTo>
                  <a:pt x="11216" y="2232"/>
                  <a:pt x="11605" y="1833"/>
                  <a:pt x="12029" y="1833"/>
                </a:cubicBezTo>
                <a:lnTo>
                  <a:pt x="17071" y="1833"/>
                </a:lnTo>
                <a:cubicBezTo>
                  <a:pt x="17655" y="1833"/>
                  <a:pt x="18133" y="2551"/>
                  <a:pt x="18133" y="3454"/>
                </a:cubicBezTo>
                <a:lnTo>
                  <a:pt x="18133" y="10521"/>
                </a:lnTo>
                <a:lnTo>
                  <a:pt x="16647" y="10521"/>
                </a:lnTo>
                <a:lnTo>
                  <a:pt x="17124" y="6987"/>
                </a:lnTo>
                <a:lnTo>
                  <a:pt x="16470" y="6801"/>
                </a:lnTo>
                <a:lnTo>
                  <a:pt x="15974" y="10521"/>
                </a:lnTo>
                <a:lnTo>
                  <a:pt x="13993" y="10521"/>
                </a:lnTo>
                <a:cubicBezTo>
                  <a:pt x="13038" y="10521"/>
                  <a:pt x="12259" y="11690"/>
                  <a:pt x="12259" y="13125"/>
                </a:cubicBezTo>
                <a:lnTo>
                  <a:pt x="12259" y="14719"/>
                </a:lnTo>
                <a:lnTo>
                  <a:pt x="9765" y="14719"/>
                </a:lnTo>
                <a:lnTo>
                  <a:pt x="12295" y="9033"/>
                </a:lnTo>
                <a:lnTo>
                  <a:pt x="12949" y="9697"/>
                </a:lnTo>
                <a:lnTo>
                  <a:pt x="13321" y="8874"/>
                </a:lnTo>
                <a:lnTo>
                  <a:pt x="11463" y="7014"/>
                </a:lnTo>
                <a:lnTo>
                  <a:pt x="11092" y="7838"/>
                </a:lnTo>
                <a:lnTo>
                  <a:pt x="11746" y="8502"/>
                </a:lnTo>
                <a:lnTo>
                  <a:pt x="9057" y="14506"/>
                </a:lnTo>
                <a:cubicBezTo>
                  <a:pt x="8757" y="14161"/>
                  <a:pt x="8421" y="13895"/>
                  <a:pt x="8049" y="13709"/>
                </a:cubicBezTo>
                <a:lnTo>
                  <a:pt x="11057" y="2816"/>
                </a:lnTo>
                <a:close/>
                <a:moveTo>
                  <a:pt x="7218" y="983"/>
                </a:moveTo>
                <a:lnTo>
                  <a:pt x="7218" y="13470"/>
                </a:lnTo>
                <a:cubicBezTo>
                  <a:pt x="7147" y="13470"/>
                  <a:pt x="7076" y="13444"/>
                  <a:pt x="6988" y="13444"/>
                </a:cubicBezTo>
                <a:lnTo>
                  <a:pt x="6475" y="13444"/>
                </a:lnTo>
                <a:lnTo>
                  <a:pt x="6475" y="983"/>
                </a:lnTo>
                <a:lnTo>
                  <a:pt x="7218" y="983"/>
                </a:lnTo>
                <a:close/>
                <a:moveTo>
                  <a:pt x="6988" y="16552"/>
                </a:moveTo>
                <a:cubicBezTo>
                  <a:pt x="7731" y="16552"/>
                  <a:pt x="8350" y="17455"/>
                  <a:pt x="8350" y="18571"/>
                </a:cubicBezTo>
                <a:cubicBezTo>
                  <a:pt x="8350" y="19687"/>
                  <a:pt x="7731" y="20617"/>
                  <a:pt x="6988" y="20617"/>
                </a:cubicBezTo>
                <a:cubicBezTo>
                  <a:pt x="6245" y="20617"/>
                  <a:pt x="5643" y="19687"/>
                  <a:pt x="5643" y="18571"/>
                </a:cubicBezTo>
                <a:cubicBezTo>
                  <a:pt x="5643" y="17455"/>
                  <a:pt x="6245" y="16552"/>
                  <a:pt x="6988" y="1655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8" name="Shape"/>
          <p:cNvSpPr/>
          <p:nvPr/>
        </p:nvSpPr>
        <p:spPr>
          <a:xfrm>
            <a:off x="15826371" y="4747607"/>
            <a:ext cx="813232" cy="812505"/>
          </a:xfrm>
          <a:custGeom>
            <a:avLst/>
            <a:gdLst/>
            <a:ahLst/>
            <a:cxnLst>
              <a:cxn ang="0">
                <a:pos x="wd2" y="hd2"/>
              </a:cxn>
              <a:cxn ang="5400000">
                <a:pos x="wd2" y="hd2"/>
              </a:cxn>
              <a:cxn ang="10800000">
                <a:pos x="wd2" y="hd2"/>
              </a:cxn>
              <a:cxn ang="16200000">
                <a:pos x="wd2" y="hd2"/>
              </a:cxn>
            </a:cxnLst>
            <a:rect l="0" t="0" r="r" b="b"/>
            <a:pathLst>
              <a:path w="21600" h="21479" extrusionOk="0">
                <a:moveTo>
                  <a:pt x="463" y="13934"/>
                </a:moveTo>
                <a:lnTo>
                  <a:pt x="717" y="13865"/>
                </a:lnTo>
                <a:cubicBezTo>
                  <a:pt x="694" y="14256"/>
                  <a:pt x="648" y="14647"/>
                  <a:pt x="601" y="15084"/>
                </a:cubicBezTo>
                <a:cubicBezTo>
                  <a:pt x="393" y="16671"/>
                  <a:pt x="185" y="18489"/>
                  <a:pt x="1596" y="19892"/>
                </a:cubicBezTo>
                <a:cubicBezTo>
                  <a:pt x="2521" y="20789"/>
                  <a:pt x="3608" y="21019"/>
                  <a:pt x="4672" y="21019"/>
                </a:cubicBezTo>
                <a:cubicBezTo>
                  <a:pt x="5273" y="21019"/>
                  <a:pt x="5874" y="20950"/>
                  <a:pt x="6452" y="20881"/>
                </a:cubicBezTo>
                <a:cubicBezTo>
                  <a:pt x="6869" y="20835"/>
                  <a:pt x="7262" y="20789"/>
                  <a:pt x="7655" y="20766"/>
                </a:cubicBezTo>
                <a:lnTo>
                  <a:pt x="7585" y="21019"/>
                </a:lnTo>
                <a:lnTo>
                  <a:pt x="8002" y="21111"/>
                </a:lnTo>
                <a:cubicBezTo>
                  <a:pt x="8904" y="21364"/>
                  <a:pt x="9852" y="21479"/>
                  <a:pt x="10800" y="21479"/>
                </a:cubicBezTo>
                <a:cubicBezTo>
                  <a:pt x="11748" y="21479"/>
                  <a:pt x="12696" y="21364"/>
                  <a:pt x="13598" y="21111"/>
                </a:cubicBezTo>
                <a:lnTo>
                  <a:pt x="14015" y="21019"/>
                </a:lnTo>
                <a:lnTo>
                  <a:pt x="13945" y="20766"/>
                </a:lnTo>
                <a:cubicBezTo>
                  <a:pt x="14338" y="20789"/>
                  <a:pt x="14731" y="20835"/>
                  <a:pt x="15148" y="20881"/>
                </a:cubicBezTo>
                <a:cubicBezTo>
                  <a:pt x="15726" y="20950"/>
                  <a:pt x="16327" y="21019"/>
                  <a:pt x="16952" y="21019"/>
                </a:cubicBezTo>
                <a:cubicBezTo>
                  <a:pt x="18015" y="21019"/>
                  <a:pt x="19102" y="20789"/>
                  <a:pt x="20004" y="19892"/>
                </a:cubicBezTo>
                <a:cubicBezTo>
                  <a:pt x="21392" y="18466"/>
                  <a:pt x="21184" y="16671"/>
                  <a:pt x="20999" y="15061"/>
                </a:cubicBezTo>
                <a:cubicBezTo>
                  <a:pt x="20952" y="14647"/>
                  <a:pt x="20906" y="14256"/>
                  <a:pt x="20883" y="13865"/>
                </a:cubicBezTo>
                <a:lnTo>
                  <a:pt x="21137" y="13934"/>
                </a:lnTo>
                <a:lnTo>
                  <a:pt x="21230" y="13520"/>
                </a:lnTo>
                <a:cubicBezTo>
                  <a:pt x="21484" y="12623"/>
                  <a:pt x="21600" y="11680"/>
                  <a:pt x="21600" y="10737"/>
                </a:cubicBezTo>
                <a:cubicBezTo>
                  <a:pt x="21600" y="9793"/>
                  <a:pt x="21484" y="8850"/>
                  <a:pt x="21230" y="7953"/>
                </a:cubicBezTo>
                <a:lnTo>
                  <a:pt x="21137" y="7562"/>
                </a:lnTo>
                <a:lnTo>
                  <a:pt x="20883" y="7608"/>
                </a:lnTo>
                <a:cubicBezTo>
                  <a:pt x="20906" y="7217"/>
                  <a:pt x="20952" y="6826"/>
                  <a:pt x="20999" y="6412"/>
                </a:cubicBezTo>
                <a:cubicBezTo>
                  <a:pt x="21184" y="4802"/>
                  <a:pt x="21415" y="2984"/>
                  <a:pt x="20004" y="1581"/>
                </a:cubicBezTo>
                <a:cubicBezTo>
                  <a:pt x="18570" y="201"/>
                  <a:pt x="16743" y="408"/>
                  <a:pt x="15148" y="592"/>
                </a:cubicBezTo>
                <a:cubicBezTo>
                  <a:pt x="14731" y="638"/>
                  <a:pt x="14338" y="684"/>
                  <a:pt x="13945" y="707"/>
                </a:cubicBezTo>
                <a:lnTo>
                  <a:pt x="14015" y="477"/>
                </a:lnTo>
                <a:lnTo>
                  <a:pt x="13598" y="362"/>
                </a:lnTo>
                <a:cubicBezTo>
                  <a:pt x="11771" y="-121"/>
                  <a:pt x="9806" y="-121"/>
                  <a:pt x="8002" y="362"/>
                </a:cubicBezTo>
                <a:lnTo>
                  <a:pt x="7585" y="477"/>
                </a:lnTo>
                <a:lnTo>
                  <a:pt x="7655" y="707"/>
                </a:lnTo>
                <a:cubicBezTo>
                  <a:pt x="7262" y="684"/>
                  <a:pt x="6869" y="638"/>
                  <a:pt x="6429" y="592"/>
                </a:cubicBezTo>
                <a:cubicBezTo>
                  <a:pt x="4833" y="408"/>
                  <a:pt x="3006" y="178"/>
                  <a:pt x="1596" y="1581"/>
                </a:cubicBezTo>
                <a:cubicBezTo>
                  <a:pt x="185" y="3007"/>
                  <a:pt x="416" y="4825"/>
                  <a:pt x="601" y="6412"/>
                </a:cubicBezTo>
                <a:cubicBezTo>
                  <a:pt x="648" y="6826"/>
                  <a:pt x="694" y="7217"/>
                  <a:pt x="717" y="7608"/>
                </a:cubicBezTo>
                <a:lnTo>
                  <a:pt x="463" y="7562"/>
                </a:lnTo>
                <a:lnTo>
                  <a:pt x="370" y="7953"/>
                </a:lnTo>
                <a:cubicBezTo>
                  <a:pt x="116" y="8850"/>
                  <a:pt x="0" y="9793"/>
                  <a:pt x="0" y="10737"/>
                </a:cubicBezTo>
                <a:cubicBezTo>
                  <a:pt x="0" y="11680"/>
                  <a:pt x="116" y="12623"/>
                  <a:pt x="370" y="13520"/>
                </a:cubicBezTo>
                <a:lnTo>
                  <a:pt x="463" y="13934"/>
                </a:lnTo>
                <a:close/>
                <a:moveTo>
                  <a:pt x="15888" y="9724"/>
                </a:moveTo>
                <a:lnTo>
                  <a:pt x="20513" y="8597"/>
                </a:lnTo>
                <a:cubicBezTo>
                  <a:pt x="20652" y="9287"/>
                  <a:pt x="20744" y="10000"/>
                  <a:pt x="20744" y="10737"/>
                </a:cubicBezTo>
                <a:cubicBezTo>
                  <a:pt x="20744" y="11450"/>
                  <a:pt x="20652" y="12186"/>
                  <a:pt x="20513" y="12899"/>
                </a:cubicBezTo>
                <a:lnTo>
                  <a:pt x="15888" y="11749"/>
                </a:lnTo>
                <a:cubicBezTo>
                  <a:pt x="15957" y="11427"/>
                  <a:pt x="15980" y="11082"/>
                  <a:pt x="15980" y="10737"/>
                </a:cubicBezTo>
                <a:cubicBezTo>
                  <a:pt x="15980" y="10391"/>
                  <a:pt x="15957" y="10046"/>
                  <a:pt x="15888" y="9724"/>
                </a:cubicBezTo>
                <a:close/>
                <a:moveTo>
                  <a:pt x="15633" y="12577"/>
                </a:moveTo>
                <a:lnTo>
                  <a:pt x="19426" y="13520"/>
                </a:lnTo>
                <a:cubicBezTo>
                  <a:pt x="18547" y="16257"/>
                  <a:pt x="16350" y="18443"/>
                  <a:pt x="13575" y="19317"/>
                </a:cubicBezTo>
                <a:lnTo>
                  <a:pt x="12650" y="15544"/>
                </a:lnTo>
                <a:cubicBezTo>
                  <a:pt x="14015" y="15038"/>
                  <a:pt x="15101" y="13934"/>
                  <a:pt x="15633" y="12577"/>
                </a:cubicBezTo>
                <a:close/>
                <a:moveTo>
                  <a:pt x="15633" y="8896"/>
                </a:moveTo>
                <a:cubicBezTo>
                  <a:pt x="15101" y="7539"/>
                  <a:pt x="14015" y="6458"/>
                  <a:pt x="12650" y="5929"/>
                </a:cubicBezTo>
                <a:lnTo>
                  <a:pt x="13575" y="2156"/>
                </a:lnTo>
                <a:cubicBezTo>
                  <a:pt x="16350" y="3030"/>
                  <a:pt x="18547" y="5216"/>
                  <a:pt x="19426" y="7976"/>
                </a:cubicBezTo>
                <a:lnTo>
                  <a:pt x="15633" y="8896"/>
                </a:lnTo>
                <a:close/>
                <a:moveTo>
                  <a:pt x="15125" y="10737"/>
                </a:moveTo>
                <a:cubicBezTo>
                  <a:pt x="15125" y="13106"/>
                  <a:pt x="13182" y="15038"/>
                  <a:pt x="10800" y="15038"/>
                </a:cubicBezTo>
                <a:cubicBezTo>
                  <a:pt x="8418" y="15038"/>
                  <a:pt x="6475" y="13106"/>
                  <a:pt x="6475" y="10737"/>
                </a:cubicBezTo>
                <a:cubicBezTo>
                  <a:pt x="6475" y="8367"/>
                  <a:pt x="8418" y="6435"/>
                  <a:pt x="10800" y="6435"/>
                </a:cubicBezTo>
                <a:cubicBezTo>
                  <a:pt x="13182" y="6435"/>
                  <a:pt x="15125" y="8367"/>
                  <a:pt x="15125" y="10737"/>
                </a:cubicBezTo>
                <a:close/>
                <a:moveTo>
                  <a:pt x="5712" y="11749"/>
                </a:moveTo>
                <a:lnTo>
                  <a:pt x="1087" y="12899"/>
                </a:lnTo>
                <a:cubicBezTo>
                  <a:pt x="925" y="12186"/>
                  <a:pt x="856" y="11450"/>
                  <a:pt x="856" y="10737"/>
                </a:cubicBezTo>
                <a:cubicBezTo>
                  <a:pt x="856" y="10000"/>
                  <a:pt x="925" y="9287"/>
                  <a:pt x="1087" y="8597"/>
                </a:cubicBezTo>
                <a:lnTo>
                  <a:pt x="5712" y="9724"/>
                </a:lnTo>
                <a:cubicBezTo>
                  <a:pt x="5643" y="10046"/>
                  <a:pt x="5620" y="10391"/>
                  <a:pt x="5620" y="10737"/>
                </a:cubicBezTo>
                <a:cubicBezTo>
                  <a:pt x="5620" y="11082"/>
                  <a:pt x="5643" y="11427"/>
                  <a:pt x="5712" y="11749"/>
                </a:cubicBezTo>
                <a:close/>
                <a:moveTo>
                  <a:pt x="5967" y="12577"/>
                </a:moveTo>
                <a:cubicBezTo>
                  <a:pt x="6475" y="13934"/>
                  <a:pt x="7585" y="15038"/>
                  <a:pt x="8950" y="15544"/>
                </a:cubicBezTo>
                <a:lnTo>
                  <a:pt x="8002" y="19317"/>
                </a:lnTo>
                <a:cubicBezTo>
                  <a:pt x="5250" y="18443"/>
                  <a:pt x="3053" y="16257"/>
                  <a:pt x="2174" y="13520"/>
                </a:cubicBezTo>
                <a:lnTo>
                  <a:pt x="5967" y="12577"/>
                </a:lnTo>
                <a:close/>
                <a:moveTo>
                  <a:pt x="5967" y="8896"/>
                </a:moveTo>
                <a:lnTo>
                  <a:pt x="2174" y="7976"/>
                </a:lnTo>
                <a:cubicBezTo>
                  <a:pt x="3053" y="5216"/>
                  <a:pt x="5250" y="3030"/>
                  <a:pt x="8002" y="2156"/>
                </a:cubicBezTo>
                <a:lnTo>
                  <a:pt x="8950" y="5929"/>
                </a:lnTo>
                <a:cubicBezTo>
                  <a:pt x="7585" y="6458"/>
                  <a:pt x="6475" y="7539"/>
                  <a:pt x="5967" y="8896"/>
                </a:cubicBezTo>
                <a:close/>
                <a:moveTo>
                  <a:pt x="6337" y="20030"/>
                </a:moveTo>
                <a:cubicBezTo>
                  <a:pt x="4787" y="20214"/>
                  <a:pt x="3330" y="20375"/>
                  <a:pt x="2197" y="19271"/>
                </a:cubicBezTo>
                <a:cubicBezTo>
                  <a:pt x="1087" y="18190"/>
                  <a:pt x="1272" y="16717"/>
                  <a:pt x="1457" y="15176"/>
                </a:cubicBezTo>
                <a:cubicBezTo>
                  <a:pt x="1480" y="14900"/>
                  <a:pt x="1526" y="14624"/>
                  <a:pt x="1549" y="14348"/>
                </a:cubicBezTo>
                <a:cubicBezTo>
                  <a:pt x="2567" y="16901"/>
                  <a:pt x="4602" y="18926"/>
                  <a:pt x="7169" y="19938"/>
                </a:cubicBezTo>
                <a:cubicBezTo>
                  <a:pt x="6892" y="19961"/>
                  <a:pt x="6614" y="20007"/>
                  <a:pt x="6337" y="20030"/>
                </a:cubicBezTo>
                <a:close/>
                <a:moveTo>
                  <a:pt x="8626" y="20398"/>
                </a:moveTo>
                <a:lnTo>
                  <a:pt x="9782" y="15797"/>
                </a:lnTo>
                <a:cubicBezTo>
                  <a:pt x="10106" y="15866"/>
                  <a:pt x="10453" y="15889"/>
                  <a:pt x="10800" y="15889"/>
                </a:cubicBezTo>
                <a:cubicBezTo>
                  <a:pt x="11147" y="15889"/>
                  <a:pt x="11494" y="15866"/>
                  <a:pt x="11818" y="15797"/>
                </a:cubicBezTo>
                <a:lnTo>
                  <a:pt x="12951" y="20398"/>
                </a:lnTo>
                <a:cubicBezTo>
                  <a:pt x="11540" y="20697"/>
                  <a:pt x="10037" y="20697"/>
                  <a:pt x="8626" y="20398"/>
                </a:cubicBezTo>
                <a:close/>
                <a:moveTo>
                  <a:pt x="19380" y="19294"/>
                </a:moveTo>
                <a:cubicBezTo>
                  <a:pt x="18270" y="20398"/>
                  <a:pt x="16813" y="20214"/>
                  <a:pt x="15263" y="20030"/>
                </a:cubicBezTo>
                <a:cubicBezTo>
                  <a:pt x="14986" y="20007"/>
                  <a:pt x="14708" y="19961"/>
                  <a:pt x="14431" y="19938"/>
                </a:cubicBezTo>
                <a:cubicBezTo>
                  <a:pt x="16998" y="18926"/>
                  <a:pt x="19033" y="16901"/>
                  <a:pt x="20051" y="14348"/>
                </a:cubicBezTo>
                <a:cubicBezTo>
                  <a:pt x="20074" y="14624"/>
                  <a:pt x="20097" y="14900"/>
                  <a:pt x="20143" y="15153"/>
                </a:cubicBezTo>
                <a:cubicBezTo>
                  <a:pt x="20328" y="16717"/>
                  <a:pt x="20490" y="18167"/>
                  <a:pt x="19380" y="19294"/>
                </a:cubicBezTo>
                <a:close/>
                <a:moveTo>
                  <a:pt x="15240" y="1443"/>
                </a:moveTo>
                <a:cubicBezTo>
                  <a:pt x="16790" y="1259"/>
                  <a:pt x="18270" y="1098"/>
                  <a:pt x="19380" y="2202"/>
                </a:cubicBezTo>
                <a:cubicBezTo>
                  <a:pt x="20513" y="3306"/>
                  <a:pt x="20328" y="4756"/>
                  <a:pt x="20143" y="6297"/>
                </a:cubicBezTo>
                <a:cubicBezTo>
                  <a:pt x="20097" y="6573"/>
                  <a:pt x="20074" y="6849"/>
                  <a:pt x="20051" y="7125"/>
                </a:cubicBezTo>
                <a:cubicBezTo>
                  <a:pt x="19033" y="4572"/>
                  <a:pt x="16998" y="2547"/>
                  <a:pt x="14431" y="1535"/>
                </a:cubicBezTo>
                <a:cubicBezTo>
                  <a:pt x="14708" y="1512"/>
                  <a:pt x="14986" y="1489"/>
                  <a:pt x="15240" y="1443"/>
                </a:cubicBezTo>
                <a:close/>
                <a:moveTo>
                  <a:pt x="12951" y="1075"/>
                </a:moveTo>
                <a:lnTo>
                  <a:pt x="11818" y="5676"/>
                </a:lnTo>
                <a:cubicBezTo>
                  <a:pt x="11494" y="5607"/>
                  <a:pt x="11147" y="5584"/>
                  <a:pt x="10800" y="5584"/>
                </a:cubicBezTo>
                <a:cubicBezTo>
                  <a:pt x="10453" y="5584"/>
                  <a:pt x="10106" y="5607"/>
                  <a:pt x="9782" y="5676"/>
                </a:cubicBezTo>
                <a:lnTo>
                  <a:pt x="8626" y="1075"/>
                </a:lnTo>
                <a:cubicBezTo>
                  <a:pt x="10060" y="776"/>
                  <a:pt x="11540" y="776"/>
                  <a:pt x="12951" y="1075"/>
                </a:cubicBezTo>
                <a:close/>
                <a:moveTo>
                  <a:pt x="2220" y="2202"/>
                </a:moveTo>
                <a:cubicBezTo>
                  <a:pt x="3307" y="1075"/>
                  <a:pt x="4787" y="1259"/>
                  <a:pt x="6337" y="1443"/>
                </a:cubicBezTo>
                <a:cubicBezTo>
                  <a:pt x="6614" y="1489"/>
                  <a:pt x="6892" y="1512"/>
                  <a:pt x="7169" y="1535"/>
                </a:cubicBezTo>
                <a:cubicBezTo>
                  <a:pt x="4602" y="2547"/>
                  <a:pt x="2567" y="4572"/>
                  <a:pt x="1549" y="7125"/>
                </a:cubicBezTo>
                <a:cubicBezTo>
                  <a:pt x="1526" y="6849"/>
                  <a:pt x="1480" y="6573"/>
                  <a:pt x="1457" y="6320"/>
                </a:cubicBezTo>
                <a:cubicBezTo>
                  <a:pt x="1272" y="4779"/>
                  <a:pt x="1110" y="3306"/>
                  <a:pt x="2220" y="220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9" name="Shape"/>
          <p:cNvSpPr/>
          <p:nvPr/>
        </p:nvSpPr>
        <p:spPr>
          <a:xfrm>
            <a:off x="2963953" y="2915149"/>
            <a:ext cx="970675" cy="851633"/>
          </a:xfrm>
          <a:custGeom>
            <a:avLst/>
            <a:gdLst/>
            <a:ahLst/>
            <a:cxnLst>
              <a:cxn ang="0">
                <a:pos x="wd2" y="hd2"/>
              </a:cxn>
              <a:cxn ang="5400000">
                <a:pos x="wd2" y="hd2"/>
              </a:cxn>
              <a:cxn ang="10800000">
                <a:pos x="wd2" y="hd2"/>
              </a:cxn>
              <a:cxn ang="16200000">
                <a:pos x="wd2" y="hd2"/>
              </a:cxn>
            </a:cxnLst>
            <a:rect l="0" t="0" r="r" b="b"/>
            <a:pathLst>
              <a:path w="21600" h="21600" extrusionOk="0">
                <a:moveTo>
                  <a:pt x="11149" y="21534"/>
                </a:moveTo>
                <a:lnTo>
                  <a:pt x="10432" y="21534"/>
                </a:lnTo>
                <a:lnTo>
                  <a:pt x="10432" y="4435"/>
                </a:lnTo>
                <a:lnTo>
                  <a:pt x="11149" y="4435"/>
                </a:lnTo>
                <a:lnTo>
                  <a:pt x="11149" y="21534"/>
                </a:lnTo>
                <a:close/>
                <a:moveTo>
                  <a:pt x="9307" y="17055"/>
                </a:moveTo>
                <a:lnTo>
                  <a:pt x="0" y="17055"/>
                </a:lnTo>
                <a:lnTo>
                  <a:pt x="0" y="13084"/>
                </a:lnTo>
                <a:lnTo>
                  <a:pt x="9307" y="13084"/>
                </a:lnTo>
                <a:lnTo>
                  <a:pt x="9307" y="17055"/>
                </a:lnTo>
                <a:close/>
                <a:moveTo>
                  <a:pt x="8590" y="13922"/>
                </a:moveTo>
                <a:lnTo>
                  <a:pt x="717" y="13922"/>
                </a:lnTo>
                <a:lnTo>
                  <a:pt x="717" y="16239"/>
                </a:lnTo>
                <a:lnTo>
                  <a:pt x="8590" y="16239"/>
                </a:lnTo>
                <a:lnTo>
                  <a:pt x="8590" y="13922"/>
                </a:lnTo>
                <a:close/>
                <a:moveTo>
                  <a:pt x="9307" y="21600"/>
                </a:moveTo>
                <a:lnTo>
                  <a:pt x="0" y="21600"/>
                </a:lnTo>
                <a:lnTo>
                  <a:pt x="0" y="17629"/>
                </a:lnTo>
                <a:lnTo>
                  <a:pt x="9307" y="17629"/>
                </a:lnTo>
                <a:lnTo>
                  <a:pt x="9307" y="21600"/>
                </a:lnTo>
                <a:close/>
                <a:moveTo>
                  <a:pt x="8590" y="18467"/>
                </a:moveTo>
                <a:lnTo>
                  <a:pt x="717" y="18467"/>
                </a:lnTo>
                <a:lnTo>
                  <a:pt x="717" y="20784"/>
                </a:lnTo>
                <a:lnTo>
                  <a:pt x="8590" y="20784"/>
                </a:lnTo>
                <a:lnTo>
                  <a:pt x="8590" y="18467"/>
                </a:lnTo>
                <a:close/>
                <a:moveTo>
                  <a:pt x="9307" y="12510"/>
                </a:moveTo>
                <a:lnTo>
                  <a:pt x="0" y="12510"/>
                </a:lnTo>
                <a:lnTo>
                  <a:pt x="0" y="8561"/>
                </a:lnTo>
                <a:lnTo>
                  <a:pt x="3393" y="8561"/>
                </a:lnTo>
                <a:cubicBezTo>
                  <a:pt x="3587" y="3795"/>
                  <a:pt x="7038" y="0"/>
                  <a:pt x="11246" y="0"/>
                </a:cubicBezTo>
                <a:cubicBezTo>
                  <a:pt x="14911" y="0"/>
                  <a:pt x="18090" y="2868"/>
                  <a:pt x="18924" y="6884"/>
                </a:cubicBezTo>
                <a:lnTo>
                  <a:pt x="21329" y="6884"/>
                </a:lnTo>
                <a:lnTo>
                  <a:pt x="19545" y="8561"/>
                </a:lnTo>
                <a:lnTo>
                  <a:pt x="21600" y="8561"/>
                </a:lnTo>
                <a:lnTo>
                  <a:pt x="21600" y="12510"/>
                </a:lnTo>
                <a:lnTo>
                  <a:pt x="12274" y="12510"/>
                </a:lnTo>
                <a:lnTo>
                  <a:pt x="12274" y="8561"/>
                </a:lnTo>
                <a:lnTo>
                  <a:pt x="14329" y="8561"/>
                </a:lnTo>
                <a:lnTo>
                  <a:pt x="12545" y="6884"/>
                </a:lnTo>
                <a:lnTo>
                  <a:pt x="15008" y="6884"/>
                </a:lnTo>
                <a:cubicBezTo>
                  <a:pt x="14290" y="4898"/>
                  <a:pt x="12564" y="3530"/>
                  <a:pt x="10645" y="3530"/>
                </a:cubicBezTo>
                <a:cubicBezTo>
                  <a:pt x="8144" y="3530"/>
                  <a:pt x="6108" y="5759"/>
                  <a:pt x="5953" y="8561"/>
                </a:cubicBezTo>
                <a:lnTo>
                  <a:pt x="9307" y="8561"/>
                </a:lnTo>
                <a:lnTo>
                  <a:pt x="9307" y="12510"/>
                </a:lnTo>
                <a:close/>
                <a:moveTo>
                  <a:pt x="16927" y="10988"/>
                </a:moveTo>
                <a:lnTo>
                  <a:pt x="15201" y="9377"/>
                </a:lnTo>
                <a:lnTo>
                  <a:pt x="12991" y="9377"/>
                </a:lnTo>
                <a:lnTo>
                  <a:pt x="12991" y="11694"/>
                </a:lnTo>
                <a:lnTo>
                  <a:pt x="20863" y="11694"/>
                </a:lnTo>
                <a:lnTo>
                  <a:pt x="20863" y="9377"/>
                </a:lnTo>
                <a:lnTo>
                  <a:pt x="18653" y="9377"/>
                </a:lnTo>
                <a:lnTo>
                  <a:pt x="16927" y="10988"/>
                </a:lnTo>
                <a:close/>
                <a:moveTo>
                  <a:pt x="8590" y="9377"/>
                </a:moveTo>
                <a:lnTo>
                  <a:pt x="5933" y="9377"/>
                </a:lnTo>
                <a:lnTo>
                  <a:pt x="5933" y="10017"/>
                </a:lnTo>
                <a:lnTo>
                  <a:pt x="5216" y="10017"/>
                </a:lnTo>
                <a:lnTo>
                  <a:pt x="5216" y="8869"/>
                </a:lnTo>
                <a:cubicBezTo>
                  <a:pt x="5216" y="5472"/>
                  <a:pt x="7639" y="2714"/>
                  <a:pt x="10645" y="2714"/>
                </a:cubicBezTo>
                <a:cubicBezTo>
                  <a:pt x="13049" y="2714"/>
                  <a:pt x="15201" y="4545"/>
                  <a:pt x="15861" y="7193"/>
                </a:cubicBezTo>
                <a:lnTo>
                  <a:pt x="15996" y="7722"/>
                </a:lnTo>
                <a:lnTo>
                  <a:pt x="14581" y="7722"/>
                </a:lnTo>
                <a:lnTo>
                  <a:pt x="16927" y="9906"/>
                </a:lnTo>
                <a:lnTo>
                  <a:pt x="19293" y="7722"/>
                </a:lnTo>
                <a:lnTo>
                  <a:pt x="18323" y="7722"/>
                </a:lnTo>
                <a:lnTo>
                  <a:pt x="18265" y="7391"/>
                </a:lnTo>
                <a:cubicBezTo>
                  <a:pt x="17606" y="3574"/>
                  <a:pt x="14659" y="816"/>
                  <a:pt x="11246" y="816"/>
                </a:cubicBezTo>
                <a:cubicBezTo>
                  <a:pt x="7310" y="816"/>
                  <a:pt x="4091" y="4479"/>
                  <a:pt x="4091" y="8958"/>
                </a:cubicBezTo>
                <a:lnTo>
                  <a:pt x="4091" y="10017"/>
                </a:lnTo>
                <a:lnTo>
                  <a:pt x="3374" y="10017"/>
                </a:lnTo>
                <a:lnTo>
                  <a:pt x="3374" y="9377"/>
                </a:lnTo>
                <a:lnTo>
                  <a:pt x="717" y="9377"/>
                </a:lnTo>
                <a:lnTo>
                  <a:pt x="717" y="11694"/>
                </a:lnTo>
                <a:lnTo>
                  <a:pt x="8590" y="11694"/>
                </a:lnTo>
                <a:lnTo>
                  <a:pt x="8590" y="9377"/>
                </a:lnTo>
                <a:close/>
                <a:moveTo>
                  <a:pt x="7271" y="20144"/>
                </a:moveTo>
                <a:cubicBezTo>
                  <a:pt x="7523" y="20144"/>
                  <a:pt x="7717" y="19901"/>
                  <a:pt x="7717" y="19614"/>
                </a:cubicBezTo>
                <a:cubicBezTo>
                  <a:pt x="7717" y="19327"/>
                  <a:pt x="7523" y="19085"/>
                  <a:pt x="7271" y="19085"/>
                </a:cubicBezTo>
                <a:cubicBezTo>
                  <a:pt x="7019" y="19085"/>
                  <a:pt x="6806" y="19327"/>
                  <a:pt x="6806" y="19614"/>
                </a:cubicBezTo>
                <a:cubicBezTo>
                  <a:pt x="6806" y="19901"/>
                  <a:pt x="7019" y="20144"/>
                  <a:pt x="7271" y="20144"/>
                </a:cubicBezTo>
                <a:close/>
                <a:moveTo>
                  <a:pt x="7271" y="15599"/>
                </a:moveTo>
                <a:cubicBezTo>
                  <a:pt x="7523" y="15599"/>
                  <a:pt x="7717" y="15356"/>
                  <a:pt x="7717" y="15069"/>
                </a:cubicBezTo>
                <a:cubicBezTo>
                  <a:pt x="7717" y="14782"/>
                  <a:pt x="7523" y="14562"/>
                  <a:pt x="7271" y="14562"/>
                </a:cubicBezTo>
                <a:cubicBezTo>
                  <a:pt x="7019" y="14562"/>
                  <a:pt x="6806" y="14782"/>
                  <a:pt x="6806" y="15069"/>
                </a:cubicBezTo>
                <a:cubicBezTo>
                  <a:pt x="6806" y="15356"/>
                  <a:pt x="7019" y="15599"/>
                  <a:pt x="7271" y="15599"/>
                </a:cubicBezTo>
                <a:close/>
                <a:moveTo>
                  <a:pt x="7271" y="11054"/>
                </a:moveTo>
                <a:cubicBezTo>
                  <a:pt x="7523" y="11054"/>
                  <a:pt x="7717" y="10833"/>
                  <a:pt x="7717" y="10546"/>
                </a:cubicBezTo>
                <a:cubicBezTo>
                  <a:pt x="7717" y="10237"/>
                  <a:pt x="7523" y="10017"/>
                  <a:pt x="7271" y="10017"/>
                </a:cubicBezTo>
                <a:cubicBezTo>
                  <a:pt x="7019" y="10017"/>
                  <a:pt x="6806" y="10237"/>
                  <a:pt x="6806" y="10546"/>
                </a:cubicBezTo>
                <a:cubicBezTo>
                  <a:pt x="6806" y="10833"/>
                  <a:pt x="7019" y="11054"/>
                  <a:pt x="7271" y="11054"/>
                </a:cubicBezTo>
                <a:close/>
                <a:moveTo>
                  <a:pt x="21600" y="17055"/>
                </a:moveTo>
                <a:lnTo>
                  <a:pt x="12274" y="17055"/>
                </a:lnTo>
                <a:lnTo>
                  <a:pt x="12274" y="13084"/>
                </a:lnTo>
                <a:lnTo>
                  <a:pt x="21600" y="13084"/>
                </a:lnTo>
                <a:lnTo>
                  <a:pt x="21600" y="17055"/>
                </a:lnTo>
                <a:close/>
                <a:moveTo>
                  <a:pt x="20863" y="13922"/>
                </a:moveTo>
                <a:lnTo>
                  <a:pt x="12991" y="13922"/>
                </a:lnTo>
                <a:lnTo>
                  <a:pt x="12991" y="16239"/>
                </a:lnTo>
                <a:lnTo>
                  <a:pt x="20863" y="16239"/>
                </a:lnTo>
                <a:lnTo>
                  <a:pt x="20863" y="13922"/>
                </a:lnTo>
                <a:close/>
                <a:moveTo>
                  <a:pt x="21600" y="17629"/>
                </a:moveTo>
                <a:lnTo>
                  <a:pt x="21600" y="21600"/>
                </a:lnTo>
                <a:lnTo>
                  <a:pt x="12274" y="21600"/>
                </a:lnTo>
                <a:lnTo>
                  <a:pt x="12274" y="17629"/>
                </a:lnTo>
                <a:lnTo>
                  <a:pt x="21600" y="17629"/>
                </a:lnTo>
                <a:close/>
                <a:moveTo>
                  <a:pt x="20863" y="20784"/>
                </a:moveTo>
                <a:lnTo>
                  <a:pt x="20863" y="18467"/>
                </a:lnTo>
                <a:lnTo>
                  <a:pt x="12991" y="18467"/>
                </a:lnTo>
                <a:lnTo>
                  <a:pt x="12991" y="20784"/>
                </a:lnTo>
                <a:lnTo>
                  <a:pt x="20863" y="20784"/>
                </a:lnTo>
                <a:close/>
                <a:moveTo>
                  <a:pt x="19545" y="19085"/>
                </a:moveTo>
                <a:cubicBezTo>
                  <a:pt x="19293" y="19085"/>
                  <a:pt x="19079" y="19327"/>
                  <a:pt x="19079" y="19614"/>
                </a:cubicBezTo>
                <a:cubicBezTo>
                  <a:pt x="19079" y="19901"/>
                  <a:pt x="19293" y="20144"/>
                  <a:pt x="19545" y="20144"/>
                </a:cubicBezTo>
                <a:cubicBezTo>
                  <a:pt x="19797" y="20144"/>
                  <a:pt x="20010" y="19901"/>
                  <a:pt x="20010" y="19614"/>
                </a:cubicBezTo>
                <a:cubicBezTo>
                  <a:pt x="20010" y="19327"/>
                  <a:pt x="19797" y="19085"/>
                  <a:pt x="19545" y="19085"/>
                </a:cubicBezTo>
                <a:close/>
                <a:moveTo>
                  <a:pt x="19545" y="15599"/>
                </a:moveTo>
                <a:cubicBezTo>
                  <a:pt x="19797" y="15599"/>
                  <a:pt x="20010" y="15356"/>
                  <a:pt x="20010" y="15069"/>
                </a:cubicBezTo>
                <a:cubicBezTo>
                  <a:pt x="20010" y="14782"/>
                  <a:pt x="19797" y="14562"/>
                  <a:pt x="19545" y="14562"/>
                </a:cubicBezTo>
                <a:cubicBezTo>
                  <a:pt x="19293" y="14562"/>
                  <a:pt x="19079" y="14782"/>
                  <a:pt x="19079" y="15069"/>
                </a:cubicBezTo>
                <a:cubicBezTo>
                  <a:pt x="19079" y="15356"/>
                  <a:pt x="19293" y="15599"/>
                  <a:pt x="19545" y="15599"/>
                </a:cubicBezTo>
                <a:close/>
                <a:moveTo>
                  <a:pt x="19545" y="11054"/>
                </a:moveTo>
                <a:cubicBezTo>
                  <a:pt x="19797" y="11054"/>
                  <a:pt x="20010" y="10833"/>
                  <a:pt x="20010" y="10546"/>
                </a:cubicBezTo>
                <a:cubicBezTo>
                  <a:pt x="20010" y="10237"/>
                  <a:pt x="19797" y="10017"/>
                  <a:pt x="19545" y="10017"/>
                </a:cubicBezTo>
                <a:cubicBezTo>
                  <a:pt x="19293" y="10017"/>
                  <a:pt x="19079" y="10237"/>
                  <a:pt x="19079" y="10546"/>
                </a:cubicBezTo>
                <a:cubicBezTo>
                  <a:pt x="19079" y="10833"/>
                  <a:pt x="19293" y="11054"/>
                  <a:pt x="19545" y="1105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0" name="Shape"/>
          <p:cNvSpPr/>
          <p:nvPr/>
        </p:nvSpPr>
        <p:spPr>
          <a:xfrm>
            <a:off x="12151387" y="2892104"/>
            <a:ext cx="855476" cy="897712"/>
          </a:xfrm>
          <a:custGeom>
            <a:avLst/>
            <a:gdLst/>
            <a:ahLst/>
            <a:cxnLst>
              <a:cxn ang="0">
                <a:pos x="wd2" y="hd2"/>
              </a:cxn>
              <a:cxn ang="5400000">
                <a:pos x="wd2" y="hd2"/>
              </a:cxn>
              <a:cxn ang="10800000">
                <a:pos x="wd2" y="hd2"/>
              </a:cxn>
              <a:cxn ang="16200000">
                <a:pos x="wd2" y="hd2"/>
              </a:cxn>
            </a:cxnLst>
            <a:rect l="0" t="0" r="r" b="b"/>
            <a:pathLst>
              <a:path w="21600" h="21600" extrusionOk="0">
                <a:moveTo>
                  <a:pt x="1998" y="13203"/>
                </a:moveTo>
                <a:lnTo>
                  <a:pt x="1998" y="10957"/>
                </a:lnTo>
                <a:cubicBezTo>
                  <a:pt x="1998" y="6549"/>
                  <a:pt x="5510" y="2939"/>
                  <a:pt x="10054" y="2582"/>
                </a:cubicBezTo>
                <a:lnTo>
                  <a:pt x="10054" y="0"/>
                </a:lnTo>
                <a:lnTo>
                  <a:pt x="14356" y="4534"/>
                </a:lnTo>
                <a:lnTo>
                  <a:pt x="10054" y="9089"/>
                </a:lnTo>
                <a:lnTo>
                  <a:pt x="10054" y="6612"/>
                </a:lnTo>
                <a:cubicBezTo>
                  <a:pt x="6849" y="7116"/>
                  <a:pt x="4500" y="9740"/>
                  <a:pt x="4500" y="12868"/>
                </a:cubicBezTo>
                <a:lnTo>
                  <a:pt x="4500" y="13203"/>
                </a:lnTo>
                <a:lnTo>
                  <a:pt x="3688" y="13203"/>
                </a:lnTo>
                <a:lnTo>
                  <a:pt x="3688" y="12868"/>
                </a:lnTo>
                <a:cubicBezTo>
                  <a:pt x="3688" y="9173"/>
                  <a:pt x="6585" y="6129"/>
                  <a:pt x="10427" y="5794"/>
                </a:cubicBezTo>
                <a:lnTo>
                  <a:pt x="10866" y="5752"/>
                </a:lnTo>
                <a:lnTo>
                  <a:pt x="10866" y="7053"/>
                </a:lnTo>
                <a:lnTo>
                  <a:pt x="13259" y="4534"/>
                </a:lnTo>
                <a:lnTo>
                  <a:pt x="10866" y="2036"/>
                </a:lnTo>
                <a:lnTo>
                  <a:pt x="10866" y="3317"/>
                </a:lnTo>
                <a:lnTo>
                  <a:pt x="10471" y="3338"/>
                </a:lnTo>
                <a:cubicBezTo>
                  <a:pt x="6190" y="3506"/>
                  <a:pt x="2832" y="6843"/>
                  <a:pt x="2832" y="10957"/>
                </a:cubicBezTo>
                <a:lnTo>
                  <a:pt x="2832" y="13203"/>
                </a:lnTo>
                <a:lnTo>
                  <a:pt x="1998" y="13203"/>
                </a:lnTo>
                <a:close/>
                <a:moveTo>
                  <a:pt x="6849" y="21600"/>
                </a:moveTo>
                <a:lnTo>
                  <a:pt x="0" y="21600"/>
                </a:lnTo>
                <a:lnTo>
                  <a:pt x="0" y="17927"/>
                </a:lnTo>
                <a:lnTo>
                  <a:pt x="6849" y="17927"/>
                </a:lnTo>
                <a:lnTo>
                  <a:pt x="6849" y="21600"/>
                </a:lnTo>
                <a:close/>
                <a:moveTo>
                  <a:pt x="6015" y="18724"/>
                </a:moveTo>
                <a:lnTo>
                  <a:pt x="812" y="18724"/>
                </a:lnTo>
                <a:lnTo>
                  <a:pt x="812" y="20823"/>
                </a:lnTo>
                <a:lnTo>
                  <a:pt x="6015" y="20823"/>
                </a:lnTo>
                <a:lnTo>
                  <a:pt x="6015" y="18724"/>
                </a:lnTo>
                <a:close/>
                <a:moveTo>
                  <a:pt x="4917" y="20257"/>
                </a:moveTo>
                <a:cubicBezTo>
                  <a:pt x="5202" y="20257"/>
                  <a:pt x="5422" y="20047"/>
                  <a:pt x="5422" y="19774"/>
                </a:cubicBezTo>
                <a:cubicBezTo>
                  <a:pt x="5422" y="19501"/>
                  <a:pt x="5202" y="19291"/>
                  <a:pt x="4917" y="19291"/>
                </a:cubicBezTo>
                <a:cubicBezTo>
                  <a:pt x="4654" y="19291"/>
                  <a:pt x="4434" y="19501"/>
                  <a:pt x="4434" y="19774"/>
                </a:cubicBezTo>
                <a:cubicBezTo>
                  <a:pt x="4434" y="20047"/>
                  <a:pt x="4654" y="20257"/>
                  <a:pt x="4917" y="20257"/>
                </a:cubicBezTo>
                <a:close/>
                <a:moveTo>
                  <a:pt x="6849" y="17444"/>
                </a:moveTo>
                <a:lnTo>
                  <a:pt x="0" y="17444"/>
                </a:lnTo>
                <a:lnTo>
                  <a:pt x="0" y="13770"/>
                </a:lnTo>
                <a:lnTo>
                  <a:pt x="6849" y="13770"/>
                </a:lnTo>
                <a:lnTo>
                  <a:pt x="6849" y="17444"/>
                </a:lnTo>
                <a:close/>
                <a:moveTo>
                  <a:pt x="6015" y="14547"/>
                </a:moveTo>
                <a:lnTo>
                  <a:pt x="812" y="14547"/>
                </a:lnTo>
                <a:lnTo>
                  <a:pt x="812" y="16646"/>
                </a:lnTo>
                <a:lnTo>
                  <a:pt x="6015" y="16646"/>
                </a:lnTo>
                <a:lnTo>
                  <a:pt x="6015" y="14547"/>
                </a:lnTo>
                <a:close/>
                <a:moveTo>
                  <a:pt x="4917" y="16079"/>
                </a:moveTo>
                <a:cubicBezTo>
                  <a:pt x="5202" y="16079"/>
                  <a:pt x="5422" y="15869"/>
                  <a:pt x="5422" y="15597"/>
                </a:cubicBezTo>
                <a:cubicBezTo>
                  <a:pt x="5422" y="15345"/>
                  <a:pt x="5202" y="15114"/>
                  <a:pt x="4917" y="15114"/>
                </a:cubicBezTo>
                <a:cubicBezTo>
                  <a:pt x="4654" y="15114"/>
                  <a:pt x="4434" y="15345"/>
                  <a:pt x="4434" y="15597"/>
                </a:cubicBezTo>
                <a:cubicBezTo>
                  <a:pt x="4434" y="15869"/>
                  <a:pt x="4654" y="16079"/>
                  <a:pt x="4917" y="16079"/>
                </a:cubicBezTo>
                <a:close/>
                <a:moveTo>
                  <a:pt x="7376" y="17927"/>
                </a:moveTo>
                <a:lnTo>
                  <a:pt x="14224" y="17927"/>
                </a:lnTo>
                <a:lnTo>
                  <a:pt x="14224" y="21600"/>
                </a:lnTo>
                <a:lnTo>
                  <a:pt x="7376" y="21600"/>
                </a:lnTo>
                <a:lnTo>
                  <a:pt x="7376" y="17927"/>
                </a:lnTo>
                <a:close/>
                <a:moveTo>
                  <a:pt x="8188" y="20823"/>
                </a:moveTo>
                <a:lnTo>
                  <a:pt x="13412" y="20823"/>
                </a:lnTo>
                <a:lnTo>
                  <a:pt x="13412" y="18724"/>
                </a:lnTo>
                <a:lnTo>
                  <a:pt x="8188" y="18724"/>
                </a:lnTo>
                <a:lnTo>
                  <a:pt x="8188" y="20823"/>
                </a:lnTo>
                <a:close/>
                <a:moveTo>
                  <a:pt x="12315" y="19291"/>
                </a:moveTo>
                <a:cubicBezTo>
                  <a:pt x="12029" y="19291"/>
                  <a:pt x="11810" y="19501"/>
                  <a:pt x="11810" y="19774"/>
                </a:cubicBezTo>
                <a:cubicBezTo>
                  <a:pt x="11810" y="20047"/>
                  <a:pt x="12029" y="20257"/>
                  <a:pt x="12315" y="20257"/>
                </a:cubicBezTo>
                <a:cubicBezTo>
                  <a:pt x="12578" y="20257"/>
                  <a:pt x="12798" y="20047"/>
                  <a:pt x="12798" y="19774"/>
                </a:cubicBezTo>
                <a:cubicBezTo>
                  <a:pt x="12798" y="19501"/>
                  <a:pt x="12578" y="19291"/>
                  <a:pt x="12315" y="19291"/>
                </a:cubicBezTo>
                <a:close/>
                <a:moveTo>
                  <a:pt x="14224" y="17444"/>
                </a:moveTo>
                <a:lnTo>
                  <a:pt x="7376" y="17444"/>
                </a:lnTo>
                <a:lnTo>
                  <a:pt x="7376" y="13770"/>
                </a:lnTo>
                <a:lnTo>
                  <a:pt x="14224" y="13770"/>
                </a:lnTo>
                <a:lnTo>
                  <a:pt x="14224" y="17444"/>
                </a:lnTo>
                <a:close/>
                <a:moveTo>
                  <a:pt x="13412" y="14547"/>
                </a:moveTo>
                <a:lnTo>
                  <a:pt x="8188" y="14547"/>
                </a:lnTo>
                <a:lnTo>
                  <a:pt x="8188" y="16646"/>
                </a:lnTo>
                <a:lnTo>
                  <a:pt x="13412" y="16646"/>
                </a:lnTo>
                <a:lnTo>
                  <a:pt x="13412" y="14547"/>
                </a:lnTo>
                <a:close/>
                <a:moveTo>
                  <a:pt x="12315" y="16079"/>
                </a:moveTo>
                <a:cubicBezTo>
                  <a:pt x="12578" y="16079"/>
                  <a:pt x="12798" y="15869"/>
                  <a:pt x="12798" y="15597"/>
                </a:cubicBezTo>
                <a:cubicBezTo>
                  <a:pt x="12798" y="15345"/>
                  <a:pt x="12578" y="15114"/>
                  <a:pt x="12315" y="15114"/>
                </a:cubicBezTo>
                <a:cubicBezTo>
                  <a:pt x="12029" y="15114"/>
                  <a:pt x="11810" y="15345"/>
                  <a:pt x="11810" y="15597"/>
                </a:cubicBezTo>
                <a:cubicBezTo>
                  <a:pt x="11810" y="15869"/>
                  <a:pt x="12029" y="16079"/>
                  <a:pt x="12315" y="16079"/>
                </a:cubicBezTo>
                <a:close/>
                <a:moveTo>
                  <a:pt x="14224" y="13266"/>
                </a:moveTo>
                <a:lnTo>
                  <a:pt x="7376" y="13266"/>
                </a:lnTo>
                <a:lnTo>
                  <a:pt x="7376" y="9593"/>
                </a:lnTo>
                <a:lnTo>
                  <a:pt x="14224" y="9593"/>
                </a:lnTo>
                <a:lnTo>
                  <a:pt x="14224" y="13266"/>
                </a:lnTo>
                <a:close/>
                <a:moveTo>
                  <a:pt x="13412" y="10391"/>
                </a:moveTo>
                <a:lnTo>
                  <a:pt x="8188" y="10391"/>
                </a:lnTo>
                <a:lnTo>
                  <a:pt x="8188" y="12490"/>
                </a:lnTo>
                <a:lnTo>
                  <a:pt x="13412" y="12490"/>
                </a:lnTo>
                <a:lnTo>
                  <a:pt x="13412" y="10391"/>
                </a:lnTo>
                <a:close/>
                <a:moveTo>
                  <a:pt x="12315" y="11923"/>
                </a:moveTo>
                <a:cubicBezTo>
                  <a:pt x="12578" y="11923"/>
                  <a:pt x="12798" y="11692"/>
                  <a:pt x="12798" y="11440"/>
                </a:cubicBezTo>
                <a:cubicBezTo>
                  <a:pt x="12798" y="11167"/>
                  <a:pt x="12578" y="10957"/>
                  <a:pt x="12315" y="10957"/>
                </a:cubicBezTo>
                <a:cubicBezTo>
                  <a:pt x="12029" y="10957"/>
                  <a:pt x="11810" y="11167"/>
                  <a:pt x="11810" y="11440"/>
                </a:cubicBezTo>
                <a:cubicBezTo>
                  <a:pt x="11810" y="11692"/>
                  <a:pt x="12029" y="11923"/>
                  <a:pt x="12315" y="11923"/>
                </a:cubicBezTo>
                <a:close/>
                <a:moveTo>
                  <a:pt x="21600" y="21600"/>
                </a:moveTo>
                <a:lnTo>
                  <a:pt x="14751" y="21600"/>
                </a:lnTo>
                <a:lnTo>
                  <a:pt x="14751" y="17927"/>
                </a:lnTo>
                <a:lnTo>
                  <a:pt x="21600" y="17927"/>
                </a:lnTo>
                <a:lnTo>
                  <a:pt x="21600" y="21600"/>
                </a:lnTo>
                <a:close/>
                <a:moveTo>
                  <a:pt x="20788" y="18724"/>
                </a:moveTo>
                <a:lnTo>
                  <a:pt x="15563" y="18724"/>
                </a:lnTo>
                <a:lnTo>
                  <a:pt x="15563" y="20823"/>
                </a:lnTo>
                <a:lnTo>
                  <a:pt x="20788" y="20823"/>
                </a:lnTo>
                <a:lnTo>
                  <a:pt x="20788" y="18724"/>
                </a:lnTo>
                <a:close/>
                <a:moveTo>
                  <a:pt x="19690" y="20257"/>
                </a:moveTo>
                <a:cubicBezTo>
                  <a:pt x="19954" y="20257"/>
                  <a:pt x="20173" y="20047"/>
                  <a:pt x="20173" y="19774"/>
                </a:cubicBezTo>
                <a:cubicBezTo>
                  <a:pt x="20173" y="19501"/>
                  <a:pt x="19954" y="19291"/>
                  <a:pt x="19690" y="19291"/>
                </a:cubicBezTo>
                <a:cubicBezTo>
                  <a:pt x="19405" y="19291"/>
                  <a:pt x="19185" y="19501"/>
                  <a:pt x="19185" y="19774"/>
                </a:cubicBezTo>
                <a:cubicBezTo>
                  <a:pt x="19185" y="20047"/>
                  <a:pt x="19405" y="20257"/>
                  <a:pt x="19690" y="20257"/>
                </a:cubicBezTo>
                <a:close/>
                <a:moveTo>
                  <a:pt x="21600" y="17444"/>
                </a:moveTo>
                <a:lnTo>
                  <a:pt x="14751" y="17444"/>
                </a:lnTo>
                <a:lnTo>
                  <a:pt x="14751" y="13770"/>
                </a:lnTo>
                <a:lnTo>
                  <a:pt x="21600" y="13770"/>
                </a:lnTo>
                <a:lnTo>
                  <a:pt x="21600" y="17444"/>
                </a:lnTo>
                <a:close/>
                <a:moveTo>
                  <a:pt x="20788" y="14547"/>
                </a:moveTo>
                <a:lnTo>
                  <a:pt x="15563" y="14547"/>
                </a:lnTo>
                <a:lnTo>
                  <a:pt x="15563" y="16646"/>
                </a:lnTo>
                <a:lnTo>
                  <a:pt x="20788" y="16646"/>
                </a:lnTo>
                <a:lnTo>
                  <a:pt x="20788" y="14547"/>
                </a:lnTo>
                <a:close/>
                <a:moveTo>
                  <a:pt x="19690" y="16079"/>
                </a:moveTo>
                <a:cubicBezTo>
                  <a:pt x="19954" y="16079"/>
                  <a:pt x="20173" y="15869"/>
                  <a:pt x="20173" y="15597"/>
                </a:cubicBezTo>
                <a:cubicBezTo>
                  <a:pt x="20173" y="15345"/>
                  <a:pt x="19954" y="15114"/>
                  <a:pt x="19690" y="15114"/>
                </a:cubicBezTo>
                <a:cubicBezTo>
                  <a:pt x="19405" y="15114"/>
                  <a:pt x="19185" y="15345"/>
                  <a:pt x="19185" y="15597"/>
                </a:cubicBezTo>
                <a:cubicBezTo>
                  <a:pt x="19185" y="15869"/>
                  <a:pt x="19405" y="16079"/>
                  <a:pt x="19690" y="16079"/>
                </a:cubicBezTo>
                <a:close/>
                <a:moveTo>
                  <a:pt x="21600" y="13266"/>
                </a:moveTo>
                <a:lnTo>
                  <a:pt x="14751" y="13266"/>
                </a:lnTo>
                <a:lnTo>
                  <a:pt x="14751" y="9593"/>
                </a:lnTo>
                <a:lnTo>
                  <a:pt x="21600" y="9593"/>
                </a:lnTo>
                <a:lnTo>
                  <a:pt x="21600" y="13266"/>
                </a:lnTo>
                <a:close/>
                <a:moveTo>
                  <a:pt x="20788" y="10391"/>
                </a:moveTo>
                <a:lnTo>
                  <a:pt x="15563" y="10391"/>
                </a:lnTo>
                <a:lnTo>
                  <a:pt x="15563" y="12490"/>
                </a:lnTo>
                <a:lnTo>
                  <a:pt x="20788" y="12490"/>
                </a:lnTo>
                <a:lnTo>
                  <a:pt x="20788" y="10391"/>
                </a:lnTo>
                <a:close/>
                <a:moveTo>
                  <a:pt x="19690" y="11923"/>
                </a:moveTo>
                <a:cubicBezTo>
                  <a:pt x="19954" y="11923"/>
                  <a:pt x="20173" y="11692"/>
                  <a:pt x="20173" y="11440"/>
                </a:cubicBezTo>
                <a:cubicBezTo>
                  <a:pt x="20173" y="11167"/>
                  <a:pt x="19954" y="10957"/>
                  <a:pt x="19690" y="10957"/>
                </a:cubicBezTo>
                <a:cubicBezTo>
                  <a:pt x="19405" y="10957"/>
                  <a:pt x="19185" y="11167"/>
                  <a:pt x="19185" y="11440"/>
                </a:cubicBezTo>
                <a:cubicBezTo>
                  <a:pt x="19185" y="11692"/>
                  <a:pt x="19405" y="11923"/>
                  <a:pt x="19690" y="11923"/>
                </a:cubicBezTo>
                <a:close/>
                <a:moveTo>
                  <a:pt x="21600" y="9110"/>
                </a:moveTo>
                <a:lnTo>
                  <a:pt x="14751" y="9110"/>
                </a:lnTo>
                <a:lnTo>
                  <a:pt x="14751" y="5437"/>
                </a:lnTo>
                <a:lnTo>
                  <a:pt x="21600" y="5437"/>
                </a:lnTo>
                <a:lnTo>
                  <a:pt x="21600" y="9110"/>
                </a:lnTo>
                <a:close/>
                <a:moveTo>
                  <a:pt x="20788" y="6213"/>
                </a:moveTo>
                <a:lnTo>
                  <a:pt x="15563" y="6213"/>
                </a:lnTo>
                <a:lnTo>
                  <a:pt x="15563" y="8313"/>
                </a:lnTo>
                <a:lnTo>
                  <a:pt x="20788" y="8313"/>
                </a:lnTo>
                <a:lnTo>
                  <a:pt x="20788" y="6213"/>
                </a:lnTo>
                <a:close/>
                <a:moveTo>
                  <a:pt x="19690" y="7746"/>
                </a:moveTo>
                <a:cubicBezTo>
                  <a:pt x="19954" y="7746"/>
                  <a:pt x="20173" y="7536"/>
                  <a:pt x="20173" y="7263"/>
                </a:cubicBezTo>
                <a:cubicBezTo>
                  <a:pt x="20173" y="6990"/>
                  <a:pt x="19954" y="6780"/>
                  <a:pt x="19690" y="6780"/>
                </a:cubicBezTo>
                <a:cubicBezTo>
                  <a:pt x="19405" y="6780"/>
                  <a:pt x="19185" y="6990"/>
                  <a:pt x="19185" y="7263"/>
                </a:cubicBezTo>
                <a:cubicBezTo>
                  <a:pt x="19185" y="7536"/>
                  <a:pt x="19405" y="7746"/>
                  <a:pt x="19690" y="7746"/>
                </a:cubicBezTo>
                <a:close/>
                <a:moveTo>
                  <a:pt x="21600" y="4933"/>
                </a:moveTo>
                <a:lnTo>
                  <a:pt x="14751" y="4933"/>
                </a:lnTo>
                <a:lnTo>
                  <a:pt x="14751" y="1259"/>
                </a:lnTo>
                <a:lnTo>
                  <a:pt x="21600" y="1259"/>
                </a:lnTo>
                <a:lnTo>
                  <a:pt x="21600" y="4933"/>
                </a:lnTo>
                <a:close/>
                <a:moveTo>
                  <a:pt x="20788" y="2036"/>
                </a:moveTo>
                <a:lnTo>
                  <a:pt x="15563" y="2036"/>
                </a:lnTo>
                <a:lnTo>
                  <a:pt x="15563" y="4156"/>
                </a:lnTo>
                <a:lnTo>
                  <a:pt x="20788" y="4156"/>
                </a:lnTo>
                <a:lnTo>
                  <a:pt x="20788" y="2036"/>
                </a:lnTo>
                <a:close/>
                <a:moveTo>
                  <a:pt x="19690" y="3569"/>
                </a:moveTo>
                <a:cubicBezTo>
                  <a:pt x="19954" y="3569"/>
                  <a:pt x="20173" y="3359"/>
                  <a:pt x="20173" y="3107"/>
                </a:cubicBezTo>
                <a:cubicBezTo>
                  <a:pt x="20173" y="2834"/>
                  <a:pt x="19954" y="2624"/>
                  <a:pt x="19690" y="2624"/>
                </a:cubicBezTo>
                <a:cubicBezTo>
                  <a:pt x="19405" y="2624"/>
                  <a:pt x="19185" y="2834"/>
                  <a:pt x="19185" y="3107"/>
                </a:cubicBezTo>
                <a:cubicBezTo>
                  <a:pt x="19185" y="3359"/>
                  <a:pt x="19405" y="3569"/>
                  <a:pt x="19690" y="356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1" name="Shape"/>
          <p:cNvSpPr/>
          <p:nvPr/>
        </p:nvSpPr>
        <p:spPr>
          <a:xfrm>
            <a:off x="4780319" y="2917066"/>
            <a:ext cx="970675" cy="847795"/>
          </a:xfrm>
          <a:custGeom>
            <a:avLst/>
            <a:gdLst/>
            <a:ahLst/>
            <a:cxnLst>
              <a:cxn ang="0">
                <a:pos x="wd2" y="hd2"/>
              </a:cxn>
              <a:cxn ang="5400000">
                <a:pos x="wd2" y="hd2"/>
              </a:cxn>
              <a:cxn ang="10800000">
                <a:pos x="wd2" y="hd2"/>
              </a:cxn>
              <a:cxn ang="16200000">
                <a:pos x="wd2" y="hd2"/>
              </a:cxn>
            </a:cxnLst>
            <a:rect l="0" t="0" r="r" b="b"/>
            <a:pathLst>
              <a:path w="21600" h="21600" extrusionOk="0">
                <a:moveTo>
                  <a:pt x="10441" y="4347"/>
                </a:moveTo>
                <a:lnTo>
                  <a:pt x="11159" y="4347"/>
                </a:lnTo>
                <a:lnTo>
                  <a:pt x="11159" y="21556"/>
                </a:lnTo>
                <a:lnTo>
                  <a:pt x="10441" y="21556"/>
                </a:lnTo>
                <a:lnTo>
                  <a:pt x="10441" y="4347"/>
                </a:lnTo>
                <a:close/>
                <a:moveTo>
                  <a:pt x="12285" y="17630"/>
                </a:moveTo>
                <a:lnTo>
                  <a:pt x="21600" y="17630"/>
                </a:lnTo>
                <a:lnTo>
                  <a:pt x="21600" y="21600"/>
                </a:lnTo>
                <a:lnTo>
                  <a:pt x="12285" y="21600"/>
                </a:lnTo>
                <a:lnTo>
                  <a:pt x="12285" y="17630"/>
                </a:lnTo>
                <a:close/>
                <a:moveTo>
                  <a:pt x="13003" y="20779"/>
                </a:moveTo>
                <a:lnTo>
                  <a:pt x="20882" y="20779"/>
                </a:lnTo>
                <a:lnTo>
                  <a:pt x="20882" y="18451"/>
                </a:lnTo>
                <a:lnTo>
                  <a:pt x="13003" y="18451"/>
                </a:lnTo>
                <a:lnTo>
                  <a:pt x="13003" y="20779"/>
                </a:lnTo>
                <a:close/>
                <a:moveTo>
                  <a:pt x="19562" y="19094"/>
                </a:moveTo>
                <a:cubicBezTo>
                  <a:pt x="19291" y="19094"/>
                  <a:pt x="19096" y="19316"/>
                  <a:pt x="19096" y="19626"/>
                </a:cubicBezTo>
                <a:cubicBezTo>
                  <a:pt x="19096" y="19915"/>
                  <a:pt x="19291" y="20136"/>
                  <a:pt x="19562" y="20136"/>
                </a:cubicBezTo>
                <a:cubicBezTo>
                  <a:pt x="19815" y="20136"/>
                  <a:pt x="20009" y="19915"/>
                  <a:pt x="20009" y="19626"/>
                </a:cubicBezTo>
                <a:cubicBezTo>
                  <a:pt x="20009" y="19316"/>
                  <a:pt x="19815" y="19094"/>
                  <a:pt x="19562" y="19094"/>
                </a:cubicBezTo>
                <a:close/>
                <a:moveTo>
                  <a:pt x="21600" y="17054"/>
                </a:moveTo>
                <a:lnTo>
                  <a:pt x="12285" y="17054"/>
                </a:lnTo>
                <a:lnTo>
                  <a:pt x="12285" y="13062"/>
                </a:lnTo>
                <a:lnTo>
                  <a:pt x="21600" y="13062"/>
                </a:lnTo>
                <a:lnTo>
                  <a:pt x="21600" y="17054"/>
                </a:lnTo>
                <a:close/>
                <a:moveTo>
                  <a:pt x="20882" y="13883"/>
                </a:moveTo>
                <a:lnTo>
                  <a:pt x="13003" y="13883"/>
                </a:lnTo>
                <a:lnTo>
                  <a:pt x="13003" y="16211"/>
                </a:lnTo>
                <a:lnTo>
                  <a:pt x="20882" y="16211"/>
                </a:lnTo>
                <a:lnTo>
                  <a:pt x="20882" y="13883"/>
                </a:lnTo>
                <a:close/>
                <a:moveTo>
                  <a:pt x="19562" y="15590"/>
                </a:moveTo>
                <a:cubicBezTo>
                  <a:pt x="19815" y="15590"/>
                  <a:pt x="20009" y="15346"/>
                  <a:pt x="20009" y="15058"/>
                </a:cubicBezTo>
                <a:cubicBezTo>
                  <a:pt x="20009" y="14770"/>
                  <a:pt x="19815" y="14526"/>
                  <a:pt x="19562" y="14526"/>
                </a:cubicBezTo>
                <a:cubicBezTo>
                  <a:pt x="19291" y="14526"/>
                  <a:pt x="19096" y="14770"/>
                  <a:pt x="19096" y="15058"/>
                </a:cubicBezTo>
                <a:cubicBezTo>
                  <a:pt x="19096" y="15346"/>
                  <a:pt x="19291" y="15590"/>
                  <a:pt x="19562" y="15590"/>
                </a:cubicBezTo>
                <a:close/>
                <a:moveTo>
                  <a:pt x="0" y="21600"/>
                </a:moveTo>
                <a:lnTo>
                  <a:pt x="0" y="17630"/>
                </a:lnTo>
                <a:lnTo>
                  <a:pt x="2504" y="17630"/>
                </a:lnTo>
                <a:lnTo>
                  <a:pt x="2872" y="17054"/>
                </a:lnTo>
                <a:lnTo>
                  <a:pt x="0" y="17054"/>
                </a:lnTo>
                <a:lnTo>
                  <a:pt x="0" y="13062"/>
                </a:lnTo>
                <a:lnTo>
                  <a:pt x="2872" y="13062"/>
                </a:lnTo>
                <a:lnTo>
                  <a:pt x="2504" y="12485"/>
                </a:lnTo>
                <a:lnTo>
                  <a:pt x="0" y="12485"/>
                </a:lnTo>
                <a:lnTo>
                  <a:pt x="0" y="8494"/>
                </a:lnTo>
                <a:lnTo>
                  <a:pt x="3435" y="8494"/>
                </a:lnTo>
                <a:cubicBezTo>
                  <a:pt x="3610" y="3792"/>
                  <a:pt x="7006" y="0"/>
                  <a:pt x="11159" y="0"/>
                </a:cubicBezTo>
                <a:cubicBezTo>
                  <a:pt x="15196" y="0"/>
                  <a:pt x="18534" y="3526"/>
                  <a:pt x="18864" y="8072"/>
                </a:cubicBezTo>
                <a:lnTo>
                  <a:pt x="21309" y="8072"/>
                </a:lnTo>
                <a:lnTo>
                  <a:pt x="17001" y="12574"/>
                </a:lnTo>
                <a:lnTo>
                  <a:pt x="12673" y="8072"/>
                </a:lnTo>
                <a:lnTo>
                  <a:pt x="15351" y="8072"/>
                </a:lnTo>
                <a:cubicBezTo>
                  <a:pt x="15021" y="5367"/>
                  <a:pt x="12983" y="3304"/>
                  <a:pt x="10538" y="3304"/>
                </a:cubicBezTo>
                <a:cubicBezTo>
                  <a:pt x="7976" y="3304"/>
                  <a:pt x="5861" y="5589"/>
                  <a:pt x="5706" y="8494"/>
                </a:cubicBezTo>
                <a:lnTo>
                  <a:pt x="9315" y="8494"/>
                </a:lnTo>
                <a:lnTo>
                  <a:pt x="9315" y="12485"/>
                </a:lnTo>
                <a:lnTo>
                  <a:pt x="6812" y="12485"/>
                </a:lnTo>
                <a:lnTo>
                  <a:pt x="6443" y="13062"/>
                </a:lnTo>
                <a:lnTo>
                  <a:pt x="9315" y="13062"/>
                </a:lnTo>
                <a:lnTo>
                  <a:pt x="9315" y="17054"/>
                </a:lnTo>
                <a:lnTo>
                  <a:pt x="6443" y="17054"/>
                </a:lnTo>
                <a:lnTo>
                  <a:pt x="6812" y="17630"/>
                </a:lnTo>
                <a:lnTo>
                  <a:pt x="9315" y="17630"/>
                </a:lnTo>
                <a:lnTo>
                  <a:pt x="9315" y="21600"/>
                </a:lnTo>
                <a:lnTo>
                  <a:pt x="0" y="21600"/>
                </a:lnTo>
                <a:close/>
                <a:moveTo>
                  <a:pt x="5880" y="13883"/>
                </a:moveTo>
                <a:lnTo>
                  <a:pt x="5104" y="15058"/>
                </a:lnTo>
                <a:lnTo>
                  <a:pt x="5880" y="16211"/>
                </a:lnTo>
                <a:lnTo>
                  <a:pt x="8597" y="16211"/>
                </a:lnTo>
                <a:lnTo>
                  <a:pt x="8597" y="13883"/>
                </a:lnTo>
                <a:lnTo>
                  <a:pt x="5880" y="13883"/>
                </a:lnTo>
                <a:close/>
                <a:moveTo>
                  <a:pt x="4658" y="15745"/>
                </a:moveTo>
                <a:lnTo>
                  <a:pt x="4347" y="16211"/>
                </a:lnTo>
                <a:lnTo>
                  <a:pt x="4968" y="16211"/>
                </a:lnTo>
                <a:lnTo>
                  <a:pt x="4658" y="15745"/>
                </a:lnTo>
                <a:close/>
                <a:moveTo>
                  <a:pt x="4968" y="13883"/>
                </a:moveTo>
                <a:lnTo>
                  <a:pt x="4347" y="13883"/>
                </a:lnTo>
                <a:lnTo>
                  <a:pt x="4658" y="14370"/>
                </a:lnTo>
                <a:lnTo>
                  <a:pt x="4968" y="13883"/>
                </a:lnTo>
                <a:close/>
                <a:moveTo>
                  <a:pt x="4173" y="8494"/>
                </a:moveTo>
                <a:lnTo>
                  <a:pt x="4988" y="8494"/>
                </a:lnTo>
                <a:cubicBezTo>
                  <a:pt x="5143" y="5145"/>
                  <a:pt x="7569" y="2462"/>
                  <a:pt x="10538" y="2462"/>
                </a:cubicBezTo>
                <a:cubicBezTo>
                  <a:pt x="13488" y="2462"/>
                  <a:pt x="15953" y="5101"/>
                  <a:pt x="16108" y="8471"/>
                </a:cubicBezTo>
                <a:lnTo>
                  <a:pt x="16147" y="8915"/>
                </a:lnTo>
                <a:lnTo>
                  <a:pt x="14555" y="8915"/>
                </a:lnTo>
                <a:lnTo>
                  <a:pt x="17001" y="11443"/>
                </a:lnTo>
                <a:lnTo>
                  <a:pt x="19446" y="8915"/>
                </a:lnTo>
                <a:lnTo>
                  <a:pt x="18184" y="8915"/>
                </a:lnTo>
                <a:lnTo>
                  <a:pt x="18165" y="8516"/>
                </a:lnTo>
                <a:cubicBezTo>
                  <a:pt x="18010" y="4214"/>
                  <a:pt x="14924" y="843"/>
                  <a:pt x="11159" y="843"/>
                </a:cubicBezTo>
                <a:cubicBezTo>
                  <a:pt x="7394" y="843"/>
                  <a:pt x="4328" y="4236"/>
                  <a:pt x="4173" y="8494"/>
                </a:cubicBezTo>
                <a:close/>
                <a:moveTo>
                  <a:pt x="1941" y="11665"/>
                </a:moveTo>
                <a:lnTo>
                  <a:pt x="990" y="10223"/>
                </a:lnTo>
                <a:lnTo>
                  <a:pt x="1572" y="9713"/>
                </a:lnTo>
                <a:lnTo>
                  <a:pt x="2853" y="11665"/>
                </a:lnTo>
                <a:lnTo>
                  <a:pt x="6463" y="11665"/>
                </a:lnTo>
                <a:lnTo>
                  <a:pt x="7743" y="9713"/>
                </a:lnTo>
                <a:lnTo>
                  <a:pt x="8326" y="10223"/>
                </a:lnTo>
                <a:lnTo>
                  <a:pt x="7375" y="11665"/>
                </a:lnTo>
                <a:lnTo>
                  <a:pt x="8597" y="11665"/>
                </a:lnTo>
                <a:lnTo>
                  <a:pt x="8597" y="9336"/>
                </a:lnTo>
                <a:lnTo>
                  <a:pt x="718" y="9336"/>
                </a:lnTo>
                <a:lnTo>
                  <a:pt x="718" y="11665"/>
                </a:lnTo>
                <a:lnTo>
                  <a:pt x="1941" y="11665"/>
                </a:lnTo>
                <a:close/>
                <a:moveTo>
                  <a:pt x="3784" y="13062"/>
                </a:moveTo>
                <a:lnTo>
                  <a:pt x="5531" y="13062"/>
                </a:lnTo>
                <a:lnTo>
                  <a:pt x="5900" y="12485"/>
                </a:lnTo>
                <a:lnTo>
                  <a:pt x="3416" y="12485"/>
                </a:lnTo>
                <a:lnTo>
                  <a:pt x="3784" y="13062"/>
                </a:lnTo>
                <a:close/>
                <a:moveTo>
                  <a:pt x="3435" y="16211"/>
                </a:moveTo>
                <a:lnTo>
                  <a:pt x="4192" y="15058"/>
                </a:lnTo>
                <a:lnTo>
                  <a:pt x="3435" y="13883"/>
                </a:lnTo>
                <a:lnTo>
                  <a:pt x="718" y="13883"/>
                </a:lnTo>
                <a:lnTo>
                  <a:pt x="718" y="16211"/>
                </a:lnTo>
                <a:lnTo>
                  <a:pt x="3435" y="16211"/>
                </a:lnTo>
                <a:close/>
                <a:moveTo>
                  <a:pt x="3416" y="17630"/>
                </a:moveTo>
                <a:lnTo>
                  <a:pt x="5900" y="17630"/>
                </a:lnTo>
                <a:lnTo>
                  <a:pt x="5531" y="17054"/>
                </a:lnTo>
                <a:lnTo>
                  <a:pt x="3784" y="17054"/>
                </a:lnTo>
                <a:lnTo>
                  <a:pt x="3416" y="17630"/>
                </a:lnTo>
                <a:close/>
                <a:moveTo>
                  <a:pt x="7375" y="18451"/>
                </a:moveTo>
                <a:lnTo>
                  <a:pt x="8326" y="19892"/>
                </a:lnTo>
                <a:lnTo>
                  <a:pt x="7743" y="20402"/>
                </a:lnTo>
                <a:lnTo>
                  <a:pt x="6463" y="18451"/>
                </a:lnTo>
                <a:lnTo>
                  <a:pt x="2853" y="18451"/>
                </a:lnTo>
                <a:lnTo>
                  <a:pt x="1572" y="20402"/>
                </a:lnTo>
                <a:lnTo>
                  <a:pt x="990" y="19892"/>
                </a:lnTo>
                <a:lnTo>
                  <a:pt x="1941" y="18451"/>
                </a:lnTo>
                <a:lnTo>
                  <a:pt x="718" y="18451"/>
                </a:lnTo>
                <a:lnTo>
                  <a:pt x="718" y="20779"/>
                </a:lnTo>
                <a:lnTo>
                  <a:pt x="8597" y="20779"/>
                </a:lnTo>
                <a:lnTo>
                  <a:pt x="8597" y="18451"/>
                </a:lnTo>
                <a:lnTo>
                  <a:pt x="7375" y="18451"/>
                </a:lnTo>
                <a:close/>
                <a:moveTo>
                  <a:pt x="7258" y="15590"/>
                </a:moveTo>
                <a:cubicBezTo>
                  <a:pt x="7530" y="15590"/>
                  <a:pt x="7724" y="15346"/>
                  <a:pt x="7724" y="15058"/>
                </a:cubicBezTo>
                <a:cubicBezTo>
                  <a:pt x="7724" y="14770"/>
                  <a:pt x="7530" y="14526"/>
                  <a:pt x="7258" y="14526"/>
                </a:cubicBezTo>
                <a:cubicBezTo>
                  <a:pt x="7006" y="14526"/>
                  <a:pt x="6812" y="14770"/>
                  <a:pt x="6812" y="15058"/>
                </a:cubicBezTo>
                <a:cubicBezTo>
                  <a:pt x="6812" y="15346"/>
                  <a:pt x="7006" y="15590"/>
                  <a:pt x="7258" y="1559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2" name="Shape"/>
          <p:cNvSpPr/>
          <p:nvPr/>
        </p:nvSpPr>
        <p:spPr>
          <a:xfrm>
            <a:off x="17619695" y="2911306"/>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10789" y="21600"/>
                </a:moveTo>
                <a:cubicBezTo>
                  <a:pt x="16742" y="21600"/>
                  <a:pt x="21600" y="16742"/>
                  <a:pt x="21600" y="10789"/>
                </a:cubicBezTo>
                <a:cubicBezTo>
                  <a:pt x="21600" y="4836"/>
                  <a:pt x="16742" y="0"/>
                  <a:pt x="10789" y="0"/>
                </a:cubicBezTo>
                <a:cubicBezTo>
                  <a:pt x="4836" y="0"/>
                  <a:pt x="0" y="4836"/>
                  <a:pt x="0" y="10789"/>
                </a:cubicBezTo>
                <a:cubicBezTo>
                  <a:pt x="0" y="16742"/>
                  <a:pt x="4836" y="21600"/>
                  <a:pt x="10789" y="21600"/>
                </a:cubicBezTo>
                <a:close/>
                <a:moveTo>
                  <a:pt x="10789" y="810"/>
                </a:moveTo>
                <a:cubicBezTo>
                  <a:pt x="16304" y="810"/>
                  <a:pt x="20768" y="5274"/>
                  <a:pt x="20768" y="10789"/>
                </a:cubicBezTo>
                <a:cubicBezTo>
                  <a:pt x="20768" y="16282"/>
                  <a:pt x="16304" y="20768"/>
                  <a:pt x="10789" y="20768"/>
                </a:cubicBezTo>
                <a:cubicBezTo>
                  <a:pt x="5296" y="20768"/>
                  <a:pt x="810" y="16282"/>
                  <a:pt x="810" y="10789"/>
                </a:cubicBezTo>
                <a:cubicBezTo>
                  <a:pt x="810" y="5274"/>
                  <a:pt x="5296" y="810"/>
                  <a:pt x="10789" y="810"/>
                </a:cubicBezTo>
                <a:close/>
                <a:moveTo>
                  <a:pt x="10789" y="19521"/>
                </a:moveTo>
                <a:cubicBezTo>
                  <a:pt x="15604" y="19521"/>
                  <a:pt x="19521" y="15582"/>
                  <a:pt x="19521" y="10789"/>
                </a:cubicBezTo>
                <a:cubicBezTo>
                  <a:pt x="19521" y="5974"/>
                  <a:pt x="15604" y="2079"/>
                  <a:pt x="10789" y="2079"/>
                </a:cubicBezTo>
                <a:cubicBezTo>
                  <a:pt x="5996" y="2079"/>
                  <a:pt x="2079" y="5974"/>
                  <a:pt x="2079" y="10789"/>
                </a:cubicBezTo>
                <a:cubicBezTo>
                  <a:pt x="2079" y="15582"/>
                  <a:pt x="5996" y="19521"/>
                  <a:pt x="10789" y="19521"/>
                </a:cubicBezTo>
                <a:close/>
                <a:moveTo>
                  <a:pt x="10789" y="2889"/>
                </a:moveTo>
                <a:cubicBezTo>
                  <a:pt x="15144" y="2889"/>
                  <a:pt x="18689" y="6434"/>
                  <a:pt x="18689" y="10789"/>
                </a:cubicBezTo>
                <a:cubicBezTo>
                  <a:pt x="18689" y="15144"/>
                  <a:pt x="15144" y="18689"/>
                  <a:pt x="10789" y="18689"/>
                </a:cubicBezTo>
                <a:cubicBezTo>
                  <a:pt x="6434" y="18689"/>
                  <a:pt x="2889" y="15144"/>
                  <a:pt x="2889" y="10789"/>
                </a:cubicBezTo>
                <a:cubicBezTo>
                  <a:pt x="2889" y="6434"/>
                  <a:pt x="6434" y="2889"/>
                  <a:pt x="10789" y="2889"/>
                </a:cubicBezTo>
                <a:close/>
                <a:moveTo>
                  <a:pt x="10789" y="12452"/>
                </a:moveTo>
                <a:cubicBezTo>
                  <a:pt x="11555" y="12452"/>
                  <a:pt x="12212" y="11927"/>
                  <a:pt x="12387" y="11205"/>
                </a:cubicBezTo>
                <a:lnTo>
                  <a:pt x="17026" y="11205"/>
                </a:lnTo>
                <a:lnTo>
                  <a:pt x="17026" y="10395"/>
                </a:lnTo>
                <a:lnTo>
                  <a:pt x="12387" y="10395"/>
                </a:lnTo>
                <a:cubicBezTo>
                  <a:pt x="12233" y="9804"/>
                  <a:pt x="11796" y="9345"/>
                  <a:pt x="11205" y="9191"/>
                </a:cubicBezTo>
                <a:lnTo>
                  <a:pt x="11205" y="5799"/>
                </a:lnTo>
                <a:lnTo>
                  <a:pt x="10395" y="5799"/>
                </a:lnTo>
                <a:lnTo>
                  <a:pt x="10395" y="9191"/>
                </a:lnTo>
                <a:cubicBezTo>
                  <a:pt x="9673" y="9388"/>
                  <a:pt x="9148" y="10023"/>
                  <a:pt x="9148" y="10789"/>
                </a:cubicBezTo>
                <a:cubicBezTo>
                  <a:pt x="9148" y="11708"/>
                  <a:pt x="9892" y="12452"/>
                  <a:pt x="10789" y="12452"/>
                </a:cubicBezTo>
                <a:close/>
                <a:moveTo>
                  <a:pt x="10789" y="9957"/>
                </a:moveTo>
                <a:cubicBezTo>
                  <a:pt x="11249" y="9957"/>
                  <a:pt x="11643" y="10329"/>
                  <a:pt x="11643" y="10789"/>
                </a:cubicBezTo>
                <a:cubicBezTo>
                  <a:pt x="11643" y="11249"/>
                  <a:pt x="11249" y="11643"/>
                  <a:pt x="10789" y="11643"/>
                </a:cubicBezTo>
                <a:cubicBezTo>
                  <a:pt x="10329" y="11643"/>
                  <a:pt x="9957" y="11249"/>
                  <a:pt x="9957" y="10789"/>
                </a:cubicBezTo>
                <a:cubicBezTo>
                  <a:pt x="9957" y="10329"/>
                  <a:pt x="10329" y="9957"/>
                  <a:pt x="10789" y="9957"/>
                </a:cubicBezTo>
                <a:close/>
                <a:moveTo>
                  <a:pt x="10373" y="4136"/>
                </a:moveTo>
                <a:cubicBezTo>
                  <a:pt x="10373" y="3917"/>
                  <a:pt x="10570" y="3720"/>
                  <a:pt x="10789" y="3720"/>
                </a:cubicBezTo>
                <a:cubicBezTo>
                  <a:pt x="11030" y="3720"/>
                  <a:pt x="11205" y="3895"/>
                  <a:pt x="11205" y="4136"/>
                </a:cubicBezTo>
                <a:cubicBezTo>
                  <a:pt x="11205" y="4355"/>
                  <a:pt x="11030" y="4552"/>
                  <a:pt x="10789" y="4552"/>
                </a:cubicBezTo>
                <a:cubicBezTo>
                  <a:pt x="10570" y="4552"/>
                  <a:pt x="10373" y="4377"/>
                  <a:pt x="10373" y="4136"/>
                </a:cubicBezTo>
                <a:close/>
                <a:moveTo>
                  <a:pt x="11205" y="17442"/>
                </a:moveTo>
                <a:cubicBezTo>
                  <a:pt x="11205" y="17683"/>
                  <a:pt x="11030" y="17858"/>
                  <a:pt x="10789" y="17858"/>
                </a:cubicBezTo>
                <a:cubicBezTo>
                  <a:pt x="10570" y="17858"/>
                  <a:pt x="10373" y="17683"/>
                  <a:pt x="10373" y="17442"/>
                </a:cubicBezTo>
                <a:cubicBezTo>
                  <a:pt x="10373" y="17223"/>
                  <a:pt x="10570" y="17026"/>
                  <a:pt x="10789" y="17026"/>
                </a:cubicBezTo>
                <a:cubicBezTo>
                  <a:pt x="11030" y="17026"/>
                  <a:pt x="11205" y="17223"/>
                  <a:pt x="11205" y="17442"/>
                </a:cubicBezTo>
                <a:close/>
                <a:moveTo>
                  <a:pt x="4552" y="10789"/>
                </a:moveTo>
                <a:cubicBezTo>
                  <a:pt x="4552" y="11030"/>
                  <a:pt x="4377" y="11205"/>
                  <a:pt x="4136" y="11205"/>
                </a:cubicBezTo>
                <a:cubicBezTo>
                  <a:pt x="3917" y="11205"/>
                  <a:pt x="3720" y="11030"/>
                  <a:pt x="3720" y="10789"/>
                </a:cubicBezTo>
                <a:cubicBezTo>
                  <a:pt x="3720" y="10570"/>
                  <a:pt x="3917" y="10373"/>
                  <a:pt x="4136" y="10373"/>
                </a:cubicBezTo>
                <a:cubicBezTo>
                  <a:pt x="4377" y="10373"/>
                  <a:pt x="4552" y="10570"/>
                  <a:pt x="4552" y="10789"/>
                </a:cubicBezTo>
                <a:close/>
                <a:moveTo>
                  <a:pt x="7047" y="5033"/>
                </a:moveTo>
                <a:cubicBezTo>
                  <a:pt x="7047" y="4815"/>
                  <a:pt x="7244" y="4618"/>
                  <a:pt x="7463" y="4618"/>
                </a:cubicBezTo>
                <a:cubicBezTo>
                  <a:pt x="7703" y="4618"/>
                  <a:pt x="7878" y="4815"/>
                  <a:pt x="7878" y="5033"/>
                </a:cubicBezTo>
                <a:cubicBezTo>
                  <a:pt x="7878" y="5274"/>
                  <a:pt x="7703" y="5449"/>
                  <a:pt x="7463" y="5449"/>
                </a:cubicBezTo>
                <a:cubicBezTo>
                  <a:pt x="7244" y="5449"/>
                  <a:pt x="7047" y="5274"/>
                  <a:pt x="7047" y="5033"/>
                </a:cubicBezTo>
                <a:close/>
                <a:moveTo>
                  <a:pt x="14531" y="16567"/>
                </a:moveTo>
                <a:cubicBezTo>
                  <a:pt x="14531" y="16785"/>
                  <a:pt x="14356" y="16960"/>
                  <a:pt x="14116" y="16960"/>
                </a:cubicBezTo>
                <a:cubicBezTo>
                  <a:pt x="13897" y="16960"/>
                  <a:pt x="13700" y="16785"/>
                  <a:pt x="13700" y="16567"/>
                </a:cubicBezTo>
                <a:cubicBezTo>
                  <a:pt x="13700" y="16326"/>
                  <a:pt x="13897" y="16151"/>
                  <a:pt x="14116" y="16151"/>
                </a:cubicBezTo>
                <a:cubicBezTo>
                  <a:pt x="14356" y="16151"/>
                  <a:pt x="14531" y="16326"/>
                  <a:pt x="14531" y="16567"/>
                </a:cubicBezTo>
                <a:close/>
                <a:moveTo>
                  <a:pt x="16129" y="7463"/>
                </a:moveTo>
                <a:cubicBezTo>
                  <a:pt x="16129" y="7244"/>
                  <a:pt x="16326" y="7047"/>
                  <a:pt x="16545" y="7047"/>
                </a:cubicBezTo>
                <a:cubicBezTo>
                  <a:pt x="16785" y="7047"/>
                  <a:pt x="16960" y="7244"/>
                  <a:pt x="16960" y="7463"/>
                </a:cubicBezTo>
                <a:cubicBezTo>
                  <a:pt x="16960" y="7703"/>
                  <a:pt x="16785" y="7878"/>
                  <a:pt x="16545" y="7878"/>
                </a:cubicBezTo>
                <a:cubicBezTo>
                  <a:pt x="16326" y="7878"/>
                  <a:pt x="16129" y="7703"/>
                  <a:pt x="16129" y="7463"/>
                </a:cubicBezTo>
                <a:close/>
                <a:moveTo>
                  <a:pt x="5033" y="14531"/>
                </a:moveTo>
                <a:cubicBezTo>
                  <a:pt x="4815" y="14531"/>
                  <a:pt x="4618" y="14356"/>
                  <a:pt x="4618" y="14116"/>
                </a:cubicBezTo>
                <a:cubicBezTo>
                  <a:pt x="4618" y="13897"/>
                  <a:pt x="4815" y="13700"/>
                  <a:pt x="5033" y="13700"/>
                </a:cubicBezTo>
                <a:cubicBezTo>
                  <a:pt x="5274" y="13700"/>
                  <a:pt x="5449" y="13897"/>
                  <a:pt x="5449" y="14116"/>
                </a:cubicBezTo>
                <a:cubicBezTo>
                  <a:pt x="5449" y="14356"/>
                  <a:pt x="5274" y="14531"/>
                  <a:pt x="5033" y="14531"/>
                </a:cubicBezTo>
                <a:close/>
                <a:moveTo>
                  <a:pt x="4618" y="7463"/>
                </a:moveTo>
                <a:cubicBezTo>
                  <a:pt x="4618" y="7244"/>
                  <a:pt x="4815" y="7047"/>
                  <a:pt x="5033" y="7047"/>
                </a:cubicBezTo>
                <a:cubicBezTo>
                  <a:pt x="5274" y="7047"/>
                  <a:pt x="5449" y="7244"/>
                  <a:pt x="5449" y="7463"/>
                </a:cubicBezTo>
                <a:cubicBezTo>
                  <a:pt x="5449" y="7703"/>
                  <a:pt x="5274" y="7878"/>
                  <a:pt x="5033" y="7878"/>
                </a:cubicBezTo>
                <a:cubicBezTo>
                  <a:pt x="4815" y="7878"/>
                  <a:pt x="4618" y="7703"/>
                  <a:pt x="4618" y="7463"/>
                </a:cubicBezTo>
                <a:close/>
                <a:moveTo>
                  <a:pt x="16960" y="14116"/>
                </a:moveTo>
                <a:cubicBezTo>
                  <a:pt x="16960" y="14356"/>
                  <a:pt x="16785" y="14531"/>
                  <a:pt x="16545" y="14531"/>
                </a:cubicBezTo>
                <a:cubicBezTo>
                  <a:pt x="16326" y="14531"/>
                  <a:pt x="16129" y="14356"/>
                  <a:pt x="16129" y="14116"/>
                </a:cubicBezTo>
                <a:cubicBezTo>
                  <a:pt x="16129" y="13897"/>
                  <a:pt x="16326" y="13700"/>
                  <a:pt x="16545" y="13700"/>
                </a:cubicBezTo>
                <a:cubicBezTo>
                  <a:pt x="16785" y="13700"/>
                  <a:pt x="16960" y="13897"/>
                  <a:pt x="16960" y="14116"/>
                </a:cubicBezTo>
                <a:close/>
                <a:moveTo>
                  <a:pt x="13700" y="5033"/>
                </a:moveTo>
                <a:cubicBezTo>
                  <a:pt x="13700" y="4815"/>
                  <a:pt x="13897" y="4618"/>
                  <a:pt x="14116" y="4618"/>
                </a:cubicBezTo>
                <a:cubicBezTo>
                  <a:pt x="14356" y="4618"/>
                  <a:pt x="14531" y="4815"/>
                  <a:pt x="14531" y="5033"/>
                </a:cubicBezTo>
                <a:cubicBezTo>
                  <a:pt x="14531" y="5274"/>
                  <a:pt x="14356" y="5449"/>
                  <a:pt x="14116" y="5449"/>
                </a:cubicBezTo>
                <a:cubicBezTo>
                  <a:pt x="13897" y="5449"/>
                  <a:pt x="13700" y="5274"/>
                  <a:pt x="13700" y="5033"/>
                </a:cubicBezTo>
                <a:close/>
                <a:moveTo>
                  <a:pt x="7047" y="16545"/>
                </a:moveTo>
                <a:cubicBezTo>
                  <a:pt x="7047" y="16326"/>
                  <a:pt x="7244" y="16151"/>
                  <a:pt x="7463" y="16151"/>
                </a:cubicBezTo>
                <a:cubicBezTo>
                  <a:pt x="7703" y="16151"/>
                  <a:pt x="7878" y="16326"/>
                  <a:pt x="7878" y="16567"/>
                </a:cubicBezTo>
                <a:cubicBezTo>
                  <a:pt x="7878" y="16785"/>
                  <a:pt x="7703" y="16960"/>
                  <a:pt x="7463" y="16960"/>
                </a:cubicBezTo>
                <a:cubicBezTo>
                  <a:pt x="7244" y="16960"/>
                  <a:pt x="7047" y="16785"/>
                  <a:pt x="7047" y="1654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3" name="Shape"/>
          <p:cNvSpPr/>
          <p:nvPr/>
        </p:nvSpPr>
        <p:spPr>
          <a:xfrm>
            <a:off x="8701061" y="4752639"/>
            <a:ext cx="598183" cy="797873"/>
          </a:xfrm>
          <a:custGeom>
            <a:avLst/>
            <a:gdLst/>
            <a:ahLst/>
            <a:cxnLst>
              <a:cxn ang="0">
                <a:pos x="wd2" y="hd2"/>
              </a:cxn>
              <a:cxn ang="5400000">
                <a:pos x="wd2" y="hd2"/>
              </a:cxn>
              <a:cxn ang="10800000">
                <a:pos x="wd2" y="hd2"/>
              </a:cxn>
              <a:cxn ang="16200000">
                <a:pos x="wd2" y="hd2"/>
              </a:cxn>
            </a:cxnLst>
            <a:rect l="0" t="0" r="r" b="b"/>
            <a:pathLst>
              <a:path w="21600" h="21600" extrusionOk="0">
                <a:moveTo>
                  <a:pt x="5329" y="6548"/>
                </a:moveTo>
                <a:lnTo>
                  <a:pt x="0" y="6548"/>
                </a:lnTo>
                <a:lnTo>
                  <a:pt x="0" y="21600"/>
                </a:lnTo>
                <a:lnTo>
                  <a:pt x="21600" y="21600"/>
                </a:lnTo>
                <a:lnTo>
                  <a:pt x="21600" y="6548"/>
                </a:lnTo>
                <a:lnTo>
                  <a:pt x="16271" y="6548"/>
                </a:lnTo>
                <a:cubicBezTo>
                  <a:pt x="14568" y="6548"/>
                  <a:pt x="13559" y="6289"/>
                  <a:pt x="13275" y="5795"/>
                </a:cubicBezTo>
                <a:cubicBezTo>
                  <a:pt x="13023" y="5371"/>
                  <a:pt x="13338" y="4805"/>
                  <a:pt x="14190" y="4122"/>
                </a:cubicBezTo>
                <a:cubicBezTo>
                  <a:pt x="14600" y="3816"/>
                  <a:pt x="15073" y="3274"/>
                  <a:pt x="15073" y="2568"/>
                </a:cubicBezTo>
                <a:cubicBezTo>
                  <a:pt x="15073" y="989"/>
                  <a:pt x="12865" y="0"/>
                  <a:pt x="10816" y="0"/>
                </a:cubicBezTo>
                <a:cubicBezTo>
                  <a:pt x="8766" y="0"/>
                  <a:pt x="6527" y="989"/>
                  <a:pt x="6527" y="2568"/>
                </a:cubicBezTo>
                <a:cubicBezTo>
                  <a:pt x="6527" y="3274"/>
                  <a:pt x="7000" y="3816"/>
                  <a:pt x="7410" y="4122"/>
                </a:cubicBezTo>
                <a:cubicBezTo>
                  <a:pt x="8262" y="4805"/>
                  <a:pt x="8577" y="5371"/>
                  <a:pt x="8325" y="5795"/>
                </a:cubicBezTo>
                <a:cubicBezTo>
                  <a:pt x="8041" y="6289"/>
                  <a:pt x="7032" y="6548"/>
                  <a:pt x="5329" y="6548"/>
                </a:cubicBezTo>
                <a:close/>
                <a:moveTo>
                  <a:pt x="8262" y="3510"/>
                </a:moveTo>
                <a:cubicBezTo>
                  <a:pt x="8009" y="3321"/>
                  <a:pt x="7726" y="2991"/>
                  <a:pt x="7726" y="2568"/>
                </a:cubicBezTo>
                <a:cubicBezTo>
                  <a:pt x="7726" y="1555"/>
                  <a:pt x="9302" y="872"/>
                  <a:pt x="10816" y="872"/>
                </a:cubicBezTo>
                <a:cubicBezTo>
                  <a:pt x="12298" y="872"/>
                  <a:pt x="13874" y="1555"/>
                  <a:pt x="13874" y="2568"/>
                </a:cubicBezTo>
                <a:cubicBezTo>
                  <a:pt x="13874" y="2991"/>
                  <a:pt x="13591" y="3321"/>
                  <a:pt x="13338" y="3510"/>
                </a:cubicBezTo>
                <a:cubicBezTo>
                  <a:pt x="12140" y="4475"/>
                  <a:pt x="11762" y="5371"/>
                  <a:pt x="12203" y="6148"/>
                </a:cubicBezTo>
                <a:cubicBezTo>
                  <a:pt x="12708" y="6996"/>
                  <a:pt x="14032" y="7420"/>
                  <a:pt x="16271" y="7420"/>
                </a:cubicBezTo>
                <a:lnTo>
                  <a:pt x="20433" y="7420"/>
                </a:lnTo>
                <a:lnTo>
                  <a:pt x="20433" y="20705"/>
                </a:lnTo>
                <a:lnTo>
                  <a:pt x="1167" y="20705"/>
                </a:lnTo>
                <a:lnTo>
                  <a:pt x="1167" y="7420"/>
                </a:lnTo>
                <a:lnTo>
                  <a:pt x="5329" y="7420"/>
                </a:lnTo>
                <a:cubicBezTo>
                  <a:pt x="7568" y="7420"/>
                  <a:pt x="8892" y="6996"/>
                  <a:pt x="9397" y="6148"/>
                </a:cubicBezTo>
                <a:cubicBezTo>
                  <a:pt x="9870" y="5347"/>
                  <a:pt x="9460" y="4475"/>
                  <a:pt x="8262" y="3510"/>
                </a:cubicBezTo>
                <a:close/>
                <a:moveTo>
                  <a:pt x="8041" y="11895"/>
                </a:moveTo>
                <a:lnTo>
                  <a:pt x="8041" y="13073"/>
                </a:lnTo>
                <a:lnTo>
                  <a:pt x="6559" y="13073"/>
                </a:lnTo>
                <a:lnTo>
                  <a:pt x="6559" y="17784"/>
                </a:lnTo>
                <a:lnTo>
                  <a:pt x="15041" y="17784"/>
                </a:lnTo>
                <a:lnTo>
                  <a:pt x="15041" y="13073"/>
                </a:lnTo>
                <a:lnTo>
                  <a:pt x="13591" y="13073"/>
                </a:lnTo>
                <a:lnTo>
                  <a:pt x="13591" y="11895"/>
                </a:lnTo>
                <a:cubicBezTo>
                  <a:pt x="13591" y="10741"/>
                  <a:pt x="12329" y="9799"/>
                  <a:pt x="10816" y="9799"/>
                </a:cubicBezTo>
                <a:cubicBezTo>
                  <a:pt x="9271" y="9799"/>
                  <a:pt x="8041" y="10741"/>
                  <a:pt x="8041" y="11895"/>
                </a:cubicBezTo>
                <a:close/>
                <a:moveTo>
                  <a:pt x="13874" y="16889"/>
                </a:moveTo>
                <a:lnTo>
                  <a:pt x="7757" y="16889"/>
                </a:lnTo>
                <a:lnTo>
                  <a:pt x="7757" y="13968"/>
                </a:lnTo>
                <a:lnTo>
                  <a:pt x="13874" y="13968"/>
                </a:lnTo>
                <a:lnTo>
                  <a:pt x="13874" y="16889"/>
                </a:lnTo>
                <a:close/>
                <a:moveTo>
                  <a:pt x="10816" y="10694"/>
                </a:moveTo>
                <a:cubicBezTo>
                  <a:pt x="11699" y="10694"/>
                  <a:pt x="12392" y="11236"/>
                  <a:pt x="12392" y="11895"/>
                </a:cubicBezTo>
                <a:lnTo>
                  <a:pt x="12392" y="13073"/>
                </a:lnTo>
                <a:lnTo>
                  <a:pt x="9208" y="13073"/>
                </a:lnTo>
                <a:lnTo>
                  <a:pt x="9208" y="11895"/>
                </a:lnTo>
                <a:cubicBezTo>
                  <a:pt x="9208" y="11236"/>
                  <a:pt x="9933" y="10694"/>
                  <a:pt x="10816" y="1069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4" name="Shape"/>
          <p:cNvSpPr/>
          <p:nvPr/>
        </p:nvSpPr>
        <p:spPr>
          <a:xfrm>
            <a:off x="12053465" y="6689967"/>
            <a:ext cx="1051320" cy="613545"/>
          </a:xfrm>
          <a:custGeom>
            <a:avLst/>
            <a:gdLst/>
            <a:ahLst/>
            <a:cxnLst>
              <a:cxn ang="0">
                <a:pos x="wd2" y="hd2"/>
              </a:cxn>
              <a:cxn ang="5400000">
                <a:pos x="wd2" y="hd2"/>
              </a:cxn>
              <a:cxn ang="10800000">
                <a:pos x="wd2" y="hd2"/>
              </a:cxn>
              <a:cxn ang="16200000">
                <a:pos x="wd2" y="hd2"/>
              </a:cxn>
            </a:cxnLst>
            <a:rect l="0" t="0" r="r" b="b"/>
            <a:pathLst>
              <a:path w="21600" h="21600" extrusionOk="0">
                <a:moveTo>
                  <a:pt x="1983" y="19142"/>
                </a:moveTo>
                <a:lnTo>
                  <a:pt x="4252" y="19142"/>
                </a:lnTo>
                <a:lnTo>
                  <a:pt x="4252" y="21600"/>
                </a:lnTo>
                <a:lnTo>
                  <a:pt x="7468" y="21600"/>
                </a:lnTo>
                <a:lnTo>
                  <a:pt x="7468" y="13304"/>
                </a:lnTo>
                <a:lnTo>
                  <a:pt x="14150" y="13304"/>
                </a:lnTo>
                <a:lnTo>
                  <a:pt x="14150" y="21600"/>
                </a:lnTo>
                <a:lnTo>
                  <a:pt x="17366" y="21600"/>
                </a:lnTo>
                <a:lnTo>
                  <a:pt x="17366" y="19142"/>
                </a:lnTo>
                <a:lnTo>
                  <a:pt x="19617" y="19142"/>
                </a:lnTo>
                <a:lnTo>
                  <a:pt x="19617" y="13304"/>
                </a:lnTo>
                <a:lnTo>
                  <a:pt x="21600" y="13304"/>
                </a:lnTo>
                <a:lnTo>
                  <a:pt x="21600" y="8265"/>
                </a:lnTo>
                <a:lnTo>
                  <a:pt x="19617" y="8265"/>
                </a:lnTo>
                <a:lnTo>
                  <a:pt x="19617" y="2458"/>
                </a:lnTo>
                <a:lnTo>
                  <a:pt x="17366" y="2458"/>
                </a:lnTo>
                <a:lnTo>
                  <a:pt x="17366" y="0"/>
                </a:lnTo>
                <a:lnTo>
                  <a:pt x="14150" y="0"/>
                </a:lnTo>
                <a:lnTo>
                  <a:pt x="14150" y="8265"/>
                </a:lnTo>
                <a:lnTo>
                  <a:pt x="7468" y="8265"/>
                </a:lnTo>
                <a:lnTo>
                  <a:pt x="7468" y="0"/>
                </a:lnTo>
                <a:lnTo>
                  <a:pt x="4252" y="0"/>
                </a:lnTo>
                <a:lnTo>
                  <a:pt x="4252" y="2458"/>
                </a:lnTo>
                <a:lnTo>
                  <a:pt x="1983" y="2458"/>
                </a:lnTo>
                <a:lnTo>
                  <a:pt x="1983" y="8265"/>
                </a:lnTo>
                <a:lnTo>
                  <a:pt x="0" y="8265"/>
                </a:lnTo>
                <a:lnTo>
                  <a:pt x="0" y="13304"/>
                </a:lnTo>
                <a:lnTo>
                  <a:pt x="1983" y="13304"/>
                </a:lnTo>
                <a:lnTo>
                  <a:pt x="1983" y="19142"/>
                </a:lnTo>
                <a:close/>
                <a:moveTo>
                  <a:pt x="12238" y="12167"/>
                </a:moveTo>
                <a:lnTo>
                  <a:pt x="11577" y="12167"/>
                </a:lnTo>
                <a:lnTo>
                  <a:pt x="10773" y="9433"/>
                </a:lnTo>
                <a:lnTo>
                  <a:pt x="11452" y="9433"/>
                </a:lnTo>
                <a:lnTo>
                  <a:pt x="12238" y="12167"/>
                </a:lnTo>
                <a:close/>
                <a:moveTo>
                  <a:pt x="12185" y="9433"/>
                </a:moveTo>
                <a:lnTo>
                  <a:pt x="12864" y="9433"/>
                </a:lnTo>
                <a:lnTo>
                  <a:pt x="13650" y="12167"/>
                </a:lnTo>
                <a:lnTo>
                  <a:pt x="12989" y="12167"/>
                </a:lnTo>
                <a:lnTo>
                  <a:pt x="12185" y="9433"/>
                </a:lnTo>
                <a:close/>
                <a:moveTo>
                  <a:pt x="10827" y="12167"/>
                </a:moveTo>
                <a:lnTo>
                  <a:pt x="10166" y="12167"/>
                </a:lnTo>
                <a:lnTo>
                  <a:pt x="9362" y="9433"/>
                </a:lnTo>
                <a:lnTo>
                  <a:pt x="10041" y="9433"/>
                </a:lnTo>
                <a:lnTo>
                  <a:pt x="10827" y="12167"/>
                </a:lnTo>
                <a:close/>
                <a:moveTo>
                  <a:pt x="9415" y="12167"/>
                </a:moveTo>
                <a:lnTo>
                  <a:pt x="8754" y="12167"/>
                </a:lnTo>
                <a:lnTo>
                  <a:pt x="7950" y="9433"/>
                </a:lnTo>
                <a:lnTo>
                  <a:pt x="8611" y="9433"/>
                </a:lnTo>
                <a:lnTo>
                  <a:pt x="9415" y="12167"/>
                </a:lnTo>
                <a:close/>
                <a:moveTo>
                  <a:pt x="7468" y="10324"/>
                </a:moveTo>
                <a:lnTo>
                  <a:pt x="8004" y="12167"/>
                </a:lnTo>
                <a:lnTo>
                  <a:pt x="7468" y="12167"/>
                </a:lnTo>
                <a:lnTo>
                  <a:pt x="7468" y="10324"/>
                </a:lnTo>
                <a:close/>
                <a:moveTo>
                  <a:pt x="20939" y="9433"/>
                </a:moveTo>
                <a:lnTo>
                  <a:pt x="20939" y="12167"/>
                </a:lnTo>
                <a:lnTo>
                  <a:pt x="19617" y="12167"/>
                </a:lnTo>
                <a:lnTo>
                  <a:pt x="19617" y="9433"/>
                </a:lnTo>
                <a:lnTo>
                  <a:pt x="20939" y="9433"/>
                </a:lnTo>
                <a:close/>
                <a:moveTo>
                  <a:pt x="18956" y="3595"/>
                </a:moveTo>
                <a:lnTo>
                  <a:pt x="18956" y="18005"/>
                </a:lnTo>
                <a:lnTo>
                  <a:pt x="17366" y="18005"/>
                </a:lnTo>
                <a:lnTo>
                  <a:pt x="17366" y="3595"/>
                </a:lnTo>
                <a:lnTo>
                  <a:pt x="18956" y="3595"/>
                </a:lnTo>
                <a:close/>
                <a:moveTo>
                  <a:pt x="14811" y="1168"/>
                </a:moveTo>
                <a:lnTo>
                  <a:pt x="16687" y="1168"/>
                </a:lnTo>
                <a:lnTo>
                  <a:pt x="16687" y="20432"/>
                </a:lnTo>
                <a:lnTo>
                  <a:pt x="14811" y="20432"/>
                </a:lnTo>
                <a:lnTo>
                  <a:pt x="14811" y="1168"/>
                </a:lnTo>
                <a:close/>
                <a:moveTo>
                  <a:pt x="14150" y="11276"/>
                </a:moveTo>
                <a:lnTo>
                  <a:pt x="13614" y="9433"/>
                </a:lnTo>
                <a:lnTo>
                  <a:pt x="14150" y="9433"/>
                </a:lnTo>
                <a:lnTo>
                  <a:pt x="14150" y="11276"/>
                </a:lnTo>
                <a:close/>
                <a:moveTo>
                  <a:pt x="6789" y="1168"/>
                </a:moveTo>
                <a:lnTo>
                  <a:pt x="6789" y="20432"/>
                </a:lnTo>
                <a:lnTo>
                  <a:pt x="4913" y="20432"/>
                </a:lnTo>
                <a:lnTo>
                  <a:pt x="4913" y="1168"/>
                </a:lnTo>
                <a:lnTo>
                  <a:pt x="6789" y="1168"/>
                </a:lnTo>
                <a:close/>
                <a:moveTo>
                  <a:pt x="2662" y="3595"/>
                </a:moveTo>
                <a:lnTo>
                  <a:pt x="4252" y="3595"/>
                </a:lnTo>
                <a:lnTo>
                  <a:pt x="4252" y="18005"/>
                </a:lnTo>
                <a:lnTo>
                  <a:pt x="2662" y="18005"/>
                </a:lnTo>
                <a:lnTo>
                  <a:pt x="2662" y="3595"/>
                </a:lnTo>
                <a:close/>
                <a:moveTo>
                  <a:pt x="679" y="12167"/>
                </a:moveTo>
                <a:lnTo>
                  <a:pt x="679" y="9433"/>
                </a:lnTo>
                <a:lnTo>
                  <a:pt x="1983" y="9433"/>
                </a:lnTo>
                <a:lnTo>
                  <a:pt x="1983" y="12167"/>
                </a:lnTo>
                <a:lnTo>
                  <a:pt x="679" y="12167"/>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775" name="Shape"/>
          <p:cNvSpPr/>
          <p:nvPr/>
        </p:nvSpPr>
        <p:spPr>
          <a:xfrm>
            <a:off x="13977358" y="6567082"/>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10789" y="21600"/>
                </a:moveTo>
                <a:cubicBezTo>
                  <a:pt x="16742" y="21600"/>
                  <a:pt x="21600" y="16742"/>
                  <a:pt x="21600" y="10789"/>
                </a:cubicBezTo>
                <a:cubicBezTo>
                  <a:pt x="21600" y="4815"/>
                  <a:pt x="16742" y="0"/>
                  <a:pt x="10789" y="0"/>
                </a:cubicBezTo>
                <a:cubicBezTo>
                  <a:pt x="4836" y="0"/>
                  <a:pt x="0" y="4815"/>
                  <a:pt x="0" y="10789"/>
                </a:cubicBezTo>
                <a:cubicBezTo>
                  <a:pt x="0" y="16742"/>
                  <a:pt x="4836" y="21600"/>
                  <a:pt x="10789" y="21600"/>
                </a:cubicBezTo>
                <a:close/>
                <a:moveTo>
                  <a:pt x="16829" y="10877"/>
                </a:moveTo>
                <a:cubicBezTo>
                  <a:pt x="17092" y="10877"/>
                  <a:pt x="17376" y="10986"/>
                  <a:pt x="17551" y="11183"/>
                </a:cubicBezTo>
                <a:cubicBezTo>
                  <a:pt x="17661" y="11292"/>
                  <a:pt x="17770" y="11489"/>
                  <a:pt x="17748" y="11774"/>
                </a:cubicBezTo>
                <a:lnTo>
                  <a:pt x="17486" y="14728"/>
                </a:lnTo>
                <a:cubicBezTo>
                  <a:pt x="16742" y="15188"/>
                  <a:pt x="15888" y="15450"/>
                  <a:pt x="15013" y="15450"/>
                </a:cubicBezTo>
                <a:cubicBezTo>
                  <a:pt x="13875" y="15450"/>
                  <a:pt x="12781" y="15035"/>
                  <a:pt x="11949" y="14247"/>
                </a:cubicBezTo>
                <a:cubicBezTo>
                  <a:pt x="11489" y="13831"/>
                  <a:pt x="11095" y="13765"/>
                  <a:pt x="10789" y="13765"/>
                </a:cubicBezTo>
                <a:cubicBezTo>
                  <a:pt x="10505" y="13765"/>
                  <a:pt x="10089" y="13831"/>
                  <a:pt x="9651" y="14247"/>
                </a:cubicBezTo>
                <a:cubicBezTo>
                  <a:pt x="8798" y="15035"/>
                  <a:pt x="7703" y="15450"/>
                  <a:pt x="6565" y="15450"/>
                </a:cubicBezTo>
                <a:cubicBezTo>
                  <a:pt x="5690" y="15450"/>
                  <a:pt x="4836" y="15188"/>
                  <a:pt x="4114" y="14728"/>
                </a:cubicBezTo>
                <a:lnTo>
                  <a:pt x="3830" y="11774"/>
                </a:lnTo>
                <a:cubicBezTo>
                  <a:pt x="3808" y="11489"/>
                  <a:pt x="3939" y="11292"/>
                  <a:pt x="4027" y="11183"/>
                </a:cubicBezTo>
                <a:cubicBezTo>
                  <a:pt x="4224" y="10986"/>
                  <a:pt x="4486" y="10877"/>
                  <a:pt x="4749" y="10877"/>
                </a:cubicBezTo>
                <a:lnTo>
                  <a:pt x="16829" y="10877"/>
                </a:lnTo>
                <a:close/>
                <a:moveTo>
                  <a:pt x="4464" y="18514"/>
                </a:moveTo>
                <a:lnTo>
                  <a:pt x="4202" y="15713"/>
                </a:lnTo>
                <a:cubicBezTo>
                  <a:pt x="4924" y="16085"/>
                  <a:pt x="5734" y="16282"/>
                  <a:pt x="6565" y="16282"/>
                </a:cubicBezTo>
                <a:cubicBezTo>
                  <a:pt x="7922" y="16282"/>
                  <a:pt x="9213" y="15779"/>
                  <a:pt x="10198" y="14860"/>
                </a:cubicBezTo>
                <a:cubicBezTo>
                  <a:pt x="10461" y="14619"/>
                  <a:pt x="10636" y="14597"/>
                  <a:pt x="10789" y="14597"/>
                </a:cubicBezTo>
                <a:cubicBezTo>
                  <a:pt x="10942" y="14597"/>
                  <a:pt x="11117" y="14619"/>
                  <a:pt x="11380" y="14860"/>
                </a:cubicBezTo>
                <a:cubicBezTo>
                  <a:pt x="12365" y="15779"/>
                  <a:pt x="13656" y="16282"/>
                  <a:pt x="15013" y="16282"/>
                </a:cubicBezTo>
                <a:cubicBezTo>
                  <a:pt x="15844" y="16282"/>
                  <a:pt x="16654" y="16085"/>
                  <a:pt x="17376" y="15713"/>
                </a:cubicBezTo>
                <a:lnTo>
                  <a:pt x="17114" y="18514"/>
                </a:lnTo>
                <a:cubicBezTo>
                  <a:pt x="15385" y="19937"/>
                  <a:pt x="13196" y="20790"/>
                  <a:pt x="10789" y="20790"/>
                </a:cubicBezTo>
                <a:cubicBezTo>
                  <a:pt x="8404" y="20790"/>
                  <a:pt x="6193" y="19937"/>
                  <a:pt x="4464" y="18514"/>
                </a:cubicBezTo>
                <a:close/>
                <a:moveTo>
                  <a:pt x="20768" y="10789"/>
                </a:moveTo>
                <a:cubicBezTo>
                  <a:pt x="20768" y="13459"/>
                  <a:pt x="19718" y="15866"/>
                  <a:pt x="18011" y="17661"/>
                </a:cubicBezTo>
                <a:lnTo>
                  <a:pt x="18580" y="11840"/>
                </a:lnTo>
                <a:cubicBezTo>
                  <a:pt x="18602" y="11402"/>
                  <a:pt x="18449" y="10964"/>
                  <a:pt x="18142" y="10636"/>
                </a:cubicBezTo>
                <a:cubicBezTo>
                  <a:pt x="17814" y="10264"/>
                  <a:pt x="17333" y="10045"/>
                  <a:pt x="16829" y="10045"/>
                </a:cubicBezTo>
                <a:lnTo>
                  <a:pt x="15604" y="10045"/>
                </a:lnTo>
                <a:lnTo>
                  <a:pt x="16326" y="2495"/>
                </a:lnTo>
                <a:cubicBezTo>
                  <a:pt x="18996" y="4289"/>
                  <a:pt x="20768" y="7331"/>
                  <a:pt x="20768" y="10789"/>
                </a:cubicBezTo>
                <a:close/>
                <a:moveTo>
                  <a:pt x="15538" y="2013"/>
                </a:moveTo>
                <a:lnTo>
                  <a:pt x="14772" y="10045"/>
                </a:lnTo>
                <a:lnTo>
                  <a:pt x="6806" y="10045"/>
                </a:lnTo>
                <a:lnTo>
                  <a:pt x="6040" y="2013"/>
                </a:lnTo>
                <a:cubicBezTo>
                  <a:pt x="7463" y="1247"/>
                  <a:pt x="9082" y="810"/>
                  <a:pt x="10789" y="810"/>
                </a:cubicBezTo>
                <a:cubicBezTo>
                  <a:pt x="12518" y="810"/>
                  <a:pt x="14137" y="1247"/>
                  <a:pt x="15538" y="2013"/>
                </a:cubicBezTo>
                <a:close/>
                <a:moveTo>
                  <a:pt x="5274" y="2495"/>
                </a:moveTo>
                <a:lnTo>
                  <a:pt x="5974" y="10045"/>
                </a:lnTo>
                <a:lnTo>
                  <a:pt x="4749" y="10045"/>
                </a:lnTo>
                <a:cubicBezTo>
                  <a:pt x="4246" y="10045"/>
                  <a:pt x="3764" y="10264"/>
                  <a:pt x="3436" y="10636"/>
                </a:cubicBezTo>
                <a:cubicBezTo>
                  <a:pt x="3129" y="10964"/>
                  <a:pt x="2976" y="11402"/>
                  <a:pt x="3020" y="11840"/>
                </a:cubicBezTo>
                <a:lnTo>
                  <a:pt x="3567" y="17661"/>
                </a:lnTo>
                <a:cubicBezTo>
                  <a:pt x="1860" y="15866"/>
                  <a:pt x="810" y="13459"/>
                  <a:pt x="810" y="10789"/>
                </a:cubicBezTo>
                <a:cubicBezTo>
                  <a:pt x="810" y="7331"/>
                  <a:pt x="2582" y="4289"/>
                  <a:pt x="5274" y="2495"/>
                </a:cubicBezTo>
                <a:close/>
                <a:moveTo>
                  <a:pt x="13481" y="17376"/>
                </a:moveTo>
                <a:lnTo>
                  <a:pt x="13875" y="18098"/>
                </a:lnTo>
                <a:cubicBezTo>
                  <a:pt x="12999" y="18580"/>
                  <a:pt x="11927" y="18843"/>
                  <a:pt x="10789" y="18843"/>
                </a:cubicBezTo>
                <a:cubicBezTo>
                  <a:pt x="9673" y="18843"/>
                  <a:pt x="8601" y="18580"/>
                  <a:pt x="7703" y="18098"/>
                </a:cubicBezTo>
                <a:lnTo>
                  <a:pt x="8097" y="17376"/>
                </a:lnTo>
                <a:cubicBezTo>
                  <a:pt x="8863" y="17814"/>
                  <a:pt x="9804" y="18033"/>
                  <a:pt x="10789" y="18033"/>
                </a:cubicBezTo>
                <a:cubicBezTo>
                  <a:pt x="11774" y="18033"/>
                  <a:pt x="12737" y="17792"/>
                  <a:pt x="13481" y="17376"/>
                </a:cubicBezTo>
                <a:close/>
                <a:moveTo>
                  <a:pt x="10789" y="16764"/>
                </a:moveTo>
                <a:cubicBezTo>
                  <a:pt x="10483" y="16764"/>
                  <a:pt x="10154" y="16698"/>
                  <a:pt x="9892" y="16545"/>
                </a:cubicBezTo>
                <a:lnTo>
                  <a:pt x="10264" y="15822"/>
                </a:lnTo>
                <a:cubicBezTo>
                  <a:pt x="10570" y="15998"/>
                  <a:pt x="11008" y="15998"/>
                  <a:pt x="11314" y="15822"/>
                </a:cubicBezTo>
                <a:lnTo>
                  <a:pt x="11686" y="16545"/>
                </a:lnTo>
                <a:cubicBezTo>
                  <a:pt x="11424" y="16698"/>
                  <a:pt x="11117" y="16764"/>
                  <a:pt x="10789" y="16764"/>
                </a:cubicBezTo>
                <a:close/>
                <a:moveTo>
                  <a:pt x="12540" y="8863"/>
                </a:moveTo>
                <a:lnTo>
                  <a:pt x="12540" y="6697"/>
                </a:lnTo>
                <a:lnTo>
                  <a:pt x="11205" y="6697"/>
                </a:lnTo>
                <a:lnTo>
                  <a:pt x="11205" y="1422"/>
                </a:lnTo>
                <a:lnTo>
                  <a:pt x="10373" y="1422"/>
                </a:lnTo>
                <a:lnTo>
                  <a:pt x="10373" y="6697"/>
                </a:lnTo>
                <a:lnTo>
                  <a:pt x="9038" y="6697"/>
                </a:lnTo>
                <a:lnTo>
                  <a:pt x="9038" y="8863"/>
                </a:lnTo>
                <a:lnTo>
                  <a:pt x="12540" y="8863"/>
                </a:lnTo>
                <a:close/>
                <a:moveTo>
                  <a:pt x="9870" y="7528"/>
                </a:moveTo>
                <a:lnTo>
                  <a:pt x="11730" y="7528"/>
                </a:lnTo>
                <a:lnTo>
                  <a:pt x="11730" y="8053"/>
                </a:lnTo>
                <a:lnTo>
                  <a:pt x="9870" y="8053"/>
                </a:lnTo>
                <a:lnTo>
                  <a:pt x="9870" y="752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6" name="Shape"/>
          <p:cNvSpPr/>
          <p:nvPr/>
        </p:nvSpPr>
        <p:spPr>
          <a:xfrm>
            <a:off x="4880159" y="6611249"/>
            <a:ext cx="770992" cy="770991"/>
          </a:xfrm>
          <a:custGeom>
            <a:avLst/>
            <a:gdLst/>
            <a:ahLst/>
            <a:cxnLst>
              <a:cxn ang="0">
                <a:pos x="wd2" y="hd2"/>
              </a:cxn>
              <a:cxn ang="5400000">
                <a:pos x="wd2" y="hd2"/>
              </a:cxn>
              <a:cxn ang="10800000">
                <a:pos x="wd2" y="hd2"/>
              </a:cxn>
              <a:cxn ang="16200000">
                <a:pos x="wd2" y="hd2"/>
              </a:cxn>
            </a:cxnLst>
            <a:rect l="0" t="0" r="r" b="b"/>
            <a:pathLst>
              <a:path w="21600" h="21600" extrusionOk="0">
                <a:moveTo>
                  <a:pt x="15523" y="10763"/>
                </a:moveTo>
                <a:lnTo>
                  <a:pt x="15523" y="15352"/>
                </a:lnTo>
                <a:lnTo>
                  <a:pt x="16426" y="15352"/>
                </a:lnTo>
                <a:lnTo>
                  <a:pt x="16426" y="10763"/>
                </a:lnTo>
                <a:cubicBezTo>
                  <a:pt x="17036" y="10568"/>
                  <a:pt x="17451" y="10007"/>
                  <a:pt x="17451" y="9348"/>
                </a:cubicBezTo>
                <a:cubicBezTo>
                  <a:pt x="17451" y="8518"/>
                  <a:pt x="16767" y="7859"/>
                  <a:pt x="15962" y="7859"/>
                </a:cubicBezTo>
                <a:cubicBezTo>
                  <a:pt x="15132" y="7859"/>
                  <a:pt x="14473" y="8518"/>
                  <a:pt x="14473" y="9348"/>
                </a:cubicBezTo>
                <a:cubicBezTo>
                  <a:pt x="14473" y="10007"/>
                  <a:pt x="14913" y="10568"/>
                  <a:pt x="15523" y="10763"/>
                </a:cubicBezTo>
                <a:close/>
                <a:moveTo>
                  <a:pt x="15962" y="8762"/>
                </a:moveTo>
                <a:cubicBezTo>
                  <a:pt x="16279" y="8762"/>
                  <a:pt x="16548" y="9031"/>
                  <a:pt x="16548" y="9348"/>
                </a:cubicBezTo>
                <a:cubicBezTo>
                  <a:pt x="16548" y="9665"/>
                  <a:pt x="16279" y="9934"/>
                  <a:pt x="15962" y="9934"/>
                </a:cubicBezTo>
                <a:cubicBezTo>
                  <a:pt x="15645" y="9934"/>
                  <a:pt x="15401" y="9665"/>
                  <a:pt x="15401" y="9348"/>
                </a:cubicBezTo>
                <a:cubicBezTo>
                  <a:pt x="15401" y="9031"/>
                  <a:pt x="15645" y="8762"/>
                  <a:pt x="15962" y="8762"/>
                </a:cubicBezTo>
                <a:close/>
                <a:moveTo>
                  <a:pt x="10788" y="13741"/>
                </a:moveTo>
                <a:cubicBezTo>
                  <a:pt x="12399" y="13741"/>
                  <a:pt x="13741" y="12399"/>
                  <a:pt x="13741" y="10788"/>
                </a:cubicBezTo>
                <a:cubicBezTo>
                  <a:pt x="13741" y="9153"/>
                  <a:pt x="12399" y="7859"/>
                  <a:pt x="10788" y="7859"/>
                </a:cubicBezTo>
                <a:cubicBezTo>
                  <a:pt x="9153" y="7859"/>
                  <a:pt x="7859" y="9153"/>
                  <a:pt x="7859" y="10788"/>
                </a:cubicBezTo>
                <a:cubicBezTo>
                  <a:pt x="7859" y="12399"/>
                  <a:pt x="9153" y="13741"/>
                  <a:pt x="10788" y="13741"/>
                </a:cubicBezTo>
                <a:close/>
                <a:moveTo>
                  <a:pt x="10788" y="8762"/>
                </a:moveTo>
                <a:cubicBezTo>
                  <a:pt x="11886" y="8762"/>
                  <a:pt x="12814" y="9665"/>
                  <a:pt x="12814" y="10788"/>
                </a:cubicBezTo>
                <a:cubicBezTo>
                  <a:pt x="12814" y="11886"/>
                  <a:pt x="11886" y="12814"/>
                  <a:pt x="10788" y="12814"/>
                </a:cubicBezTo>
                <a:cubicBezTo>
                  <a:pt x="9665" y="12814"/>
                  <a:pt x="8762" y="11886"/>
                  <a:pt x="8762" y="10788"/>
                </a:cubicBezTo>
                <a:cubicBezTo>
                  <a:pt x="8762" y="9665"/>
                  <a:pt x="9665" y="8762"/>
                  <a:pt x="10788" y="8762"/>
                </a:cubicBezTo>
                <a:close/>
                <a:moveTo>
                  <a:pt x="10788" y="12301"/>
                </a:moveTo>
                <a:cubicBezTo>
                  <a:pt x="11593" y="12301"/>
                  <a:pt x="12301" y="11593"/>
                  <a:pt x="12301" y="10788"/>
                </a:cubicBezTo>
                <a:cubicBezTo>
                  <a:pt x="12301" y="9958"/>
                  <a:pt x="11593" y="9299"/>
                  <a:pt x="10788" y="9299"/>
                </a:cubicBezTo>
                <a:cubicBezTo>
                  <a:pt x="9958" y="9299"/>
                  <a:pt x="9299" y="9958"/>
                  <a:pt x="9299" y="10788"/>
                </a:cubicBezTo>
                <a:cubicBezTo>
                  <a:pt x="9299" y="11593"/>
                  <a:pt x="9958" y="12301"/>
                  <a:pt x="10788" y="12301"/>
                </a:cubicBezTo>
                <a:close/>
                <a:moveTo>
                  <a:pt x="10788" y="10226"/>
                </a:moveTo>
                <a:cubicBezTo>
                  <a:pt x="11105" y="10226"/>
                  <a:pt x="11374" y="10446"/>
                  <a:pt x="11374" y="10788"/>
                </a:cubicBezTo>
                <a:cubicBezTo>
                  <a:pt x="11374" y="11105"/>
                  <a:pt x="11105" y="11374"/>
                  <a:pt x="10788" y="11374"/>
                </a:cubicBezTo>
                <a:cubicBezTo>
                  <a:pt x="10446" y="11374"/>
                  <a:pt x="10226" y="11105"/>
                  <a:pt x="10226" y="10788"/>
                </a:cubicBezTo>
                <a:cubicBezTo>
                  <a:pt x="10226" y="10446"/>
                  <a:pt x="10446" y="10226"/>
                  <a:pt x="10788" y="10226"/>
                </a:cubicBezTo>
                <a:close/>
                <a:moveTo>
                  <a:pt x="0" y="21600"/>
                </a:moveTo>
                <a:lnTo>
                  <a:pt x="21600" y="21600"/>
                </a:lnTo>
                <a:lnTo>
                  <a:pt x="21600" y="0"/>
                </a:lnTo>
                <a:lnTo>
                  <a:pt x="0" y="0"/>
                </a:lnTo>
                <a:lnTo>
                  <a:pt x="0" y="21600"/>
                </a:lnTo>
                <a:close/>
                <a:moveTo>
                  <a:pt x="903" y="903"/>
                </a:moveTo>
                <a:lnTo>
                  <a:pt x="20673" y="903"/>
                </a:lnTo>
                <a:lnTo>
                  <a:pt x="20673" y="20673"/>
                </a:lnTo>
                <a:lnTo>
                  <a:pt x="903" y="20673"/>
                </a:lnTo>
                <a:lnTo>
                  <a:pt x="903" y="903"/>
                </a:lnTo>
                <a:close/>
                <a:moveTo>
                  <a:pt x="2075" y="19525"/>
                </a:moveTo>
                <a:lnTo>
                  <a:pt x="19525" y="19525"/>
                </a:lnTo>
                <a:lnTo>
                  <a:pt x="19525" y="2075"/>
                </a:lnTo>
                <a:lnTo>
                  <a:pt x="2075" y="2075"/>
                </a:lnTo>
                <a:lnTo>
                  <a:pt x="2075" y="19525"/>
                </a:lnTo>
                <a:close/>
                <a:moveTo>
                  <a:pt x="18622" y="18622"/>
                </a:moveTo>
                <a:lnTo>
                  <a:pt x="2978" y="18622"/>
                </a:lnTo>
                <a:lnTo>
                  <a:pt x="2978" y="16621"/>
                </a:lnTo>
                <a:lnTo>
                  <a:pt x="4637" y="16621"/>
                </a:lnTo>
                <a:lnTo>
                  <a:pt x="4637" y="12008"/>
                </a:lnTo>
                <a:lnTo>
                  <a:pt x="2978" y="12008"/>
                </a:lnTo>
                <a:lnTo>
                  <a:pt x="2978" y="9592"/>
                </a:lnTo>
                <a:lnTo>
                  <a:pt x="4637" y="9592"/>
                </a:lnTo>
                <a:lnTo>
                  <a:pt x="4637" y="4955"/>
                </a:lnTo>
                <a:lnTo>
                  <a:pt x="2978" y="4955"/>
                </a:lnTo>
                <a:lnTo>
                  <a:pt x="2978" y="2978"/>
                </a:lnTo>
                <a:lnTo>
                  <a:pt x="18622" y="2978"/>
                </a:lnTo>
                <a:lnTo>
                  <a:pt x="18622" y="18622"/>
                </a:lnTo>
                <a:close/>
                <a:moveTo>
                  <a:pt x="2978" y="15718"/>
                </a:moveTo>
                <a:lnTo>
                  <a:pt x="2978" y="12911"/>
                </a:lnTo>
                <a:lnTo>
                  <a:pt x="3734" y="12911"/>
                </a:lnTo>
                <a:lnTo>
                  <a:pt x="3734" y="15718"/>
                </a:lnTo>
                <a:lnTo>
                  <a:pt x="2978" y="15718"/>
                </a:lnTo>
                <a:close/>
                <a:moveTo>
                  <a:pt x="2978" y="8689"/>
                </a:moveTo>
                <a:lnTo>
                  <a:pt x="2978" y="5882"/>
                </a:lnTo>
                <a:lnTo>
                  <a:pt x="3734" y="5882"/>
                </a:lnTo>
                <a:lnTo>
                  <a:pt x="3734" y="8689"/>
                </a:lnTo>
                <a:lnTo>
                  <a:pt x="2978" y="868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7" name="Shape"/>
          <p:cNvSpPr/>
          <p:nvPr/>
        </p:nvSpPr>
        <p:spPr>
          <a:xfrm>
            <a:off x="8430339" y="6691886"/>
            <a:ext cx="1139641" cy="609709"/>
          </a:xfrm>
          <a:custGeom>
            <a:avLst/>
            <a:gdLst/>
            <a:ahLst/>
            <a:cxnLst>
              <a:cxn ang="0">
                <a:pos x="wd2" y="hd2"/>
              </a:cxn>
              <a:cxn ang="5400000">
                <a:pos x="wd2" y="hd2"/>
              </a:cxn>
              <a:cxn ang="10800000">
                <a:pos x="wd2" y="hd2"/>
              </a:cxn>
              <a:cxn ang="16200000">
                <a:pos x="wd2" y="hd2"/>
              </a:cxn>
            </a:cxnLst>
            <a:rect l="0" t="0" r="r" b="b"/>
            <a:pathLst>
              <a:path w="21600" h="21600" extrusionOk="0">
                <a:moveTo>
                  <a:pt x="10940" y="13354"/>
                </a:moveTo>
                <a:lnTo>
                  <a:pt x="9868" y="11354"/>
                </a:lnTo>
                <a:lnTo>
                  <a:pt x="10313" y="10523"/>
                </a:lnTo>
                <a:lnTo>
                  <a:pt x="10874" y="11600"/>
                </a:lnTo>
                <a:lnTo>
                  <a:pt x="12194" y="8338"/>
                </a:lnTo>
                <a:lnTo>
                  <a:pt x="12689" y="9015"/>
                </a:lnTo>
                <a:lnTo>
                  <a:pt x="10940" y="13354"/>
                </a:lnTo>
                <a:close/>
                <a:moveTo>
                  <a:pt x="6864" y="10831"/>
                </a:moveTo>
                <a:cubicBezTo>
                  <a:pt x="6864" y="10062"/>
                  <a:pt x="7128" y="9600"/>
                  <a:pt x="7343" y="9354"/>
                </a:cubicBezTo>
                <a:cubicBezTo>
                  <a:pt x="7211" y="8985"/>
                  <a:pt x="7046" y="8369"/>
                  <a:pt x="7194" y="7662"/>
                </a:cubicBezTo>
                <a:cubicBezTo>
                  <a:pt x="7343" y="6954"/>
                  <a:pt x="7706" y="6738"/>
                  <a:pt x="7937" y="6646"/>
                </a:cubicBezTo>
                <a:cubicBezTo>
                  <a:pt x="7888" y="6215"/>
                  <a:pt x="7871" y="5508"/>
                  <a:pt x="8152" y="4985"/>
                </a:cubicBezTo>
                <a:cubicBezTo>
                  <a:pt x="8432" y="4462"/>
                  <a:pt x="8812" y="4492"/>
                  <a:pt x="9043" y="4585"/>
                </a:cubicBezTo>
                <a:cubicBezTo>
                  <a:pt x="9092" y="4154"/>
                  <a:pt x="9208" y="3477"/>
                  <a:pt x="9587" y="3200"/>
                </a:cubicBezTo>
                <a:cubicBezTo>
                  <a:pt x="9967" y="2923"/>
                  <a:pt x="10297" y="3200"/>
                  <a:pt x="10495" y="3477"/>
                </a:cubicBezTo>
                <a:cubicBezTo>
                  <a:pt x="10627" y="3077"/>
                  <a:pt x="10874" y="2585"/>
                  <a:pt x="11287" y="2585"/>
                </a:cubicBezTo>
                <a:cubicBezTo>
                  <a:pt x="11683" y="2585"/>
                  <a:pt x="11930" y="3077"/>
                  <a:pt x="12062" y="3477"/>
                </a:cubicBezTo>
                <a:cubicBezTo>
                  <a:pt x="12260" y="3200"/>
                  <a:pt x="12590" y="2923"/>
                  <a:pt x="12970" y="3200"/>
                </a:cubicBezTo>
                <a:cubicBezTo>
                  <a:pt x="13349" y="3477"/>
                  <a:pt x="13465" y="4154"/>
                  <a:pt x="13514" y="4585"/>
                </a:cubicBezTo>
                <a:cubicBezTo>
                  <a:pt x="13745" y="4492"/>
                  <a:pt x="14125" y="4462"/>
                  <a:pt x="14406" y="4985"/>
                </a:cubicBezTo>
                <a:cubicBezTo>
                  <a:pt x="14686" y="5508"/>
                  <a:pt x="14670" y="6215"/>
                  <a:pt x="14620" y="6646"/>
                </a:cubicBezTo>
                <a:cubicBezTo>
                  <a:pt x="14868" y="6738"/>
                  <a:pt x="15214" y="6954"/>
                  <a:pt x="15363" y="7662"/>
                </a:cubicBezTo>
                <a:cubicBezTo>
                  <a:pt x="15511" y="8369"/>
                  <a:pt x="15363" y="8985"/>
                  <a:pt x="15214" y="9354"/>
                </a:cubicBezTo>
                <a:cubicBezTo>
                  <a:pt x="15429" y="9600"/>
                  <a:pt x="15693" y="10062"/>
                  <a:pt x="15693" y="10800"/>
                </a:cubicBezTo>
                <a:cubicBezTo>
                  <a:pt x="15693" y="11569"/>
                  <a:pt x="15429" y="12031"/>
                  <a:pt x="15231" y="12277"/>
                </a:cubicBezTo>
                <a:cubicBezTo>
                  <a:pt x="15363" y="12646"/>
                  <a:pt x="15511" y="13262"/>
                  <a:pt x="15363" y="13969"/>
                </a:cubicBezTo>
                <a:cubicBezTo>
                  <a:pt x="15214" y="14677"/>
                  <a:pt x="14851" y="14892"/>
                  <a:pt x="14620" y="14985"/>
                </a:cubicBezTo>
                <a:cubicBezTo>
                  <a:pt x="14670" y="15415"/>
                  <a:pt x="14686" y="16123"/>
                  <a:pt x="14406" y="16646"/>
                </a:cubicBezTo>
                <a:cubicBezTo>
                  <a:pt x="14125" y="17169"/>
                  <a:pt x="13745" y="17138"/>
                  <a:pt x="13514" y="17046"/>
                </a:cubicBezTo>
                <a:cubicBezTo>
                  <a:pt x="13465" y="17477"/>
                  <a:pt x="13349" y="18154"/>
                  <a:pt x="12970" y="18431"/>
                </a:cubicBezTo>
                <a:cubicBezTo>
                  <a:pt x="12590" y="18708"/>
                  <a:pt x="12260" y="18431"/>
                  <a:pt x="12062" y="18154"/>
                </a:cubicBezTo>
                <a:cubicBezTo>
                  <a:pt x="11930" y="18554"/>
                  <a:pt x="11683" y="19046"/>
                  <a:pt x="11287" y="19046"/>
                </a:cubicBezTo>
                <a:cubicBezTo>
                  <a:pt x="10874" y="19046"/>
                  <a:pt x="10627" y="18554"/>
                  <a:pt x="10495" y="18154"/>
                </a:cubicBezTo>
                <a:cubicBezTo>
                  <a:pt x="10297" y="18400"/>
                  <a:pt x="9967" y="18708"/>
                  <a:pt x="9587" y="18431"/>
                </a:cubicBezTo>
                <a:cubicBezTo>
                  <a:pt x="9224" y="18154"/>
                  <a:pt x="9092" y="17477"/>
                  <a:pt x="9043" y="17046"/>
                </a:cubicBezTo>
                <a:cubicBezTo>
                  <a:pt x="8812" y="17138"/>
                  <a:pt x="8432" y="17169"/>
                  <a:pt x="8152" y="16646"/>
                </a:cubicBezTo>
                <a:cubicBezTo>
                  <a:pt x="7871" y="16123"/>
                  <a:pt x="7888" y="15415"/>
                  <a:pt x="7937" y="14985"/>
                </a:cubicBezTo>
                <a:cubicBezTo>
                  <a:pt x="7706" y="14892"/>
                  <a:pt x="7343" y="14677"/>
                  <a:pt x="7194" y="13969"/>
                </a:cubicBezTo>
                <a:cubicBezTo>
                  <a:pt x="7046" y="13262"/>
                  <a:pt x="7211" y="12646"/>
                  <a:pt x="7343" y="12277"/>
                </a:cubicBezTo>
                <a:cubicBezTo>
                  <a:pt x="7145" y="12031"/>
                  <a:pt x="6864" y="11569"/>
                  <a:pt x="6864" y="10831"/>
                </a:cubicBezTo>
                <a:close/>
                <a:moveTo>
                  <a:pt x="7475" y="10831"/>
                </a:moveTo>
                <a:cubicBezTo>
                  <a:pt x="7475" y="11015"/>
                  <a:pt x="7558" y="11200"/>
                  <a:pt x="7772" y="11446"/>
                </a:cubicBezTo>
                <a:cubicBezTo>
                  <a:pt x="7871" y="11508"/>
                  <a:pt x="8020" y="11662"/>
                  <a:pt x="8053" y="12000"/>
                </a:cubicBezTo>
                <a:cubicBezTo>
                  <a:pt x="8086" y="12369"/>
                  <a:pt x="7987" y="12585"/>
                  <a:pt x="7937" y="12708"/>
                </a:cubicBezTo>
                <a:cubicBezTo>
                  <a:pt x="7772" y="13108"/>
                  <a:pt x="7723" y="13354"/>
                  <a:pt x="7772" y="13538"/>
                </a:cubicBezTo>
                <a:cubicBezTo>
                  <a:pt x="7805" y="13723"/>
                  <a:pt x="7921" y="13815"/>
                  <a:pt x="8168" y="13877"/>
                </a:cubicBezTo>
                <a:cubicBezTo>
                  <a:pt x="8267" y="13908"/>
                  <a:pt x="8432" y="13908"/>
                  <a:pt x="8548" y="14215"/>
                </a:cubicBezTo>
                <a:cubicBezTo>
                  <a:pt x="8647" y="14523"/>
                  <a:pt x="8597" y="14831"/>
                  <a:pt x="8581" y="14954"/>
                </a:cubicBezTo>
                <a:cubicBezTo>
                  <a:pt x="8515" y="15446"/>
                  <a:pt x="8515" y="15692"/>
                  <a:pt x="8597" y="15846"/>
                </a:cubicBezTo>
                <a:cubicBezTo>
                  <a:pt x="8663" y="15969"/>
                  <a:pt x="8795" y="16000"/>
                  <a:pt x="9043" y="15877"/>
                </a:cubicBezTo>
                <a:cubicBezTo>
                  <a:pt x="9125" y="15815"/>
                  <a:pt x="9290" y="15723"/>
                  <a:pt x="9455" y="15908"/>
                </a:cubicBezTo>
                <a:cubicBezTo>
                  <a:pt x="9620" y="16123"/>
                  <a:pt x="9620" y="16431"/>
                  <a:pt x="9637" y="16554"/>
                </a:cubicBezTo>
                <a:cubicBezTo>
                  <a:pt x="9670" y="17077"/>
                  <a:pt x="9719" y="17292"/>
                  <a:pt x="9818" y="17354"/>
                </a:cubicBezTo>
                <a:cubicBezTo>
                  <a:pt x="9917" y="17446"/>
                  <a:pt x="10049" y="17354"/>
                  <a:pt x="10247" y="17077"/>
                </a:cubicBezTo>
                <a:cubicBezTo>
                  <a:pt x="10313" y="16985"/>
                  <a:pt x="10412" y="16831"/>
                  <a:pt x="10561" y="16831"/>
                </a:cubicBezTo>
                <a:cubicBezTo>
                  <a:pt x="10594" y="16831"/>
                  <a:pt x="10610" y="16831"/>
                  <a:pt x="10643" y="16831"/>
                </a:cubicBezTo>
                <a:cubicBezTo>
                  <a:pt x="10825" y="16892"/>
                  <a:pt x="10907" y="17169"/>
                  <a:pt x="10940" y="17292"/>
                </a:cubicBezTo>
                <a:cubicBezTo>
                  <a:pt x="11072" y="17754"/>
                  <a:pt x="11171" y="17908"/>
                  <a:pt x="11287" y="17908"/>
                </a:cubicBezTo>
                <a:cubicBezTo>
                  <a:pt x="11386" y="17908"/>
                  <a:pt x="11485" y="17754"/>
                  <a:pt x="11617" y="17354"/>
                </a:cubicBezTo>
                <a:cubicBezTo>
                  <a:pt x="11666" y="17169"/>
                  <a:pt x="11732" y="16892"/>
                  <a:pt x="11914" y="16831"/>
                </a:cubicBezTo>
                <a:cubicBezTo>
                  <a:pt x="12112" y="16769"/>
                  <a:pt x="12227" y="16954"/>
                  <a:pt x="12293" y="17046"/>
                </a:cubicBezTo>
                <a:cubicBezTo>
                  <a:pt x="12524" y="17354"/>
                  <a:pt x="12640" y="17446"/>
                  <a:pt x="12739" y="17354"/>
                </a:cubicBezTo>
                <a:cubicBezTo>
                  <a:pt x="12838" y="17292"/>
                  <a:pt x="12887" y="17077"/>
                  <a:pt x="12920" y="16615"/>
                </a:cubicBezTo>
                <a:cubicBezTo>
                  <a:pt x="12937" y="16431"/>
                  <a:pt x="12953" y="16123"/>
                  <a:pt x="13102" y="15908"/>
                </a:cubicBezTo>
                <a:cubicBezTo>
                  <a:pt x="13267" y="15723"/>
                  <a:pt x="13432" y="15815"/>
                  <a:pt x="13498" y="15846"/>
                </a:cubicBezTo>
                <a:cubicBezTo>
                  <a:pt x="13762" y="15969"/>
                  <a:pt x="13894" y="15969"/>
                  <a:pt x="13976" y="15815"/>
                </a:cubicBezTo>
                <a:cubicBezTo>
                  <a:pt x="14042" y="15692"/>
                  <a:pt x="14059" y="15446"/>
                  <a:pt x="13993" y="14985"/>
                </a:cubicBezTo>
                <a:cubicBezTo>
                  <a:pt x="13960" y="14831"/>
                  <a:pt x="13910" y="14523"/>
                  <a:pt x="14009" y="14215"/>
                </a:cubicBezTo>
                <a:cubicBezTo>
                  <a:pt x="14125" y="13908"/>
                  <a:pt x="14290" y="13908"/>
                  <a:pt x="14356" y="13877"/>
                </a:cubicBezTo>
                <a:cubicBezTo>
                  <a:pt x="14637" y="13815"/>
                  <a:pt x="14752" y="13723"/>
                  <a:pt x="14802" y="13538"/>
                </a:cubicBezTo>
                <a:cubicBezTo>
                  <a:pt x="14835" y="13354"/>
                  <a:pt x="14785" y="13108"/>
                  <a:pt x="14637" y="12738"/>
                </a:cubicBezTo>
                <a:cubicBezTo>
                  <a:pt x="14571" y="12585"/>
                  <a:pt x="14472" y="12369"/>
                  <a:pt x="14505" y="12000"/>
                </a:cubicBezTo>
                <a:cubicBezTo>
                  <a:pt x="14538" y="11662"/>
                  <a:pt x="14686" y="11508"/>
                  <a:pt x="14752" y="11446"/>
                </a:cubicBezTo>
                <a:cubicBezTo>
                  <a:pt x="15000" y="11200"/>
                  <a:pt x="15082" y="10985"/>
                  <a:pt x="15082" y="10800"/>
                </a:cubicBezTo>
                <a:cubicBezTo>
                  <a:pt x="15082" y="10585"/>
                  <a:pt x="15000" y="10431"/>
                  <a:pt x="14785" y="10185"/>
                </a:cubicBezTo>
                <a:cubicBezTo>
                  <a:pt x="14686" y="10123"/>
                  <a:pt x="14538" y="9969"/>
                  <a:pt x="14505" y="9631"/>
                </a:cubicBezTo>
                <a:cubicBezTo>
                  <a:pt x="14472" y="9262"/>
                  <a:pt x="14571" y="9046"/>
                  <a:pt x="14620" y="8923"/>
                </a:cubicBezTo>
                <a:cubicBezTo>
                  <a:pt x="14785" y="8523"/>
                  <a:pt x="14835" y="8277"/>
                  <a:pt x="14802" y="8092"/>
                </a:cubicBezTo>
                <a:cubicBezTo>
                  <a:pt x="14752" y="7908"/>
                  <a:pt x="14637" y="7815"/>
                  <a:pt x="14389" y="7754"/>
                </a:cubicBezTo>
                <a:cubicBezTo>
                  <a:pt x="14290" y="7723"/>
                  <a:pt x="14125" y="7723"/>
                  <a:pt x="14009" y="7415"/>
                </a:cubicBezTo>
                <a:cubicBezTo>
                  <a:pt x="13910" y="7108"/>
                  <a:pt x="13960" y="6800"/>
                  <a:pt x="13976" y="6677"/>
                </a:cubicBezTo>
                <a:cubicBezTo>
                  <a:pt x="14059" y="6185"/>
                  <a:pt x="14042" y="5938"/>
                  <a:pt x="13976" y="5785"/>
                </a:cubicBezTo>
                <a:cubicBezTo>
                  <a:pt x="13894" y="5662"/>
                  <a:pt x="13762" y="5631"/>
                  <a:pt x="13514" y="5754"/>
                </a:cubicBezTo>
                <a:cubicBezTo>
                  <a:pt x="13432" y="5815"/>
                  <a:pt x="13267" y="5908"/>
                  <a:pt x="13102" y="5723"/>
                </a:cubicBezTo>
                <a:cubicBezTo>
                  <a:pt x="12953" y="5508"/>
                  <a:pt x="12937" y="5200"/>
                  <a:pt x="12937" y="5077"/>
                </a:cubicBezTo>
                <a:cubicBezTo>
                  <a:pt x="12887" y="4554"/>
                  <a:pt x="12838" y="4338"/>
                  <a:pt x="12739" y="4277"/>
                </a:cubicBezTo>
                <a:cubicBezTo>
                  <a:pt x="12640" y="4185"/>
                  <a:pt x="12508" y="4277"/>
                  <a:pt x="12310" y="4554"/>
                </a:cubicBezTo>
                <a:cubicBezTo>
                  <a:pt x="12244" y="4677"/>
                  <a:pt x="12112" y="4862"/>
                  <a:pt x="11930" y="4800"/>
                </a:cubicBezTo>
                <a:cubicBezTo>
                  <a:pt x="11732" y="4738"/>
                  <a:pt x="11666" y="4462"/>
                  <a:pt x="11633" y="4338"/>
                </a:cubicBezTo>
                <a:cubicBezTo>
                  <a:pt x="11485" y="3877"/>
                  <a:pt x="11386" y="3723"/>
                  <a:pt x="11287" y="3723"/>
                </a:cubicBezTo>
                <a:cubicBezTo>
                  <a:pt x="11171" y="3723"/>
                  <a:pt x="11072" y="3877"/>
                  <a:pt x="10940" y="4277"/>
                </a:cubicBezTo>
                <a:cubicBezTo>
                  <a:pt x="10907" y="4462"/>
                  <a:pt x="10825" y="4738"/>
                  <a:pt x="10643" y="4800"/>
                </a:cubicBezTo>
                <a:cubicBezTo>
                  <a:pt x="10445" y="4862"/>
                  <a:pt x="10330" y="4677"/>
                  <a:pt x="10264" y="4585"/>
                </a:cubicBezTo>
                <a:cubicBezTo>
                  <a:pt x="10049" y="4277"/>
                  <a:pt x="9917" y="4185"/>
                  <a:pt x="9818" y="4277"/>
                </a:cubicBezTo>
                <a:cubicBezTo>
                  <a:pt x="9719" y="4338"/>
                  <a:pt x="9670" y="4554"/>
                  <a:pt x="9637" y="5015"/>
                </a:cubicBezTo>
                <a:cubicBezTo>
                  <a:pt x="9620" y="5200"/>
                  <a:pt x="9620" y="5508"/>
                  <a:pt x="9455" y="5723"/>
                </a:cubicBezTo>
                <a:cubicBezTo>
                  <a:pt x="9290" y="5908"/>
                  <a:pt x="9125" y="5815"/>
                  <a:pt x="9059" y="5785"/>
                </a:cubicBezTo>
                <a:cubicBezTo>
                  <a:pt x="8795" y="5631"/>
                  <a:pt x="8663" y="5662"/>
                  <a:pt x="8597" y="5785"/>
                </a:cubicBezTo>
                <a:cubicBezTo>
                  <a:pt x="8515" y="5938"/>
                  <a:pt x="8498" y="6185"/>
                  <a:pt x="8564" y="6646"/>
                </a:cubicBezTo>
                <a:cubicBezTo>
                  <a:pt x="8597" y="6800"/>
                  <a:pt x="8647" y="7108"/>
                  <a:pt x="8548" y="7415"/>
                </a:cubicBezTo>
                <a:cubicBezTo>
                  <a:pt x="8432" y="7723"/>
                  <a:pt x="8267" y="7723"/>
                  <a:pt x="8201" y="7723"/>
                </a:cubicBezTo>
                <a:cubicBezTo>
                  <a:pt x="7921" y="7815"/>
                  <a:pt x="7805" y="7908"/>
                  <a:pt x="7772" y="8092"/>
                </a:cubicBezTo>
                <a:cubicBezTo>
                  <a:pt x="7723" y="8277"/>
                  <a:pt x="7772" y="8523"/>
                  <a:pt x="7921" y="8892"/>
                </a:cubicBezTo>
                <a:cubicBezTo>
                  <a:pt x="7987" y="9046"/>
                  <a:pt x="8086" y="9262"/>
                  <a:pt x="8053" y="9631"/>
                </a:cubicBezTo>
                <a:cubicBezTo>
                  <a:pt x="8020" y="9969"/>
                  <a:pt x="7871" y="10123"/>
                  <a:pt x="7805" y="10154"/>
                </a:cubicBezTo>
                <a:cubicBezTo>
                  <a:pt x="7558" y="10431"/>
                  <a:pt x="7475" y="10615"/>
                  <a:pt x="7475" y="10831"/>
                </a:cubicBezTo>
                <a:close/>
                <a:moveTo>
                  <a:pt x="8498" y="10800"/>
                </a:moveTo>
                <a:cubicBezTo>
                  <a:pt x="8498" y="7969"/>
                  <a:pt x="9752" y="5631"/>
                  <a:pt x="11287" y="5631"/>
                </a:cubicBezTo>
                <a:cubicBezTo>
                  <a:pt x="12805" y="5631"/>
                  <a:pt x="14059" y="7938"/>
                  <a:pt x="14059" y="10800"/>
                </a:cubicBezTo>
                <a:cubicBezTo>
                  <a:pt x="14059" y="13631"/>
                  <a:pt x="12805" y="16000"/>
                  <a:pt x="11287" y="16000"/>
                </a:cubicBezTo>
                <a:cubicBezTo>
                  <a:pt x="9752" y="16000"/>
                  <a:pt x="8498" y="13662"/>
                  <a:pt x="8498" y="10800"/>
                </a:cubicBezTo>
                <a:close/>
                <a:moveTo>
                  <a:pt x="9125" y="10800"/>
                </a:moveTo>
                <a:cubicBezTo>
                  <a:pt x="9125" y="13046"/>
                  <a:pt x="10082" y="14831"/>
                  <a:pt x="11287" y="14831"/>
                </a:cubicBezTo>
                <a:cubicBezTo>
                  <a:pt x="12475" y="14831"/>
                  <a:pt x="13432" y="13015"/>
                  <a:pt x="13432" y="10800"/>
                </a:cubicBezTo>
                <a:cubicBezTo>
                  <a:pt x="13432" y="8554"/>
                  <a:pt x="12475" y="6800"/>
                  <a:pt x="11287" y="6800"/>
                </a:cubicBezTo>
                <a:cubicBezTo>
                  <a:pt x="10082" y="6800"/>
                  <a:pt x="9125" y="8585"/>
                  <a:pt x="9125" y="10800"/>
                </a:cubicBezTo>
                <a:close/>
                <a:moveTo>
                  <a:pt x="6336" y="3600"/>
                </a:moveTo>
                <a:lnTo>
                  <a:pt x="1683" y="3600"/>
                </a:lnTo>
                <a:lnTo>
                  <a:pt x="1683" y="4738"/>
                </a:lnTo>
                <a:lnTo>
                  <a:pt x="6336" y="4738"/>
                </a:lnTo>
                <a:lnTo>
                  <a:pt x="6336" y="3600"/>
                </a:lnTo>
                <a:close/>
                <a:moveTo>
                  <a:pt x="5792" y="5631"/>
                </a:moveTo>
                <a:lnTo>
                  <a:pt x="1683" y="5631"/>
                </a:lnTo>
                <a:lnTo>
                  <a:pt x="1683" y="6800"/>
                </a:lnTo>
                <a:lnTo>
                  <a:pt x="5792" y="6800"/>
                </a:lnTo>
                <a:lnTo>
                  <a:pt x="5792" y="5631"/>
                </a:lnTo>
                <a:close/>
                <a:moveTo>
                  <a:pt x="6336" y="7692"/>
                </a:moveTo>
                <a:lnTo>
                  <a:pt x="1683" y="7692"/>
                </a:lnTo>
                <a:lnTo>
                  <a:pt x="1683" y="8831"/>
                </a:lnTo>
                <a:lnTo>
                  <a:pt x="6336" y="8831"/>
                </a:lnTo>
                <a:lnTo>
                  <a:pt x="6336" y="7692"/>
                </a:lnTo>
                <a:close/>
                <a:moveTo>
                  <a:pt x="4422" y="9723"/>
                </a:moveTo>
                <a:lnTo>
                  <a:pt x="1683" y="9723"/>
                </a:lnTo>
                <a:lnTo>
                  <a:pt x="1683" y="10892"/>
                </a:lnTo>
                <a:lnTo>
                  <a:pt x="4422" y="10892"/>
                </a:lnTo>
                <a:lnTo>
                  <a:pt x="4422" y="9723"/>
                </a:lnTo>
                <a:close/>
                <a:moveTo>
                  <a:pt x="6336" y="14338"/>
                </a:moveTo>
                <a:lnTo>
                  <a:pt x="1683" y="14338"/>
                </a:lnTo>
                <a:lnTo>
                  <a:pt x="1683" y="15477"/>
                </a:lnTo>
                <a:lnTo>
                  <a:pt x="6336" y="15477"/>
                </a:lnTo>
                <a:lnTo>
                  <a:pt x="6336" y="14338"/>
                </a:lnTo>
                <a:close/>
                <a:moveTo>
                  <a:pt x="5247" y="16369"/>
                </a:moveTo>
                <a:lnTo>
                  <a:pt x="1683" y="16369"/>
                </a:lnTo>
                <a:lnTo>
                  <a:pt x="1683" y="17538"/>
                </a:lnTo>
                <a:lnTo>
                  <a:pt x="5247" y="17538"/>
                </a:lnTo>
                <a:lnTo>
                  <a:pt x="5247" y="16369"/>
                </a:lnTo>
                <a:close/>
                <a:moveTo>
                  <a:pt x="18234" y="2585"/>
                </a:moveTo>
                <a:lnTo>
                  <a:pt x="21600" y="10800"/>
                </a:lnTo>
                <a:lnTo>
                  <a:pt x="18234" y="19046"/>
                </a:lnTo>
                <a:lnTo>
                  <a:pt x="18234" y="15231"/>
                </a:lnTo>
                <a:lnTo>
                  <a:pt x="17079" y="15231"/>
                </a:lnTo>
                <a:lnTo>
                  <a:pt x="17079" y="21600"/>
                </a:lnTo>
                <a:lnTo>
                  <a:pt x="0" y="21600"/>
                </a:lnTo>
                <a:lnTo>
                  <a:pt x="0" y="0"/>
                </a:lnTo>
                <a:lnTo>
                  <a:pt x="17079" y="0"/>
                </a:lnTo>
                <a:lnTo>
                  <a:pt x="17079" y="6400"/>
                </a:lnTo>
                <a:lnTo>
                  <a:pt x="18234" y="6400"/>
                </a:lnTo>
                <a:lnTo>
                  <a:pt x="18234" y="2585"/>
                </a:lnTo>
                <a:close/>
                <a:moveTo>
                  <a:pt x="16452" y="1169"/>
                </a:moveTo>
                <a:lnTo>
                  <a:pt x="627" y="1169"/>
                </a:lnTo>
                <a:lnTo>
                  <a:pt x="627" y="20462"/>
                </a:lnTo>
                <a:lnTo>
                  <a:pt x="16452" y="20462"/>
                </a:lnTo>
                <a:lnTo>
                  <a:pt x="16452" y="1169"/>
                </a:lnTo>
                <a:close/>
                <a:moveTo>
                  <a:pt x="18861" y="7569"/>
                </a:moveTo>
                <a:lnTo>
                  <a:pt x="17079" y="7569"/>
                </a:lnTo>
                <a:lnTo>
                  <a:pt x="17079" y="14062"/>
                </a:lnTo>
                <a:lnTo>
                  <a:pt x="18861" y="14062"/>
                </a:lnTo>
                <a:lnTo>
                  <a:pt x="18861" y="15631"/>
                </a:lnTo>
                <a:lnTo>
                  <a:pt x="20824" y="10800"/>
                </a:lnTo>
                <a:lnTo>
                  <a:pt x="18861" y="6000"/>
                </a:lnTo>
                <a:lnTo>
                  <a:pt x="18861" y="7569"/>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778" name="Shape"/>
          <p:cNvSpPr/>
          <p:nvPr/>
        </p:nvSpPr>
        <p:spPr>
          <a:xfrm>
            <a:off x="10304307" y="6691886"/>
            <a:ext cx="901555" cy="60970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lnTo>
                  <a:pt x="21600" y="0"/>
                </a:lnTo>
                <a:close/>
                <a:moveTo>
                  <a:pt x="20827" y="20462"/>
                </a:moveTo>
                <a:lnTo>
                  <a:pt x="773" y="20462"/>
                </a:lnTo>
                <a:lnTo>
                  <a:pt x="773" y="1169"/>
                </a:lnTo>
                <a:lnTo>
                  <a:pt x="20827" y="1169"/>
                </a:lnTo>
                <a:lnTo>
                  <a:pt x="20827" y="20462"/>
                </a:lnTo>
                <a:close/>
                <a:moveTo>
                  <a:pt x="13850" y="13354"/>
                </a:moveTo>
                <a:lnTo>
                  <a:pt x="12492" y="11354"/>
                </a:lnTo>
                <a:lnTo>
                  <a:pt x="13035" y="10523"/>
                </a:lnTo>
                <a:lnTo>
                  <a:pt x="13766" y="11600"/>
                </a:lnTo>
                <a:lnTo>
                  <a:pt x="15438" y="8338"/>
                </a:lnTo>
                <a:lnTo>
                  <a:pt x="16064" y="9015"/>
                </a:lnTo>
                <a:lnTo>
                  <a:pt x="13850" y="13354"/>
                </a:lnTo>
                <a:close/>
                <a:moveTo>
                  <a:pt x="9275" y="12277"/>
                </a:moveTo>
                <a:cubicBezTo>
                  <a:pt x="9108" y="12646"/>
                  <a:pt x="8899" y="13262"/>
                  <a:pt x="9108" y="13969"/>
                </a:cubicBezTo>
                <a:cubicBezTo>
                  <a:pt x="9296" y="14677"/>
                  <a:pt x="9735" y="14892"/>
                  <a:pt x="10048" y="14985"/>
                </a:cubicBezTo>
                <a:cubicBezTo>
                  <a:pt x="9985" y="15415"/>
                  <a:pt x="9944" y="16123"/>
                  <a:pt x="10320" y="16646"/>
                </a:cubicBezTo>
                <a:cubicBezTo>
                  <a:pt x="10675" y="17169"/>
                  <a:pt x="11134" y="17138"/>
                  <a:pt x="11448" y="17046"/>
                </a:cubicBezTo>
                <a:cubicBezTo>
                  <a:pt x="11510" y="17477"/>
                  <a:pt x="11656" y="18154"/>
                  <a:pt x="12137" y="18431"/>
                </a:cubicBezTo>
                <a:cubicBezTo>
                  <a:pt x="12597" y="18708"/>
                  <a:pt x="13014" y="18431"/>
                  <a:pt x="13286" y="18154"/>
                </a:cubicBezTo>
                <a:cubicBezTo>
                  <a:pt x="13453" y="18554"/>
                  <a:pt x="13766" y="19046"/>
                  <a:pt x="14268" y="19046"/>
                </a:cubicBezTo>
                <a:cubicBezTo>
                  <a:pt x="14790" y="19046"/>
                  <a:pt x="15082" y="18554"/>
                  <a:pt x="15270" y="18154"/>
                </a:cubicBezTo>
                <a:cubicBezTo>
                  <a:pt x="15521" y="18431"/>
                  <a:pt x="15939" y="18708"/>
                  <a:pt x="16419" y="18431"/>
                </a:cubicBezTo>
                <a:cubicBezTo>
                  <a:pt x="16879" y="18154"/>
                  <a:pt x="17046" y="17477"/>
                  <a:pt x="17109" y="17046"/>
                </a:cubicBezTo>
                <a:cubicBezTo>
                  <a:pt x="17401" y="17138"/>
                  <a:pt x="17861" y="17169"/>
                  <a:pt x="18237" y="16646"/>
                </a:cubicBezTo>
                <a:cubicBezTo>
                  <a:pt x="18592" y="16123"/>
                  <a:pt x="18571" y="15415"/>
                  <a:pt x="18508" y="14985"/>
                </a:cubicBezTo>
                <a:cubicBezTo>
                  <a:pt x="18801" y="14892"/>
                  <a:pt x="19239" y="14677"/>
                  <a:pt x="19448" y="13969"/>
                </a:cubicBezTo>
                <a:cubicBezTo>
                  <a:pt x="19636" y="13262"/>
                  <a:pt x="19427" y="12646"/>
                  <a:pt x="19260" y="12277"/>
                </a:cubicBezTo>
                <a:cubicBezTo>
                  <a:pt x="19511" y="12031"/>
                  <a:pt x="19866" y="11569"/>
                  <a:pt x="19866" y="10800"/>
                </a:cubicBezTo>
                <a:cubicBezTo>
                  <a:pt x="19866" y="10062"/>
                  <a:pt x="19511" y="9600"/>
                  <a:pt x="19260" y="9354"/>
                </a:cubicBezTo>
                <a:cubicBezTo>
                  <a:pt x="19427" y="8985"/>
                  <a:pt x="19636" y="8369"/>
                  <a:pt x="19448" y="7662"/>
                </a:cubicBezTo>
                <a:cubicBezTo>
                  <a:pt x="19239" y="6954"/>
                  <a:pt x="18801" y="6738"/>
                  <a:pt x="18508" y="6646"/>
                </a:cubicBezTo>
                <a:cubicBezTo>
                  <a:pt x="18571" y="6215"/>
                  <a:pt x="18592" y="5508"/>
                  <a:pt x="18237" y="4985"/>
                </a:cubicBezTo>
                <a:cubicBezTo>
                  <a:pt x="17861" y="4462"/>
                  <a:pt x="17401" y="4492"/>
                  <a:pt x="17109" y="4585"/>
                </a:cubicBezTo>
                <a:cubicBezTo>
                  <a:pt x="17046" y="4154"/>
                  <a:pt x="16879" y="3477"/>
                  <a:pt x="16419" y="3200"/>
                </a:cubicBezTo>
                <a:cubicBezTo>
                  <a:pt x="15939" y="2923"/>
                  <a:pt x="15521" y="3200"/>
                  <a:pt x="15270" y="3477"/>
                </a:cubicBezTo>
                <a:cubicBezTo>
                  <a:pt x="15082" y="3077"/>
                  <a:pt x="14790" y="2585"/>
                  <a:pt x="14268" y="2585"/>
                </a:cubicBezTo>
                <a:cubicBezTo>
                  <a:pt x="13766" y="2585"/>
                  <a:pt x="13453" y="3077"/>
                  <a:pt x="13286" y="3477"/>
                </a:cubicBezTo>
                <a:cubicBezTo>
                  <a:pt x="13014" y="3200"/>
                  <a:pt x="12597" y="2923"/>
                  <a:pt x="12137" y="3200"/>
                </a:cubicBezTo>
                <a:cubicBezTo>
                  <a:pt x="11656" y="3477"/>
                  <a:pt x="11510" y="4154"/>
                  <a:pt x="11448" y="4585"/>
                </a:cubicBezTo>
                <a:cubicBezTo>
                  <a:pt x="11134" y="4492"/>
                  <a:pt x="10675" y="4462"/>
                  <a:pt x="10320" y="4985"/>
                </a:cubicBezTo>
                <a:cubicBezTo>
                  <a:pt x="9944" y="5508"/>
                  <a:pt x="9985" y="6215"/>
                  <a:pt x="10048" y="6646"/>
                </a:cubicBezTo>
                <a:cubicBezTo>
                  <a:pt x="9735" y="6738"/>
                  <a:pt x="9296" y="6954"/>
                  <a:pt x="9108" y="7662"/>
                </a:cubicBezTo>
                <a:cubicBezTo>
                  <a:pt x="8899" y="8369"/>
                  <a:pt x="9108" y="8985"/>
                  <a:pt x="9275" y="9354"/>
                </a:cubicBezTo>
                <a:cubicBezTo>
                  <a:pt x="9024" y="9600"/>
                  <a:pt x="8669" y="10062"/>
                  <a:pt x="8669" y="10831"/>
                </a:cubicBezTo>
                <a:cubicBezTo>
                  <a:pt x="8669" y="11569"/>
                  <a:pt x="9024" y="12031"/>
                  <a:pt x="9275" y="12277"/>
                </a:cubicBezTo>
                <a:close/>
                <a:moveTo>
                  <a:pt x="9860" y="10154"/>
                </a:moveTo>
                <a:cubicBezTo>
                  <a:pt x="9944" y="10123"/>
                  <a:pt x="10132" y="9969"/>
                  <a:pt x="10194" y="9631"/>
                </a:cubicBezTo>
                <a:cubicBezTo>
                  <a:pt x="10236" y="9262"/>
                  <a:pt x="10090" y="9046"/>
                  <a:pt x="10006" y="8892"/>
                </a:cubicBezTo>
                <a:cubicBezTo>
                  <a:pt x="9818" y="8523"/>
                  <a:pt x="9776" y="8277"/>
                  <a:pt x="9818" y="8092"/>
                </a:cubicBezTo>
                <a:cubicBezTo>
                  <a:pt x="9881" y="7908"/>
                  <a:pt x="10027" y="7815"/>
                  <a:pt x="10361" y="7723"/>
                </a:cubicBezTo>
                <a:cubicBezTo>
                  <a:pt x="10445" y="7723"/>
                  <a:pt x="10675" y="7723"/>
                  <a:pt x="10800" y="7415"/>
                </a:cubicBezTo>
                <a:cubicBezTo>
                  <a:pt x="10946" y="7108"/>
                  <a:pt x="10884" y="6800"/>
                  <a:pt x="10842" y="6646"/>
                </a:cubicBezTo>
                <a:cubicBezTo>
                  <a:pt x="10758" y="6185"/>
                  <a:pt x="10758" y="5938"/>
                  <a:pt x="10863" y="5785"/>
                </a:cubicBezTo>
                <a:cubicBezTo>
                  <a:pt x="10967" y="5662"/>
                  <a:pt x="11113" y="5631"/>
                  <a:pt x="11468" y="5785"/>
                </a:cubicBezTo>
                <a:cubicBezTo>
                  <a:pt x="11552" y="5815"/>
                  <a:pt x="11761" y="5908"/>
                  <a:pt x="11949" y="5723"/>
                </a:cubicBezTo>
                <a:cubicBezTo>
                  <a:pt x="12158" y="5508"/>
                  <a:pt x="12179" y="5200"/>
                  <a:pt x="12179" y="5015"/>
                </a:cubicBezTo>
                <a:cubicBezTo>
                  <a:pt x="12241" y="4554"/>
                  <a:pt x="12304" y="4338"/>
                  <a:pt x="12429" y="4277"/>
                </a:cubicBezTo>
                <a:cubicBezTo>
                  <a:pt x="12555" y="4185"/>
                  <a:pt x="12701" y="4277"/>
                  <a:pt x="12993" y="4585"/>
                </a:cubicBezTo>
                <a:cubicBezTo>
                  <a:pt x="13056" y="4677"/>
                  <a:pt x="13223" y="4862"/>
                  <a:pt x="13453" y="4800"/>
                </a:cubicBezTo>
                <a:cubicBezTo>
                  <a:pt x="13704" y="4738"/>
                  <a:pt x="13787" y="4462"/>
                  <a:pt x="13850" y="4277"/>
                </a:cubicBezTo>
                <a:cubicBezTo>
                  <a:pt x="14017" y="3877"/>
                  <a:pt x="14142" y="3723"/>
                  <a:pt x="14268" y="3723"/>
                </a:cubicBezTo>
                <a:cubicBezTo>
                  <a:pt x="14414" y="3723"/>
                  <a:pt x="14518" y="3877"/>
                  <a:pt x="14706" y="4338"/>
                </a:cubicBezTo>
                <a:cubicBezTo>
                  <a:pt x="14748" y="4462"/>
                  <a:pt x="14853" y="4738"/>
                  <a:pt x="15082" y="4800"/>
                </a:cubicBezTo>
                <a:cubicBezTo>
                  <a:pt x="15333" y="4862"/>
                  <a:pt x="15479" y="4677"/>
                  <a:pt x="15584" y="4554"/>
                </a:cubicBezTo>
                <a:cubicBezTo>
                  <a:pt x="15834" y="4277"/>
                  <a:pt x="15981" y="4185"/>
                  <a:pt x="16106" y="4277"/>
                </a:cubicBezTo>
                <a:cubicBezTo>
                  <a:pt x="16231" y="4338"/>
                  <a:pt x="16315" y="4554"/>
                  <a:pt x="16357" y="5077"/>
                </a:cubicBezTo>
                <a:cubicBezTo>
                  <a:pt x="16357" y="5200"/>
                  <a:pt x="16378" y="5508"/>
                  <a:pt x="16586" y="5723"/>
                </a:cubicBezTo>
                <a:cubicBezTo>
                  <a:pt x="16795" y="5908"/>
                  <a:pt x="17004" y="5815"/>
                  <a:pt x="17109" y="5754"/>
                </a:cubicBezTo>
                <a:cubicBezTo>
                  <a:pt x="17422" y="5631"/>
                  <a:pt x="17589" y="5662"/>
                  <a:pt x="17673" y="5785"/>
                </a:cubicBezTo>
                <a:cubicBezTo>
                  <a:pt x="17777" y="5938"/>
                  <a:pt x="17777" y="6185"/>
                  <a:pt x="17694" y="6677"/>
                </a:cubicBezTo>
                <a:cubicBezTo>
                  <a:pt x="17673" y="6800"/>
                  <a:pt x="17589" y="7108"/>
                  <a:pt x="17735" y="7415"/>
                </a:cubicBezTo>
                <a:cubicBezTo>
                  <a:pt x="17861" y="7723"/>
                  <a:pt x="18091" y="7723"/>
                  <a:pt x="18195" y="7754"/>
                </a:cubicBezTo>
                <a:cubicBezTo>
                  <a:pt x="18529" y="7815"/>
                  <a:pt x="18675" y="7908"/>
                  <a:pt x="18717" y="8092"/>
                </a:cubicBezTo>
                <a:cubicBezTo>
                  <a:pt x="18780" y="8277"/>
                  <a:pt x="18717" y="8523"/>
                  <a:pt x="18508" y="8923"/>
                </a:cubicBezTo>
                <a:cubicBezTo>
                  <a:pt x="18446" y="9046"/>
                  <a:pt x="18299" y="9262"/>
                  <a:pt x="18362" y="9631"/>
                </a:cubicBezTo>
                <a:cubicBezTo>
                  <a:pt x="18404" y="9969"/>
                  <a:pt x="18592" y="10123"/>
                  <a:pt x="18696" y="10185"/>
                </a:cubicBezTo>
                <a:cubicBezTo>
                  <a:pt x="18989" y="10431"/>
                  <a:pt x="19093" y="10585"/>
                  <a:pt x="19093" y="10800"/>
                </a:cubicBezTo>
                <a:cubicBezTo>
                  <a:pt x="19093" y="10985"/>
                  <a:pt x="18989" y="11200"/>
                  <a:pt x="18675" y="11446"/>
                </a:cubicBezTo>
                <a:cubicBezTo>
                  <a:pt x="18592" y="11508"/>
                  <a:pt x="18404" y="11662"/>
                  <a:pt x="18362" y="12000"/>
                </a:cubicBezTo>
                <a:cubicBezTo>
                  <a:pt x="18299" y="12369"/>
                  <a:pt x="18446" y="12585"/>
                  <a:pt x="18529" y="12738"/>
                </a:cubicBezTo>
                <a:cubicBezTo>
                  <a:pt x="18717" y="13108"/>
                  <a:pt x="18780" y="13354"/>
                  <a:pt x="18717" y="13538"/>
                </a:cubicBezTo>
                <a:cubicBezTo>
                  <a:pt x="18675" y="13723"/>
                  <a:pt x="18508" y="13815"/>
                  <a:pt x="18174" y="13877"/>
                </a:cubicBezTo>
                <a:cubicBezTo>
                  <a:pt x="18091" y="13908"/>
                  <a:pt x="17861" y="13908"/>
                  <a:pt x="17735" y="14215"/>
                </a:cubicBezTo>
                <a:cubicBezTo>
                  <a:pt x="17589" y="14523"/>
                  <a:pt x="17673" y="14831"/>
                  <a:pt x="17715" y="14985"/>
                </a:cubicBezTo>
                <a:cubicBezTo>
                  <a:pt x="17777" y="15446"/>
                  <a:pt x="17777" y="15692"/>
                  <a:pt x="17673" y="15815"/>
                </a:cubicBezTo>
                <a:cubicBezTo>
                  <a:pt x="17589" y="15969"/>
                  <a:pt x="17422" y="16000"/>
                  <a:pt x="17088" y="15846"/>
                </a:cubicBezTo>
                <a:cubicBezTo>
                  <a:pt x="16983" y="15815"/>
                  <a:pt x="16795" y="15723"/>
                  <a:pt x="16586" y="15908"/>
                </a:cubicBezTo>
                <a:cubicBezTo>
                  <a:pt x="16378" y="16123"/>
                  <a:pt x="16357" y="16431"/>
                  <a:pt x="16357" y="16615"/>
                </a:cubicBezTo>
                <a:cubicBezTo>
                  <a:pt x="16315" y="17077"/>
                  <a:pt x="16231" y="17292"/>
                  <a:pt x="16106" y="17354"/>
                </a:cubicBezTo>
                <a:cubicBezTo>
                  <a:pt x="15981" y="17446"/>
                  <a:pt x="15834" y="17354"/>
                  <a:pt x="15542" y="17046"/>
                </a:cubicBezTo>
                <a:cubicBezTo>
                  <a:pt x="15479" y="16954"/>
                  <a:pt x="15312" y="16769"/>
                  <a:pt x="15082" y="16831"/>
                </a:cubicBezTo>
                <a:cubicBezTo>
                  <a:pt x="14853" y="16892"/>
                  <a:pt x="14748" y="17169"/>
                  <a:pt x="14685" y="17354"/>
                </a:cubicBezTo>
                <a:cubicBezTo>
                  <a:pt x="14518" y="17754"/>
                  <a:pt x="14414" y="17908"/>
                  <a:pt x="14268" y="17908"/>
                </a:cubicBezTo>
                <a:cubicBezTo>
                  <a:pt x="14142" y="17908"/>
                  <a:pt x="14017" y="17754"/>
                  <a:pt x="13829" y="17292"/>
                </a:cubicBezTo>
                <a:cubicBezTo>
                  <a:pt x="13787" y="17169"/>
                  <a:pt x="13704" y="16892"/>
                  <a:pt x="13453" y="16831"/>
                </a:cubicBezTo>
                <a:cubicBezTo>
                  <a:pt x="13432" y="16831"/>
                  <a:pt x="13390" y="16831"/>
                  <a:pt x="13369" y="16831"/>
                </a:cubicBezTo>
                <a:cubicBezTo>
                  <a:pt x="13181" y="16831"/>
                  <a:pt x="13056" y="16985"/>
                  <a:pt x="12973" y="17077"/>
                </a:cubicBezTo>
                <a:cubicBezTo>
                  <a:pt x="12701" y="17354"/>
                  <a:pt x="12555" y="17446"/>
                  <a:pt x="12429" y="17354"/>
                </a:cubicBezTo>
                <a:cubicBezTo>
                  <a:pt x="12304" y="17292"/>
                  <a:pt x="12241" y="17077"/>
                  <a:pt x="12179" y="16554"/>
                </a:cubicBezTo>
                <a:cubicBezTo>
                  <a:pt x="12179" y="16431"/>
                  <a:pt x="12158" y="16123"/>
                  <a:pt x="11970" y="15908"/>
                </a:cubicBezTo>
                <a:cubicBezTo>
                  <a:pt x="11761" y="15723"/>
                  <a:pt x="11552" y="15815"/>
                  <a:pt x="11427" y="15877"/>
                </a:cubicBezTo>
                <a:cubicBezTo>
                  <a:pt x="11113" y="16000"/>
                  <a:pt x="10967" y="15969"/>
                  <a:pt x="10863" y="15846"/>
                </a:cubicBezTo>
                <a:cubicBezTo>
                  <a:pt x="10779" y="15692"/>
                  <a:pt x="10758" y="15446"/>
                  <a:pt x="10842" y="14954"/>
                </a:cubicBezTo>
                <a:cubicBezTo>
                  <a:pt x="10884" y="14831"/>
                  <a:pt x="10946" y="14523"/>
                  <a:pt x="10800" y="14215"/>
                </a:cubicBezTo>
                <a:cubicBezTo>
                  <a:pt x="10675" y="13908"/>
                  <a:pt x="10466" y="13908"/>
                  <a:pt x="10340" y="13877"/>
                </a:cubicBezTo>
                <a:cubicBezTo>
                  <a:pt x="10027" y="13815"/>
                  <a:pt x="9881" y="13723"/>
                  <a:pt x="9818" y="13538"/>
                </a:cubicBezTo>
                <a:cubicBezTo>
                  <a:pt x="9776" y="13354"/>
                  <a:pt x="9818" y="13108"/>
                  <a:pt x="10027" y="12708"/>
                </a:cubicBezTo>
                <a:cubicBezTo>
                  <a:pt x="10090" y="12585"/>
                  <a:pt x="10236" y="12369"/>
                  <a:pt x="10194" y="12000"/>
                </a:cubicBezTo>
                <a:cubicBezTo>
                  <a:pt x="10132" y="11662"/>
                  <a:pt x="9944" y="11508"/>
                  <a:pt x="9839" y="11446"/>
                </a:cubicBezTo>
                <a:cubicBezTo>
                  <a:pt x="9568" y="11200"/>
                  <a:pt x="9463" y="11015"/>
                  <a:pt x="9463" y="10831"/>
                </a:cubicBezTo>
                <a:cubicBezTo>
                  <a:pt x="9463" y="10615"/>
                  <a:pt x="9568" y="10431"/>
                  <a:pt x="9860" y="10154"/>
                </a:cubicBezTo>
                <a:close/>
                <a:moveTo>
                  <a:pt x="14268" y="16000"/>
                </a:moveTo>
                <a:cubicBezTo>
                  <a:pt x="16210" y="16000"/>
                  <a:pt x="17777" y="13631"/>
                  <a:pt x="17777" y="10800"/>
                </a:cubicBezTo>
                <a:cubicBezTo>
                  <a:pt x="17777" y="7938"/>
                  <a:pt x="16210" y="5631"/>
                  <a:pt x="14268" y="5631"/>
                </a:cubicBezTo>
                <a:cubicBezTo>
                  <a:pt x="12325" y="5631"/>
                  <a:pt x="10758" y="7938"/>
                  <a:pt x="10758" y="10800"/>
                </a:cubicBezTo>
                <a:cubicBezTo>
                  <a:pt x="10758" y="13631"/>
                  <a:pt x="12325" y="16000"/>
                  <a:pt x="14268" y="16000"/>
                </a:cubicBezTo>
                <a:close/>
                <a:moveTo>
                  <a:pt x="14268" y="6800"/>
                </a:moveTo>
                <a:cubicBezTo>
                  <a:pt x="15772" y="6800"/>
                  <a:pt x="17004" y="8554"/>
                  <a:pt x="17004" y="10800"/>
                </a:cubicBezTo>
                <a:cubicBezTo>
                  <a:pt x="17004" y="13015"/>
                  <a:pt x="15772" y="14831"/>
                  <a:pt x="14268" y="14831"/>
                </a:cubicBezTo>
                <a:cubicBezTo>
                  <a:pt x="12764" y="14831"/>
                  <a:pt x="11531" y="13015"/>
                  <a:pt x="11531" y="10800"/>
                </a:cubicBezTo>
                <a:cubicBezTo>
                  <a:pt x="11531" y="8554"/>
                  <a:pt x="12764" y="6800"/>
                  <a:pt x="14268" y="6800"/>
                </a:cubicBezTo>
                <a:close/>
                <a:moveTo>
                  <a:pt x="8022" y="4738"/>
                </a:moveTo>
                <a:lnTo>
                  <a:pt x="2131" y="4738"/>
                </a:lnTo>
                <a:lnTo>
                  <a:pt x="2131" y="3600"/>
                </a:lnTo>
                <a:lnTo>
                  <a:pt x="8022" y="3600"/>
                </a:lnTo>
                <a:lnTo>
                  <a:pt x="8022" y="4738"/>
                </a:lnTo>
                <a:close/>
                <a:moveTo>
                  <a:pt x="7332" y="6800"/>
                </a:moveTo>
                <a:lnTo>
                  <a:pt x="2131" y="6800"/>
                </a:lnTo>
                <a:lnTo>
                  <a:pt x="2131" y="5631"/>
                </a:lnTo>
                <a:lnTo>
                  <a:pt x="7332" y="5631"/>
                </a:lnTo>
                <a:lnTo>
                  <a:pt x="7332" y="6800"/>
                </a:lnTo>
                <a:close/>
                <a:moveTo>
                  <a:pt x="8022" y="8831"/>
                </a:moveTo>
                <a:lnTo>
                  <a:pt x="2131" y="8831"/>
                </a:lnTo>
                <a:lnTo>
                  <a:pt x="2131" y="7692"/>
                </a:lnTo>
                <a:lnTo>
                  <a:pt x="8022" y="7692"/>
                </a:lnTo>
                <a:lnTo>
                  <a:pt x="8022" y="8831"/>
                </a:lnTo>
                <a:close/>
                <a:moveTo>
                  <a:pt x="5598" y="10892"/>
                </a:moveTo>
                <a:lnTo>
                  <a:pt x="2131" y="10892"/>
                </a:lnTo>
                <a:lnTo>
                  <a:pt x="2131" y="9723"/>
                </a:lnTo>
                <a:lnTo>
                  <a:pt x="5598" y="9723"/>
                </a:lnTo>
                <a:lnTo>
                  <a:pt x="5598" y="10892"/>
                </a:lnTo>
                <a:close/>
                <a:moveTo>
                  <a:pt x="8022" y="15477"/>
                </a:moveTo>
                <a:lnTo>
                  <a:pt x="2131" y="15477"/>
                </a:lnTo>
                <a:lnTo>
                  <a:pt x="2131" y="14338"/>
                </a:lnTo>
                <a:lnTo>
                  <a:pt x="8022" y="14338"/>
                </a:lnTo>
                <a:lnTo>
                  <a:pt x="8022" y="15477"/>
                </a:lnTo>
                <a:close/>
                <a:moveTo>
                  <a:pt x="6643" y="17538"/>
                </a:moveTo>
                <a:lnTo>
                  <a:pt x="2131" y="17538"/>
                </a:lnTo>
                <a:lnTo>
                  <a:pt x="2131" y="16369"/>
                </a:lnTo>
                <a:lnTo>
                  <a:pt x="6643" y="16369"/>
                </a:lnTo>
                <a:lnTo>
                  <a:pt x="6643" y="17538"/>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779" name="Shape"/>
          <p:cNvSpPr/>
          <p:nvPr/>
        </p:nvSpPr>
        <p:spPr>
          <a:xfrm>
            <a:off x="2904432" y="8437213"/>
            <a:ext cx="1089721" cy="640427"/>
          </a:xfrm>
          <a:custGeom>
            <a:avLst/>
            <a:gdLst/>
            <a:ahLst/>
            <a:cxnLst>
              <a:cxn ang="0">
                <a:pos x="wd2" y="hd2"/>
              </a:cxn>
              <a:cxn ang="5400000">
                <a:pos x="wd2" y="hd2"/>
              </a:cxn>
              <a:cxn ang="10800000">
                <a:pos x="wd2" y="hd2"/>
              </a:cxn>
              <a:cxn ang="16200000">
                <a:pos x="wd2" y="hd2"/>
              </a:cxn>
            </a:cxnLst>
            <a:rect l="0" t="0" r="r" b="b"/>
            <a:pathLst>
              <a:path w="21600" h="21600" extrusionOk="0">
                <a:moveTo>
                  <a:pt x="6637" y="12124"/>
                </a:moveTo>
                <a:lnTo>
                  <a:pt x="6637" y="1501"/>
                </a:lnTo>
                <a:cubicBezTo>
                  <a:pt x="6637" y="677"/>
                  <a:pt x="6258" y="0"/>
                  <a:pt x="5775" y="0"/>
                </a:cubicBezTo>
                <a:lnTo>
                  <a:pt x="862" y="0"/>
                </a:lnTo>
                <a:cubicBezTo>
                  <a:pt x="379" y="0"/>
                  <a:pt x="0" y="677"/>
                  <a:pt x="0" y="1501"/>
                </a:cubicBezTo>
                <a:lnTo>
                  <a:pt x="0" y="17804"/>
                </a:lnTo>
                <a:lnTo>
                  <a:pt x="638" y="17804"/>
                </a:lnTo>
                <a:cubicBezTo>
                  <a:pt x="638" y="15273"/>
                  <a:pt x="1845" y="13213"/>
                  <a:pt x="3310" y="13213"/>
                </a:cubicBezTo>
                <a:cubicBezTo>
                  <a:pt x="4792" y="13213"/>
                  <a:pt x="5999" y="15273"/>
                  <a:pt x="5999" y="17804"/>
                </a:cubicBezTo>
                <a:lnTo>
                  <a:pt x="5999" y="17892"/>
                </a:lnTo>
                <a:lnTo>
                  <a:pt x="12636" y="17892"/>
                </a:lnTo>
                <a:lnTo>
                  <a:pt x="12636" y="17804"/>
                </a:lnTo>
                <a:cubicBezTo>
                  <a:pt x="12636" y="15273"/>
                  <a:pt x="13843" y="13213"/>
                  <a:pt x="15325" y="13213"/>
                </a:cubicBezTo>
                <a:cubicBezTo>
                  <a:pt x="16790" y="13213"/>
                  <a:pt x="17997" y="15273"/>
                  <a:pt x="17997" y="17804"/>
                </a:cubicBezTo>
                <a:lnTo>
                  <a:pt x="18652" y="17804"/>
                </a:lnTo>
                <a:cubicBezTo>
                  <a:pt x="18652" y="15920"/>
                  <a:pt x="18101" y="14243"/>
                  <a:pt x="17273" y="13213"/>
                </a:cubicBezTo>
                <a:lnTo>
                  <a:pt x="21600" y="13213"/>
                </a:lnTo>
                <a:lnTo>
                  <a:pt x="21600" y="12124"/>
                </a:lnTo>
                <a:lnTo>
                  <a:pt x="6637" y="12124"/>
                </a:lnTo>
                <a:close/>
                <a:moveTo>
                  <a:pt x="10085" y="13213"/>
                </a:moveTo>
                <a:lnTo>
                  <a:pt x="10085" y="16774"/>
                </a:lnTo>
                <a:lnTo>
                  <a:pt x="6637" y="16774"/>
                </a:lnTo>
                <a:lnTo>
                  <a:pt x="6637" y="13213"/>
                </a:lnTo>
                <a:lnTo>
                  <a:pt x="10085" y="13213"/>
                </a:lnTo>
                <a:close/>
                <a:moveTo>
                  <a:pt x="638" y="7475"/>
                </a:moveTo>
                <a:lnTo>
                  <a:pt x="638" y="3443"/>
                </a:lnTo>
                <a:lnTo>
                  <a:pt x="1086" y="3443"/>
                </a:lnTo>
                <a:lnTo>
                  <a:pt x="1086" y="7475"/>
                </a:lnTo>
                <a:lnTo>
                  <a:pt x="638" y="7475"/>
                </a:lnTo>
                <a:close/>
                <a:moveTo>
                  <a:pt x="3310" y="12124"/>
                </a:moveTo>
                <a:cubicBezTo>
                  <a:pt x="2224" y="12124"/>
                  <a:pt x="1241" y="13037"/>
                  <a:pt x="638" y="14449"/>
                </a:cubicBezTo>
                <a:lnTo>
                  <a:pt x="638" y="8563"/>
                </a:lnTo>
                <a:lnTo>
                  <a:pt x="3586" y="8563"/>
                </a:lnTo>
                <a:lnTo>
                  <a:pt x="3586" y="7475"/>
                </a:lnTo>
                <a:lnTo>
                  <a:pt x="1724" y="7475"/>
                </a:lnTo>
                <a:lnTo>
                  <a:pt x="1724" y="3443"/>
                </a:lnTo>
                <a:lnTo>
                  <a:pt x="3586" y="3443"/>
                </a:lnTo>
                <a:cubicBezTo>
                  <a:pt x="3706" y="3443"/>
                  <a:pt x="3810" y="3620"/>
                  <a:pt x="3810" y="3826"/>
                </a:cubicBezTo>
                <a:lnTo>
                  <a:pt x="3810" y="7092"/>
                </a:lnTo>
                <a:lnTo>
                  <a:pt x="4465" y="7092"/>
                </a:lnTo>
                <a:lnTo>
                  <a:pt x="4465" y="3826"/>
                </a:lnTo>
                <a:cubicBezTo>
                  <a:pt x="4465" y="3002"/>
                  <a:pt x="4068" y="2354"/>
                  <a:pt x="3586" y="2354"/>
                </a:cubicBezTo>
                <a:lnTo>
                  <a:pt x="638" y="2354"/>
                </a:lnTo>
                <a:lnTo>
                  <a:pt x="638" y="1501"/>
                </a:lnTo>
                <a:cubicBezTo>
                  <a:pt x="638" y="1295"/>
                  <a:pt x="741" y="1118"/>
                  <a:pt x="862" y="1118"/>
                </a:cubicBezTo>
                <a:lnTo>
                  <a:pt x="5775" y="1118"/>
                </a:lnTo>
                <a:cubicBezTo>
                  <a:pt x="5896" y="1118"/>
                  <a:pt x="5999" y="1295"/>
                  <a:pt x="5999" y="1501"/>
                </a:cubicBezTo>
                <a:lnTo>
                  <a:pt x="5999" y="14449"/>
                </a:lnTo>
                <a:cubicBezTo>
                  <a:pt x="5396" y="13037"/>
                  <a:pt x="4413" y="12124"/>
                  <a:pt x="3310" y="12124"/>
                </a:cubicBezTo>
                <a:close/>
                <a:moveTo>
                  <a:pt x="12050" y="16774"/>
                </a:moveTo>
                <a:lnTo>
                  <a:pt x="10740" y="16774"/>
                </a:lnTo>
                <a:lnTo>
                  <a:pt x="10740" y="13213"/>
                </a:lnTo>
                <a:lnTo>
                  <a:pt x="13360" y="13213"/>
                </a:lnTo>
                <a:cubicBezTo>
                  <a:pt x="12688" y="14066"/>
                  <a:pt x="12205" y="15332"/>
                  <a:pt x="12050" y="16774"/>
                </a:cubicBezTo>
                <a:close/>
                <a:moveTo>
                  <a:pt x="3310" y="13978"/>
                </a:moveTo>
                <a:cubicBezTo>
                  <a:pt x="2086" y="13978"/>
                  <a:pt x="1086" y="15685"/>
                  <a:pt x="1086" y="17804"/>
                </a:cubicBezTo>
                <a:cubicBezTo>
                  <a:pt x="1086" y="19893"/>
                  <a:pt x="2086" y="21600"/>
                  <a:pt x="3310" y="21600"/>
                </a:cubicBezTo>
                <a:cubicBezTo>
                  <a:pt x="4551" y="21600"/>
                  <a:pt x="5551" y="19893"/>
                  <a:pt x="5551" y="17804"/>
                </a:cubicBezTo>
                <a:cubicBezTo>
                  <a:pt x="5551" y="15685"/>
                  <a:pt x="4551" y="13978"/>
                  <a:pt x="3310" y="13978"/>
                </a:cubicBezTo>
                <a:close/>
                <a:moveTo>
                  <a:pt x="3310" y="20511"/>
                </a:moveTo>
                <a:cubicBezTo>
                  <a:pt x="2448" y="20511"/>
                  <a:pt x="1724" y="19275"/>
                  <a:pt x="1724" y="17804"/>
                </a:cubicBezTo>
                <a:cubicBezTo>
                  <a:pt x="1724" y="16303"/>
                  <a:pt x="2448" y="15096"/>
                  <a:pt x="3310" y="15096"/>
                </a:cubicBezTo>
                <a:cubicBezTo>
                  <a:pt x="4189" y="15096"/>
                  <a:pt x="4913" y="16303"/>
                  <a:pt x="4913" y="17804"/>
                </a:cubicBezTo>
                <a:cubicBezTo>
                  <a:pt x="4913" y="19275"/>
                  <a:pt x="4189" y="20511"/>
                  <a:pt x="3310" y="20511"/>
                </a:cubicBezTo>
                <a:close/>
                <a:moveTo>
                  <a:pt x="3310" y="15832"/>
                </a:moveTo>
                <a:cubicBezTo>
                  <a:pt x="2689" y="15832"/>
                  <a:pt x="2172" y="16715"/>
                  <a:pt x="2172" y="17804"/>
                </a:cubicBezTo>
                <a:cubicBezTo>
                  <a:pt x="2172" y="18863"/>
                  <a:pt x="2689" y="19746"/>
                  <a:pt x="3310" y="19746"/>
                </a:cubicBezTo>
                <a:cubicBezTo>
                  <a:pt x="3948" y="19746"/>
                  <a:pt x="4465" y="18863"/>
                  <a:pt x="4465" y="17804"/>
                </a:cubicBezTo>
                <a:cubicBezTo>
                  <a:pt x="4465" y="16715"/>
                  <a:pt x="3948" y="15832"/>
                  <a:pt x="3310" y="15832"/>
                </a:cubicBezTo>
                <a:close/>
                <a:moveTo>
                  <a:pt x="3310" y="18628"/>
                </a:moveTo>
                <a:cubicBezTo>
                  <a:pt x="3051" y="18628"/>
                  <a:pt x="2827" y="18275"/>
                  <a:pt x="2827" y="17804"/>
                </a:cubicBezTo>
                <a:cubicBezTo>
                  <a:pt x="2827" y="17333"/>
                  <a:pt x="3034" y="16950"/>
                  <a:pt x="3310" y="16950"/>
                </a:cubicBezTo>
                <a:cubicBezTo>
                  <a:pt x="3568" y="16950"/>
                  <a:pt x="3810" y="17333"/>
                  <a:pt x="3810" y="17804"/>
                </a:cubicBezTo>
                <a:cubicBezTo>
                  <a:pt x="3810" y="18275"/>
                  <a:pt x="3586" y="18628"/>
                  <a:pt x="3310" y="18628"/>
                </a:cubicBezTo>
                <a:close/>
                <a:moveTo>
                  <a:pt x="17549" y="17804"/>
                </a:moveTo>
                <a:cubicBezTo>
                  <a:pt x="17549" y="15685"/>
                  <a:pt x="16549" y="13978"/>
                  <a:pt x="15325" y="13978"/>
                </a:cubicBezTo>
                <a:cubicBezTo>
                  <a:pt x="14084" y="13978"/>
                  <a:pt x="13084" y="15685"/>
                  <a:pt x="13084" y="17804"/>
                </a:cubicBezTo>
                <a:cubicBezTo>
                  <a:pt x="13084" y="19893"/>
                  <a:pt x="14084" y="21600"/>
                  <a:pt x="15325" y="21600"/>
                </a:cubicBezTo>
                <a:cubicBezTo>
                  <a:pt x="16549" y="21600"/>
                  <a:pt x="17549" y="19893"/>
                  <a:pt x="17549" y="17804"/>
                </a:cubicBezTo>
                <a:close/>
                <a:moveTo>
                  <a:pt x="13739" y="17804"/>
                </a:moveTo>
                <a:cubicBezTo>
                  <a:pt x="13739" y="16303"/>
                  <a:pt x="14446" y="15096"/>
                  <a:pt x="15325" y="15096"/>
                </a:cubicBezTo>
                <a:cubicBezTo>
                  <a:pt x="16204" y="15096"/>
                  <a:pt x="16911" y="16303"/>
                  <a:pt x="16911" y="17804"/>
                </a:cubicBezTo>
                <a:cubicBezTo>
                  <a:pt x="16911" y="19275"/>
                  <a:pt x="16204" y="20511"/>
                  <a:pt x="15325" y="20511"/>
                </a:cubicBezTo>
                <a:cubicBezTo>
                  <a:pt x="14446" y="20511"/>
                  <a:pt x="13739" y="19275"/>
                  <a:pt x="13739" y="17804"/>
                </a:cubicBezTo>
                <a:close/>
                <a:moveTo>
                  <a:pt x="16463" y="17804"/>
                </a:moveTo>
                <a:cubicBezTo>
                  <a:pt x="16463" y="16715"/>
                  <a:pt x="15946" y="15832"/>
                  <a:pt x="15325" y="15832"/>
                </a:cubicBezTo>
                <a:cubicBezTo>
                  <a:pt x="14687" y="15832"/>
                  <a:pt x="14187" y="16715"/>
                  <a:pt x="14187" y="17804"/>
                </a:cubicBezTo>
                <a:cubicBezTo>
                  <a:pt x="14187" y="18863"/>
                  <a:pt x="14687" y="19746"/>
                  <a:pt x="15325" y="19746"/>
                </a:cubicBezTo>
                <a:cubicBezTo>
                  <a:pt x="15946" y="19746"/>
                  <a:pt x="16463" y="18863"/>
                  <a:pt x="16463" y="17804"/>
                </a:cubicBezTo>
                <a:close/>
                <a:moveTo>
                  <a:pt x="14825" y="17804"/>
                </a:moveTo>
                <a:cubicBezTo>
                  <a:pt x="14825" y="17333"/>
                  <a:pt x="15049" y="16950"/>
                  <a:pt x="15325" y="16950"/>
                </a:cubicBezTo>
                <a:cubicBezTo>
                  <a:pt x="15601" y="16950"/>
                  <a:pt x="15825" y="17333"/>
                  <a:pt x="15825" y="17804"/>
                </a:cubicBezTo>
                <a:cubicBezTo>
                  <a:pt x="15825" y="18275"/>
                  <a:pt x="15601" y="18628"/>
                  <a:pt x="15325" y="18628"/>
                </a:cubicBezTo>
                <a:cubicBezTo>
                  <a:pt x="15049" y="18628"/>
                  <a:pt x="14825" y="18275"/>
                  <a:pt x="14825" y="17804"/>
                </a:cubicBezTo>
                <a:close/>
                <a:moveTo>
                  <a:pt x="3810" y="7092"/>
                </a:moveTo>
                <a:lnTo>
                  <a:pt x="4465" y="7092"/>
                </a:lnTo>
                <a:cubicBezTo>
                  <a:pt x="4465" y="7887"/>
                  <a:pt x="4068" y="8563"/>
                  <a:pt x="3586" y="8563"/>
                </a:cubicBezTo>
                <a:lnTo>
                  <a:pt x="3586" y="7475"/>
                </a:lnTo>
                <a:cubicBezTo>
                  <a:pt x="3706" y="7475"/>
                  <a:pt x="3810" y="7298"/>
                  <a:pt x="3810" y="7092"/>
                </a:cubicBezTo>
                <a:close/>
                <a:moveTo>
                  <a:pt x="7085" y="11359"/>
                </a:moveTo>
                <a:lnTo>
                  <a:pt x="13739" y="11359"/>
                </a:lnTo>
                <a:lnTo>
                  <a:pt x="13739" y="6062"/>
                </a:lnTo>
                <a:lnTo>
                  <a:pt x="7085" y="6062"/>
                </a:lnTo>
                <a:lnTo>
                  <a:pt x="7085" y="11359"/>
                </a:lnTo>
                <a:close/>
                <a:moveTo>
                  <a:pt x="7740" y="7180"/>
                </a:moveTo>
                <a:lnTo>
                  <a:pt x="13084" y="7180"/>
                </a:lnTo>
                <a:lnTo>
                  <a:pt x="13084" y="10270"/>
                </a:lnTo>
                <a:lnTo>
                  <a:pt x="7740" y="10270"/>
                </a:lnTo>
                <a:lnTo>
                  <a:pt x="7740" y="7180"/>
                </a:lnTo>
                <a:close/>
                <a:moveTo>
                  <a:pt x="12601" y="8711"/>
                </a:moveTo>
                <a:cubicBezTo>
                  <a:pt x="12601" y="9093"/>
                  <a:pt x="12412" y="9417"/>
                  <a:pt x="12188" y="9417"/>
                </a:cubicBezTo>
                <a:cubicBezTo>
                  <a:pt x="11964" y="9417"/>
                  <a:pt x="11774" y="9093"/>
                  <a:pt x="11774" y="8711"/>
                </a:cubicBezTo>
                <a:cubicBezTo>
                  <a:pt x="11774" y="8328"/>
                  <a:pt x="11964" y="8004"/>
                  <a:pt x="12188" y="8004"/>
                </a:cubicBezTo>
                <a:cubicBezTo>
                  <a:pt x="12412" y="8004"/>
                  <a:pt x="12601" y="8328"/>
                  <a:pt x="12601" y="8711"/>
                </a:cubicBezTo>
                <a:close/>
                <a:moveTo>
                  <a:pt x="13739" y="0"/>
                </a:moveTo>
                <a:lnTo>
                  <a:pt x="7085" y="0"/>
                </a:lnTo>
                <a:lnTo>
                  <a:pt x="7085" y="5297"/>
                </a:lnTo>
                <a:lnTo>
                  <a:pt x="13739" y="5297"/>
                </a:lnTo>
                <a:lnTo>
                  <a:pt x="13739" y="0"/>
                </a:lnTo>
                <a:close/>
                <a:moveTo>
                  <a:pt x="13084" y="4208"/>
                </a:moveTo>
                <a:lnTo>
                  <a:pt x="7740" y="4208"/>
                </a:lnTo>
                <a:lnTo>
                  <a:pt x="7740" y="1118"/>
                </a:lnTo>
                <a:lnTo>
                  <a:pt x="13084" y="1118"/>
                </a:lnTo>
                <a:lnTo>
                  <a:pt x="13084" y="4208"/>
                </a:lnTo>
                <a:close/>
                <a:moveTo>
                  <a:pt x="11774" y="2649"/>
                </a:moveTo>
                <a:cubicBezTo>
                  <a:pt x="11774" y="2266"/>
                  <a:pt x="11964" y="1972"/>
                  <a:pt x="12188" y="1972"/>
                </a:cubicBezTo>
                <a:cubicBezTo>
                  <a:pt x="12412" y="1972"/>
                  <a:pt x="12601" y="2266"/>
                  <a:pt x="12601" y="2649"/>
                </a:cubicBezTo>
                <a:cubicBezTo>
                  <a:pt x="12601" y="3031"/>
                  <a:pt x="12412" y="3355"/>
                  <a:pt x="12188" y="3355"/>
                </a:cubicBezTo>
                <a:cubicBezTo>
                  <a:pt x="11964" y="3355"/>
                  <a:pt x="11774" y="3031"/>
                  <a:pt x="11774" y="2649"/>
                </a:cubicBezTo>
                <a:close/>
                <a:moveTo>
                  <a:pt x="14187" y="11359"/>
                </a:moveTo>
                <a:lnTo>
                  <a:pt x="20824" y="11359"/>
                </a:lnTo>
                <a:lnTo>
                  <a:pt x="20824" y="6062"/>
                </a:lnTo>
                <a:lnTo>
                  <a:pt x="14187" y="6062"/>
                </a:lnTo>
                <a:lnTo>
                  <a:pt x="14187" y="11359"/>
                </a:lnTo>
                <a:close/>
                <a:moveTo>
                  <a:pt x="14825" y="7180"/>
                </a:moveTo>
                <a:lnTo>
                  <a:pt x="20186" y="7180"/>
                </a:lnTo>
                <a:lnTo>
                  <a:pt x="20186" y="10270"/>
                </a:lnTo>
                <a:lnTo>
                  <a:pt x="14825" y="10270"/>
                </a:lnTo>
                <a:lnTo>
                  <a:pt x="14825" y="7180"/>
                </a:lnTo>
                <a:close/>
                <a:moveTo>
                  <a:pt x="19687" y="8711"/>
                </a:moveTo>
                <a:cubicBezTo>
                  <a:pt x="19687" y="9093"/>
                  <a:pt x="19497" y="9417"/>
                  <a:pt x="19273" y="9417"/>
                </a:cubicBezTo>
                <a:cubicBezTo>
                  <a:pt x="19049" y="9417"/>
                  <a:pt x="18876" y="9093"/>
                  <a:pt x="18876" y="8711"/>
                </a:cubicBezTo>
                <a:cubicBezTo>
                  <a:pt x="18876" y="8328"/>
                  <a:pt x="19049" y="8004"/>
                  <a:pt x="19273" y="8004"/>
                </a:cubicBezTo>
                <a:cubicBezTo>
                  <a:pt x="19497" y="8004"/>
                  <a:pt x="19687" y="8328"/>
                  <a:pt x="19687" y="8711"/>
                </a:cubicBezTo>
                <a:close/>
                <a:moveTo>
                  <a:pt x="20824" y="0"/>
                </a:moveTo>
                <a:lnTo>
                  <a:pt x="14187" y="0"/>
                </a:lnTo>
                <a:lnTo>
                  <a:pt x="14187" y="5297"/>
                </a:lnTo>
                <a:lnTo>
                  <a:pt x="20824" y="5297"/>
                </a:lnTo>
                <a:lnTo>
                  <a:pt x="20824" y="0"/>
                </a:lnTo>
                <a:close/>
                <a:moveTo>
                  <a:pt x="20186" y="4208"/>
                </a:moveTo>
                <a:lnTo>
                  <a:pt x="14825" y="4208"/>
                </a:lnTo>
                <a:lnTo>
                  <a:pt x="14825" y="1118"/>
                </a:lnTo>
                <a:lnTo>
                  <a:pt x="20186" y="1118"/>
                </a:lnTo>
                <a:lnTo>
                  <a:pt x="20186" y="4208"/>
                </a:lnTo>
                <a:close/>
                <a:moveTo>
                  <a:pt x="18876" y="2649"/>
                </a:moveTo>
                <a:cubicBezTo>
                  <a:pt x="18876" y="2266"/>
                  <a:pt x="19049" y="1972"/>
                  <a:pt x="19273" y="1972"/>
                </a:cubicBezTo>
                <a:cubicBezTo>
                  <a:pt x="19497" y="1972"/>
                  <a:pt x="19687" y="2266"/>
                  <a:pt x="19687" y="2649"/>
                </a:cubicBezTo>
                <a:cubicBezTo>
                  <a:pt x="19687" y="3031"/>
                  <a:pt x="19497" y="3355"/>
                  <a:pt x="19273" y="3355"/>
                </a:cubicBezTo>
                <a:cubicBezTo>
                  <a:pt x="19049" y="3355"/>
                  <a:pt x="18876" y="3031"/>
                  <a:pt x="18876" y="264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0" name="Shape"/>
          <p:cNvSpPr/>
          <p:nvPr/>
        </p:nvSpPr>
        <p:spPr>
          <a:xfrm>
            <a:off x="4751513" y="8458333"/>
            <a:ext cx="1028280" cy="598187"/>
          </a:xfrm>
          <a:custGeom>
            <a:avLst/>
            <a:gdLst/>
            <a:ahLst/>
            <a:cxnLst>
              <a:cxn ang="0">
                <a:pos x="wd2" y="hd2"/>
              </a:cxn>
              <a:cxn ang="5400000">
                <a:pos x="wd2" y="hd2"/>
              </a:cxn>
              <a:cxn ang="10800000">
                <a:pos x="wd2" y="hd2"/>
              </a:cxn>
              <a:cxn ang="16200000">
                <a:pos x="wd2" y="hd2"/>
              </a:cxn>
            </a:cxnLst>
            <a:rect l="0" t="0" r="r" b="b"/>
            <a:pathLst>
              <a:path w="21600" h="21600" extrusionOk="0">
                <a:moveTo>
                  <a:pt x="3780" y="12903"/>
                </a:moveTo>
                <a:cubicBezTo>
                  <a:pt x="2374" y="12903"/>
                  <a:pt x="1242" y="14850"/>
                  <a:pt x="1242" y="17267"/>
                </a:cubicBezTo>
                <a:cubicBezTo>
                  <a:pt x="1242" y="19653"/>
                  <a:pt x="2374" y="21600"/>
                  <a:pt x="3780" y="21600"/>
                </a:cubicBezTo>
                <a:cubicBezTo>
                  <a:pt x="5167" y="21600"/>
                  <a:pt x="6299" y="19653"/>
                  <a:pt x="6299" y="17267"/>
                </a:cubicBezTo>
                <a:cubicBezTo>
                  <a:pt x="6299" y="14850"/>
                  <a:pt x="5167" y="12903"/>
                  <a:pt x="3780" y="12903"/>
                </a:cubicBezTo>
                <a:close/>
                <a:moveTo>
                  <a:pt x="3780" y="20438"/>
                </a:moveTo>
                <a:cubicBezTo>
                  <a:pt x="2757" y="20438"/>
                  <a:pt x="1917" y="18994"/>
                  <a:pt x="1917" y="17267"/>
                </a:cubicBezTo>
                <a:cubicBezTo>
                  <a:pt x="1917" y="15509"/>
                  <a:pt x="2757" y="14097"/>
                  <a:pt x="3780" y="14097"/>
                </a:cubicBezTo>
                <a:cubicBezTo>
                  <a:pt x="4784" y="14097"/>
                  <a:pt x="5624" y="15509"/>
                  <a:pt x="5624" y="17267"/>
                </a:cubicBezTo>
                <a:cubicBezTo>
                  <a:pt x="5624" y="18994"/>
                  <a:pt x="4784" y="20438"/>
                  <a:pt x="3780" y="20438"/>
                </a:cubicBezTo>
                <a:close/>
                <a:moveTo>
                  <a:pt x="3780" y="15070"/>
                </a:moveTo>
                <a:cubicBezTo>
                  <a:pt x="3067" y="15070"/>
                  <a:pt x="2501" y="16043"/>
                  <a:pt x="2501" y="17267"/>
                </a:cubicBezTo>
                <a:cubicBezTo>
                  <a:pt x="2501" y="18460"/>
                  <a:pt x="3067" y="19465"/>
                  <a:pt x="3780" y="19465"/>
                </a:cubicBezTo>
                <a:cubicBezTo>
                  <a:pt x="4473" y="19465"/>
                  <a:pt x="5058" y="18460"/>
                  <a:pt x="5058" y="17267"/>
                </a:cubicBezTo>
                <a:cubicBezTo>
                  <a:pt x="5058" y="16043"/>
                  <a:pt x="4473" y="15070"/>
                  <a:pt x="3780" y="15070"/>
                </a:cubicBezTo>
                <a:close/>
                <a:moveTo>
                  <a:pt x="3780" y="18272"/>
                </a:moveTo>
                <a:cubicBezTo>
                  <a:pt x="3451" y="18272"/>
                  <a:pt x="3177" y="17833"/>
                  <a:pt x="3177" y="17267"/>
                </a:cubicBezTo>
                <a:cubicBezTo>
                  <a:pt x="3177" y="16702"/>
                  <a:pt x="3451" y="16231"/>
                  <a:pt x="3780" y="16231"/>
                </a:cubicBezTo>
                <a:cubicBezTo>
                  <a:pt x="4108" y="16231"/>
                  <a:pt x="4364" y="16702"/>
                  <a:pt x="4364" y="17267"/>
                </a:cubicBezTo>
                <a:cubicBezTo>
                  <a:pt x="4364" y="17833"/>
                  <a:pt x="4108" y="18272"/>
                  <a:pt x="3780" y="18272"/>
                </a:cubicBezTo>
                <a:close/>
                <a:moveTo>
                  <a:pt x="19117" y="17267"/>
                </a:moveTo>
                <a:cubicBezTo>
                  <a:pt x="19117" y="14850"/>
                  <a:pt x="17985" y="12903"/>
                  <a:pt x="16579" y="12903"/>
                </a:cubicBezTo>
                <a:cubicBezTo>
                  <a:pt x="15191" y="12903"/>
                  <a:pt x="14059" y="14850"/>
                  <a:pt x="14059" y="17267"/>
                </a:cubicBezTo>
                <a:cubicBezTo>
                  <a:pt x="14059" y="19653"/>
                  <a:pt x="15191" y="21600"/>
                  <a:pt x="16579" y="21600"/>
                </a:cubicBezTo>
                <a:cubicBezTo>
                  <a:pt x="17985" y="21600"/>
                  <a:pt x="19117" y="19653"/>
                  <a:pt x="19117" y="17267"/>
                </a:cubicBezTo>
                <a:close/>
                <a:moveTo>
                  <a:pt x="14735" y="17267"/>
                </a:moveTo>
                <a:cubicBezTo>
                  <a:pt x="14735" y="15509"/>
                  <a:pt x="15556" y="14097"/>
                  <a:pt x="16579" y="14097"/>
                </a:cubicBezTo>
                <a:cubicBezTo>
                  <a:pt x="17601" y="14097"/>
                  <a:pt x="18423" y="15509"/>
                  <a:pt x="18423" y="17267"/>
                </a:cubicBezTo>
                <a:cubicBezTo>
                  <a:pt x="18423" y="18994"/>
                  <a:pt x="17601" y="20438"/>
                  <a:pt x="16579" y="20438"/>
                </a:cubicBezTo>
                <a:cubicBezTo>
                  <a:pt x="15556" y="20438"/>
                  <a:pt x="14735" y="18994"/>
                  <a:pt x="14735" y="17267"/>
                </a:cubicBezTo>
                <a:close/>
                <a:moveTo>
                  <a:pt x="17857" y="17267"/>
                </a:moveTo>
                <a:cubicBezTo>
                  <a:pt x="17857" y="16043"/>
                  <a:pt x="17291" y="15070"/>
                  <a:pt x="16579" y="15070"/>
                </a:cubicBezTo>
                <a:cubicBezTo>
                  <a:pt x="15885" y="15070"/>
                  <a:pt x="15301" y="16043"/>
                  <a:pt x="15301" y="17267"/>
                </a:cubicBezTo>
                <a:cubicBezTo>
                  <a:pt x="15301" y="18460"/>
                  <a:pt x="15885" y="19465"/>
                  <a:pt x="16579" y="19465"/>
                </a:cubicBezTo>
                <a:cubicBezTo>
                  <a:pt x="17291" y="19465"/>
                  <a:pt x="17857" y="18460"/>
                  <a:pt x="17857" y="17267"/>
                </a:cubicBezTo>
                <a:close/>
                <a:moveTo>
                  <a:pt x="15995" y="17267"/>
                </a:moveTo>
                <a:cubicBezTo>
                  <a:pt x="15995" y="16702"/>
                  <a:pt x="16250" y="16231"/>
                  <a:pt x="16579" y="16231"/>
                </a:cubicBezTo>
                <a:cubicBezTo>
                  <a:pt x="16908" y="16231"/>
                  <a:pt x="17181" y="16702"/>
                  <a:pt x="17181" y="17267"/>
                </a:cubicBezTo>
                <a:cubicBezTo>
                  <a:pt x="17181" y="17833"/>
                  <a:pt x="16908" y="18272"/>
                  <a:pt x="16579" y="18272"/>
                </a:cubicBezTo>
                <a:cubicBezTo>
                  <a:pt x="16250" y="18272"/>
                  <a:pt x="15995" y="17833"/>
                  <a:pt x="15995" y="17267"/>
                </a:cubicBezTo>
                <a:close/>
                <a:moveTo>
                  <a:pt x="20669" y="7535"/>
                </a:moveTo>
                <a:lnTo>
                  <a:pt x="20669" y="1664"/>
                </a:lnTo>
                <a:cubicBezTo>
                  <a:pt x="20669" y="753"/>
                  <a:pt x="20231" y="0"/>
                  <a:pt x="19701" y="0"/>
                </a:cubicBezTo>
                <a:lnTo>
                  <a:pt x="8454" y="0"/>
                </a:lnTo>
                <a:cubicBezTo>
                  <a:pt x="7961" y="0"/>
                  <a:pt x="7468" y="659"/>
                  <a:pt x="7322" y="1444"/>
                </a:cubicBezTo>
                <a:lnTo>
                  <a:pt x="6208" y="7535"/>
                </a:lnTo>
                <a:lnTo>
                  <a:pt x="1899" y="7535"/>
                </a:lnTo>
                <a:cubicBezTo>
                  <a:pt x="840" y="7535"/>
                  <a:pt x="0" y="9010"/>
                  <a:pt x="0" y="10800"/>
                </a:cubicBezTo>
                <a:lnTo>
                  <a:pt x="0" y="17267"/>
                </a:lnTo>
                <a:lnTo>
                  <a:pt x="676" y="17267"/>
                </a:lnTo>
                <a:cubicBezTo>
                  <a:pt x="676" y="14316"/>
                  <a:pt x="2063" y="11930"/>
                  <a:pt x="3780" y="11930"/>
                </a:cubicBezTo>
                <a:cubicBezTo>
                  <a:pt x="5478" y="11930"/>
                  <a:pt x="6865" y="14316"/>
                  <a:pt x="6865" y="17267"/>
                </a:cubicBezTo>
                <a:lnTo>
                  <a:pt x="6865" y="17833"/>
                </a:lnTo>
                <a:lnTo>
                  <a:pt x="13493" y="17833"/>
                </a:lnTo>
                <a:lnTo>
                  <a:pt x="13493" y="17267"/>
                </a:lnTo>
                <a:cubicBezTo>
                  <a:pt x="13493" y="14316"/>
                  <a:pt x="14881" y="11930"/>
                  <a:pt x="16579" y="11930"/>
                </a:cubicBezTo>
                <a:cubicBezTo>
                  <a:pt x="18295" y="11930"/>
                  <a:pt x="19683" y="14316"/>
                  <a:pt x="19683" y="17267"/>
                </a:cubicBezTo>
                <a:lnTo>
                  <a:pt x="19683" y="17833"/>
                </a:lnTo>
                <a:lnTo>
                  <a:pt x="21600" y="17833"/>
                </a:lnTo>
                <a:lnTo>
                  <a:pt x="21600" y="9199"/>
                </a:lnTo>
                <a:cubicBezTo>
                  <a:pt x="21600" y="8288"/>
                  <a:pt x="21198" y="7566"/>
                  <a:pt x="20669" y="7535"/>
                </a:cubicBezTo>
                <a:close/>
                <a:moveTo>
                  <a:pt x="8454" y="1193"/>
                </a:moveTo>
                <a:lnTo>
                  <a:pt x="19701" y="1193"/>
                </a:lnTo>
                <a:cubicBezTo>
                  <a:pt x="19865" y="1193"/>
                  <a:pt x="19993" y="1413"/>
                  <a:pt x="19993" y="1664"/>
                </a:cubicBezTo>
                <a:lnTo>
                  <a:pt x="19993" y="7535"/>
                </a:lnTo>
                <a:lnTo>
                  <a:pt x="13164" y="7535"/>
                </a:lnTo>
                <a:lnTo>
                  <a:pt x="13164" y="3830"/>
                </a:lnTo>
                <a:cubicBezTo>
                  <a:pt x="13164" y="2920"/>
                  <a:pt x="12745" y="2166"/>
                  <a:pt x="12215" y="2166"/>
                </a:cubicBezTo>
                <a:lnTo>
                  <a:pt x="7906" y="2166"/>
                </a:lnTo>
                <a:lnTo>
                  <a:pt x="7979" y="1790"/>
                </a:lnTo>
                <a:cubicBezTo>
                  <a:pt x="8034" y="1476"/>
                  <a:pt x="8271" y="1193"/>
                  <a:pt x="8454" y="1193"/>
                </a:cubicBezTo>
                <a:close/>
                <a:moveTo>
                  <a:pt x="12215" y="3328"/>
                </a:moveTo>
                <a:cubicBezTo>
                  <a:pt x="12361" y="3328"/>
                  <a:pt x="12489" y="3548"/>
                  <a:pt x="12489" y="3830"/>
                </a:cubicBezTo>
                <a:lnTo>
                  <a:pt x="12489" y="7535"/>
                </a:lnTo>
                <a:lnTo>
                  <a:pt x="8801" y="7535"/>
                </a:lnTo>
                <a:lnTo>
                  <a:pt x="8801" y="3328"/>
                </a:lnTo>
                <a:lnTo>
                  <a:pt x="12215" y="3328"/>
                </a:lnTo>
                <a:close/>
                <a:moveTo>
                  <a:pt x="7687" y="3328"/>
                </a:moveTo>
                <a:lnTo>
                  <a:pt x="8125" y="3328"/>
                </a:lnTo>
                <a:lnTo>
                  <a:pt x="8125" y="7535"/>
                </a:lnTo>
                <a:lnTo>
                  <a:pt x="6938" y="7535"/>
                </a:lnTo>
                <a:lnTo>
                  <a:pt x="7687" y="3328"/>
                </a:lnTo>
                <a:close/>
                <a:moveTo>
                  <a:pt x="20924" y="16671"/>
                </a:moveTo>
                <a:lnTo>
                  <a:pt x="20340" y="16671"/>
                </a:lnTo>
                <a:cubicBezTo>
                  <a:pt x="20176" y="13374"/>
                  <a:pt x="18551" y="10769"/>
                  <a:pt x="16579" y="10769"/>
                </a:cubicBezTo>
                <a:cubicBezTo>
                  <a:pt x="14607" y="10769"/>
                  <a:pt x="13000" y="13374"/>
                  <a:pt x="12818" y="16671"/>
                </a:cubicBezTo>
                <a:lnTo>
                  <a:pt x="7541" y="16671"/>
                </a:lnTo>
                <a:cubicBezTo>
                  <a:pt x="7358" y="13374"/>
                  <a:pt x="5733" y="10769"/>
                  <a:pt x="3780" y="10769"/>
                </a:cubicBezTo>
                <a:cubicBezTo>
                  <a:pt x="2501" y="10769"/>
                  <a:pt x="1351" y="11867"/>
                  <a:pt x="676" y="13531"/>
                </a:cubicBezTo>
                <a:lnTo>
                  <a:pt x="676" y="10800"/>
                </a:lnTo>
                <a:cubicBezTo>
                  <a:pt x="676" y="9638"/>
                  <a:pt x="1223" y="8697"/>
                  <a:pt x="1899" y="8697"/>
                </a:cubicBezTo>
                <a:lnTo>
                  <a:pt x="20651" y="8697"/>
                </a:lnTo>
                <a:cubicBezTo>
                  <a:pt x="20797" y="8697"/>
                  <a:pt x="20924" y="8916"/>
                  <a:pt x="20924" y="9199"/>
                </a:cubicBezTo>
                <a:lnTo>
                  <a:pt x="20924" y="16671"/>
                </a:lnTo>
                <a:close/>
                <a:moveTo>
                  <a:pt x="14698" y="6562"/>
                </a:moveTo>
                <a:lnTo>
                  <a:pt x="18460" y="6562"/>
                </a:lnTo>
                <a:cubicBezTo>
                  <a:pt x="18989" y="6562"/>
                  <a:pt x="19427" y="5808"/>
                  <a:pt x="19427" y="4898"/>
                </a:cubicBezTo>
                <a:lnTo>
                  <a:pt x="19427" y="3830"/>
                </a:lnTo>
                <a:cubicBezTo>
                  <a:pt x="19427" y="2920"/>
                  <a:pt x="18989" y="2166"/>
                  <a:pt x="18460" y="2166"/>
                </a:cubicBezTo>
                <a:lnTo>
                  <a:pt x="14698" y="2166"/>
                </a:lnTo>
                <a:cubicBezTo>
                  <a:pt x="14169" y="2166"/>
                  <a:pt x="13749" y="2920"/>
                  <a:pt x="13749" y="3830"/>
                </a:cubicBezTo>
                <a:lnTo>
                  <a:pt x="13749" y="4898"/>
                </a:lnTo>
                <a:cubicBezTo>
                  <a:pt x="13749" y="5808"/>
                  <a:pt x="14169" y="6562"/>
                  <a:pt x="14698" y="6562"/>
                </a:cubicBezTo>
                <a:close/>
                <a:moveTo>
                  <a:pt x="14424" y="3830"/>
                </a:moveTo>
                <a:cubicBezTo>
                  <a:pt x="14424" y="3548"/>
                  <a:pt x="14552" y="3328"/>
                  <a:pt x="14698" y="3328"/>
                </a:cubicBezTo>
                <a:lnTo>
                  <a:pt x="18460" y="3328"/>
                </a:lnTo>
                <a:cubicBezTo>
                  <a:pt x="18606" y="3328"/>
                  <a:pt x="18733" y="3548"/>
                  <a:pt x="18733" y="3830"/>
                </a:cubicBezTo>
                <a:lnTo>
                  <a:pt x="18733" y="4898"/>
                </a:lnTo>
                <a:cubicBezTo>
                  <a:pt x="18733" y="5180"/>
                  <a:pt x="18606" y="5400"/>
                  <a:pt x="18460" y="5400"/>
                </a:cubicBezTo>
                <a:lnTo>
                  <a:pt x="14698" y="5400"/>
                </a:lnTo>
                <a:cubicBezTo>
                  <a:pt x="14552" y="5400"/>
                  <a:pt x="14424" y="5180"/>
                  <a:pt x="14424" y="4898"/>
                </a:cubicBezTo>
                <a:lnTo>
                  <a:pt x="14424" y="3830"/>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781" name="Shape"/>
          <p:cNvSpPr/>
          <p:nvPr/>
        </p:nvSpPr>
        <p:spPr>
          <a:xfrm>
            <a:off x="17619695" y="6567082"/>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9060" y="5537"/>
                </a:moveTo>
                <a:lnTo>
                  <a:pt x="12518" y="5537"/>
                </a:lnTo>
                <a:lnTo>
                  <a:pt x="12518" y="6368"/>
                </a:lnTo>
                <a:lnTo>
                  <a:pt x="9060" y="6368"/>
                </a:lnTo>
                <a:lnTo>
                  <a:pt x="9060" y="5537"/>
                </a:lnTo>
                <a:close/>
                <a:moveTo>
                  <a:pt x="9760" y="8776"/>
                </a:moveTo>
                <a:lnTo>
                  <a:pt x="11840" y="8776"/>
                </a:lnTo>
                <a:lnTo>
                  <a:pt x="11840" y="7966"/>
                </a:lnTo>
                <a:lnTo>
                  <a:pt x="9760" y="7966"/>
                </a:lnTo>
                <a:lnTo>
                  <a:pt x="9760" y="8776"/>
                </a:lnTo>
                <a:close/>
                <a:moveTo>
                  <a:pt x="7857" y="3939"/>
                </a:moveTo>
                <a:lnTo>
                  <a:pt x="13743" y="3939"/>
                </a:lnTo>
                <a:lnTo>
                  <a:pt x="13743" y="3108"/>
                </a:lnTo>
                <a:lnTo>
                  <a:pt x="7857" y="3108"/>
                </a:lnTo>
                <a:lnTo>
                  <a:pt x="7857" y="3939"/>
                </a:lnTo>
                <a:close/>
                <a:moveTo>
                  <a:pt x="10789" y="0"/>
                </a:moveTo>
                <a:cubicBezTo>
                  <a:pt x="16742" y="0"/>
                  <a:pt x="21600" y="4836"/>
                  <a:pt x="21600" y="10789"/>
                </a:cubicBezTo>
                <a:cubicBezTo>
                  <a:pt x="21600" y="16764"/>
                  <a:pt x="16742" y="21600"/>
                  <a:pt x="10789" y="21600"/>
                </a:cubicBezTo>
                <a:cubicBezTo>
                  <a:pt x="4836" y="21600"/>
                  <a:pt x="0" y="16764"/>
                  <a:pt x="0" y="10789"/>
                </a:cubicBezTo>
                <a:cubicBezTo>
                  <a:pt x="0" y="4836"/>
                  <a:pt x="4836" y="0"/>
                  <a:pt x="10789" y="0"/>
                </a:cubicBezTo>
                <a:close/>
                <a:moveTo>
                  <a:pt x="10789" y="810"/>
                </a:moveTo>
                <a:cubicBezTo>
                  <a:pt x="5296" y="810"/>
                  <a:pt x="810" y="5296"/>
                  <a:pt x="810" y="10789"/>
                </a:cubicBezTo>
                <a:cubicBezTo>
                  <a:pt x="810" y="16173"/>
                  <a:pt x="5077" y="20550"/>
                  <a:pt x="10395" y="20768"/>
                </a:cubicBezTo>
                <a:lnTo>
                  <a:pt x="10395" y="18492"/>
                </a:lnTo>
                <a:lnTo>
                  <a:pt x="7857" y="18492"/>
                </a:lnTo>
                <a:lnTo>
                  <a:pt x="7857" y="17661"/>
                </a:lnTo>
                <a:lnTo>
                  <a:pt x="10395" y="17661"/>
                </a:lnTo>
                <a:lnTo>
                  <a:pt x="10395" y="16063"/>
                </a:lnTo>
                <a:lnTo>
                  <a:pt x="9060" y="16063"/>
                </a:lnTo>
                <a:lnTo>
                  <a:pt x="9060" y="15232"/>
                </a:lnTo>
                <a:lnTo>
                  <a:pt x="10395" y="15232"/>
                </a:lnTo>
                <a:lnTo>
                  <a:pt x="10395" y="13590"/>
                </a:lnTo>
                <a:cubicBezTo>
                  <a:pt x="9148" y="13415"/>
                  <a:pt x="8163" y="12452"/>
                  <a:pt x="7988" y="11205"/>
                </a:cubicBezTo>
                <a:lnTo>
                  <a:pt x="3874" y="11205"/>
                </a:lnTo>
                <a:lnTo>
                  <a:pt x="3874" y="10395"/>
                </a:lnTo>
                <a:lnTo>
                  <a:pt x="8776" y="10395"/>
                </a:lnTo>
                <a:lnTo>
                  <a:pt x="8776" y="10789"/>
                </a:lnTo>
                <a:cubicBezTo>
                  <a:pt x="8776" y="11774"/>
                  <a:pt x="9476" y="12584"/>
                  <a:pt x="10395" y="12781"/>
                </a:cubicBezTo>
                <a:lnTo>
                  <a:pt x="10395" y="11555"/>
                </a:lnTo>
                <a:cubicBezTo>
                  <a:pt x="10111" y="11402"/>
                  <a:pt x="9936" y="11139"/>
                  <a:pt x="9936" y="10789"/>
                </a:cubicBezTo>
                <a:cubicBezTo>
                  <a:pt x="9936" y="10329"/>
                  <a:pt x="10308" y="9936"/>
                  <a:pt x="10789" y="9936"/>
                </a:cubicBezTo>
                <a:cubicBezTo>
                  <a:pt x="11271" y="9936"/>
                  <a:pt x="11664" y="10329"/>
                  <a:pt x="11664" y="10789"/>
                </a:cubicBezTo>
                <a:cubicBezTo>
                  <a:pt x="11664" y="11139"/>
                  <a:pt x="11467" y="11402"/>
                  <a:pt x="11205" y="11555"/>
                </a:cubicBezTo>
                <a:lnTo>
                  <a:pt x="11205" y="12781"/>
                </a:lnTo>
                <a:cubicBezTo>
                  <a:pt x="12124" y="12584"/>
                  <a:pt x="12802" y="11774"/>
                  <a:pt x="12802" y="10789"/>
                </a:cubicBezTo>
                <a:lnTo>
                  <a:pt x="12802" y="10395"/>
                </a:lnTo>
                <a:lnTo>
                  <a:pt x="17726" y="10395"/>
                </a:lnTo>
                <a:lnTo>
                  <a:pt x="17726" y="11205"/>
                </a:lnTo>
                <a:lnTo>
                  <a:pt x="13590" y="11205"/>
                </a:lnTo>
                <a:cubicBezTo>
                  <a:pt x="13415" y="12452"/>
                  <a:pt x="12430" y="13415"/>
                  <a:pt x="11205" y="13590"/>
                </a:cubicBezTo>
                <a:lnTo>
                  <a:pt x="11205" y="15232"/>
                </a:lnTo>
                <a:lnTo>
                  <a:pt x="12518" y="15232"/>
                </a:lnTo>
                <a:lnTo>
                  <a:pt x="12518" y="16063"/>
                </a:lnTo>
                <a:lnTo>
                  <a:pt x="11205" y="16063"/>
                </a:lnTo>
                <a:lnTo>
                  <a:pt x="11205" y="17661"/>
                </a:lnTo>
                <a:lnTo>
                  <a:pt x="13743" y="17661"/>
                </a:lnTo>
                <a:lnTo>
                  <a:pt x="13743" y="18492"/>
                </a:lnTo>
                <a:lnTo>
                  <a:pt x="11205" y="18492"/>
                </a:lnTo>
                <a:lnTo>
                  <a:pt x="11205" y="20768"/>
                </a:lnTo>
                <a:cubicBezTo>
                  <a:pt x="16523" y="20550"/>
                  <a:pt x="20768" y="16173"/>
                  <a:pt x="20768" y="10789"/>
                </a:cubicBezTo>
                <a:cubicBezTo>
                  <a:pt x="20768" y="5296"/>
                  <a:pt x="16304" y="810"/>
                  <a:pt x="10789" y="81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2" name="Shape"/>
          <p:cNvSpPr/>
          <p:nvPr/>
        </p:nvSpPr>
        <p:spPr>
          <a:xfrm>
            <a:off x="15803326" y="6567082"/>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10811" y="21600"/>
                </a:moveTo>
                <a:cubicBezTo>
                  <a:pt x="16764" y="21600"/>
                  <a:pt x="21600" y="16764"/>
                  <a:pt x="21600" y="10789"/>
                </a:cubicBezTo>
                <a:cubicBezTo>
                  <a:pt x="21600" y="4836"/>
                  <a:pt x="16764" y="0"/>
                  <a:pt x="10811" y="0"/>
                </a:cubicBezTo>
                <a:cubicBezTo>
                  <a:pt x="4858" y="0"/>
                  <a:pt x="0" y="4836"/>
                  <a:pt x="0" y="10789"/>
                </a:cubicBezTo>
                <a:cubicBezTo>
                  <a:pt x="0" y="16764"/>
                  <a:pt x="4858" y="21600"/>
                  <a:pt x="10811" y="21600"/>
                </a:cubicBezTo>
                <a:close/>
                <a:moveTo>
                  <a:pt x="853" y="11205"/>
                </a:moveTo>
                <a:lnTo>
                  <a:pt x="2232" y="11205"/>
                </a:lnTo>
                <a:cubicBezTo>
                  <a:pt x="2342" y="11467"/>
                  <a:pt x="2582" y="11686"/>
                  <a:pt x="2845" y="11774"/>
                </a:cubicBezTo>
                <a:cubicBezTo>
                  <a:pt x="3305" y="15604"/>
                  <a:pt x="6500" y="18602"/>
                  <a:pt x="10395" y="18799"/>
                </a:cubicBezTo>
                <a:lnTo>
                  <a:pt x="10395" y="20768"/>
                </a:lnTo>
                <a:cubicBezTo>
                  <a:pt x="5230" y="20550"/>
                  <a:pt x="1050" y="16391"/>
                  <a:pt x="853" y="11205"/>
                </a:cubicBezTo>
                <a:close/>
                <a:moveTo>
                  <a:pt x="15998" y="6303"/>
                </a:moveTo>
                <a:cubicBezTo>
                  <a:pt x="16129" y="6303"/>
                  <a:pt x="16260" y="6259"/>
                  <a:pt x="16370" y="6215"/>
                </a:cubicBezTo>
                <a:cubicBezTo>
                  <a:pt x="17311" y="7375"/>
                  <a:pt x="17902" y="8819"/>
                  <a:pt x="17989" y="10395"/>
                </a:cubicBezTo>
                <a:lnTo>
                  <a:pt x="16041" y="10395"/>
                </a:lnTo>
                <a:cubicBezTo>
                  <a:pt x="15844" y="7813"/>
                  <a:pt x="13787" y="5756"/>
                  <a:pt x="11227" y="5559"/>
                </a:cubicBezTo>
                <a:lnTo>
                  <a:pt x="11227" y="3611"/>
                </a:lnTo>
                <a:cubicBezTo>
                  <a:pt x="12627" y="3698"/>
                  <a:pt x="13940" y="4180"/>
                  <a:pt x="15013" y="4946"/>
                </a:cubicBezTo>
                <a:cubicBezTo>
                  <a:pt x="14991" y="5055"/>
                  <a:pt x="14969" y="5143"/>
                  <a:pt x="14969" y="5252"/>
                </a:cubicBezTo>
                <a:cubicBezTo>
                  <a:pt x="14969" y="5821"/>
                  <a:pt x="15429" y="6303"/>
                  <a:pt x="15998" y="6303"/>
                </a:cubicBezTo>
                <a:close/>
                <a:moveTo>
                  <a:pt x="4136" y="11205"/>
                </a:moveTo>
                <a:lnTo>
                  <a:pt x="5581" y="11205"/>
                </a:lnTo>
                <a:cubicBezTo>
                  <a:pt x="5756" y="13590"/>
                  <a:pt x="7528" y="15516"/>
                  <a:pt x="9826" y="15954"/>
                </a:cubicBezTo>
                <a:cubicBezTo>
                  <a:pt x="9914" y="16260"/>
                  <a:pt x="10133" y="16479"/>
                  <a:pt x="10395" y="16610"/>
                </a:cubicBezTo>
                <a:lnTo>
                  <a:pt x="10395" y="17989"/>
                </a:lnTo>
                <a:cubicBezTo>
                  <a:pt x="6916" y="17792"/>
                  <a:pt x="4092" y="15122"/>
                  <a:pt x="3655" y="11708"/>
                </a:cubicBezTo>
                <a:cubicBezTo>
                  <a:pt x="3874" y="11599"/>
                  <a:pt x="4049" y="11424"/>
                  <a:pt x="4136" y="11205"/>
                </a:cubicBezTo>
                <a:close/>
                <a:moveTo>
                  <a:pt x="11708" y="15144"/>
                </a:moveTo>
                <a:cubicBezTo>
                  <a:pt x="11599" y="14947"/>
                  <a:pt x="11424" y="14794"/>
                  <a:pt x="11227" y="14684"/>
                </a:cubicBezTo>
                <a:lnTo>
                  <a:pt x="11227" y="13240"/>
                </a:lnTo>
                <a:cubicBezTo>
                  <a:pt x="12255" y="13065"/>
                  <a:pt x="13087" y="12255"/>
                  <a:pt x="13262" y="11205"/>
                </a:cubicBezTo>
                <a:lnTo>
                  <a:pt x="15232" y="11205"/>
                </a:lnTo>
                <a:cubicBezTo>
                  <a:pt x="15057" y="13153"/>
                  <a:pt x="13590" y="14750"/>
                  <a:pt x="11708" y="15144"/>
                </a:cubicBezTo>
                <a:close/>
                <a:moveTo>
                  <a:pt x="11227" y="10395"/>
                </a:moveTo>
                <a:lnTo>
                  <a:pt x="11227" y="9191"/>
                </a:lnTo>
                <a:cubicBezTo>
                  <a:pt x="11818" y="9345"/>
                  <a:pt x="12277" y="9804"/>
                  <a:pt x="12430" y="10395"/>
                </a:cubicBezTo>
                <a:lnTo>
                  <a:pt x="11227" y="10395"/>
                </a:lnTo>
                <a:close/>
                <a:moveTo>
                  <a:pt x="12430" y="11205"/>
                </a:moveTo>
                <a:cubicBezTo>
                  <a:pt x="12277" y="11796"/>
                  <a:pt x="11818" y="12255"/>
                  <a:pt x="11227" y="12409"/>
                </a:cubicBezTo>
                <a:lnTo>
                  <a:pt x="11227" y="11205"/>
                </a:lnTo>
                <a:lnTo>
                  <a:pt x="12430" y="11205"/>
                </a:lnTo>
                <a:close/>
                <a:moveTo>
                  <a:pt x="10395" y="10395"/>
                </a:moveTo>
                <a:lnTo>
                  <a:pt x="9191" y="10395"/>
                </a:lnTo>
                <a:cubicBezTo>
                  <a:pt x="9345" y="9804"/>
                  <a:pt x="9804" y="9345"/>
                  <a:pt x="10395" y="9191"/>
                </a:cubicBezTo>
                <a:lnTo>
                  <a:pt x="10395" y="10395"/>
                </a:lnTo>
                <a:close/>
                <a:moveTo>
                  <a:pt x="10395" y="11205"/>
                </a:moveTo>
                <a:lnTo>
                  <a:pt x="10395" y="12409"/>
                </a:lnTo>
                <a:cubicBezTo>
                  <a:pt x="9804" y="12255"/>
                  <a:pt x="9345" y="11796"/>
                  <a:pt x="9191" y="11205"/>
                </a:cubicBezTo>
                <a:lnTo>
                  <a:pt x="10395" y="11205"/>
                </a:lnTo>
                <a:close/>
                <a:moveTo>
                  <a:pt x="13262" y="10395"/>
                </a:moveTo>
                <a:cubicBezTo>
                  <a:pt x="13087" y="9345"/>
                  <a:pt x="12255" y="8535"/>
                  <a:pt x="11227" y="8360"/>
                </a:cubicBezTo>
                <a:lnTo>
                  <a:pt x="11227" y="6390"/>
                </a:lnTo>
                <a:cubicBezTo>
                  <a:pt x="13350" y="6565"/>
                  <a:pt x="15035" y="8272"/>
                  <a:pt x="15232" y="10395"/>
                </a:cubicBezTo>
                <a:lnTo>
                  <a:pt x="13262" y="10395"/>
                </a:lnTo>
                <a:close/>
                <a:moveTo>
                  <a:pt x="10395" y="8360"/>
                </a:moveTo>
                <a:cubicBezTo>
                  <a:pt x="9367" y="8535"/>
                  <a:pt x="8535" y="9345"/>
                  <a:pt x="8360" y="10395"/>
                </a:cubicBezTo>
                <a:lnTo>
                  <a:pt x="6390" y="10395"/>
                </a:lnTo>
                <a:cubicBezTo>
                  <a:pt x="6587" y="8272"/>
                  <a:pt x="8272" y="6565"/>
                  <a:pt x="10395" y="6390"/>
                </a:cubicBezTo>
                <a:lnTo>
                  <a:pt x="10395" y="8360"/>
                </a:lnTo>
                <a:close/>
                <a:moveTo>
                  <a:pt x="8360" y="11205"/>
                </a:moveTo>
                <a:cubicBezTo>
                  <a:pt x="8535" y="12255"/>
                  <a:pt x="9367" y="13065"/>
                  <a:pt x="10395" y="13240"/>
                </a:cubicBezTo>
                <a:lnTo>
                  <a:pt x="10395" y="14684"/>
                </a:lnTo>
                <a:cubicBezTo>
                  <a:pt x="10198" y="14794"/>
                  <a:pt x="10023" y="14947"/>
                  <a:pt x="9914" y="15144"/>
                </a:cubicBezTo>
                <a:cubicBezTo>
                  <a:pt x="8010" y="14750"/>
                  <a:pt x="6565" y="13153"/>
                  <a:pt x="6390" y="11205"/>
                </a:cubicBezTo>
                <a:lnTo>
                  <a:pt x="8360" y="11205"/>
                </a:lnTo>
                <a:close/>
                <a:moveTo>
                  <a:pt x="11227" y="16610"/>
                </a:moveTo>
                <a:cubicBezTo>
                  <a:pt x="11489" y="16479"/>
                  <a:pt x="11708" y="16260"/>
                  <a:pt x="11796" y="15954"/>
                </a:cubicBezTo>
                <a:cubicBezTo>
                  <a:pt x="14094" y="15516"/>
                  <a:pt x="15866" y="13590"/>
                  <a:pt x="16041" y="11205"/>
                </a:cubicBezTo>
                <a:lnTo>
                  <a:pt x="17989" y="11205"/>
                </a:lnTo>
                <a:cubicBezTo>
                  <a:pt x="17792" y="14860"/>
                  <a:pt x="14860" y="17792"/>
                  <a:pt x="11227" y="17989"/>
                </a:cubicBezTo>
                <a:lnTo>
                  <a:pt x="11227" y="16610"/>
                </a:lnTo>
                <a:close/>
                <a:moveTo>
                  <a:pt x="10395" y="5559"/>
                </a:moveTo>
                <a:cubicBezTo>
                  <a:pt x="7835" y="5756"/>
                  <a:pt x="5778" y="7813"/>
                  <a:pt x="5581" y="10395"/>
                </a:cubicBezTo>
                <a:lnTo>
                  <a:pt x="4136" y="10395"/>
                </a:lnTo>
                <a:cubicBezTo>
                  <a:pt x="4049" y="10176"/>
                  <a:pt x="3874" y="10001"/>
                  <a:pt x="3655" y="9870"/>
                </a:cubicBezTo>
                <a:cubicBezTo>
                  <a:pt x="4092" y="6478"/>
                  <a:pt x="6916" y="3808"/>
                  <a:pt x="10395" y="3611"/>
                </a:cubicBezTo>
                <a:lnTo>
                  <a:pt x="10395" y="5559"/>
                </a:lnTo>
                <a:close/>
                <a:moveTo>
                  <a:pt x="11227" y="20768"/>
                </a:moveTo>
                <a:lnTo>
                  <a:pt x="11227" y="18799"/>
                </a:lnTo>
                <a:cubicBezTo>
                  <a:pt x="15319" y="18602"/>
                  <a:pt x="18602" y="15319"/>
                  <a:pt x="18821" y="11205"/>
                </a:cubicBezTo>
                <a:lnTo>
                  <a:pt x="20768" y="11205"/>
                </a:lnTo>
                <a:cubicBezTo>
                  <a:pt x="20550" y="16391"/>
                  <a:pt x="16391" y="20550"/>
                  <a:pt x="11227" y="20768"/>
                </a:cubicBezTo>
                <a:close/>
                <a:moveTo>
                  <a:pt x="20768" y="10395"/>
                </a:moveTo>
                <a:lnTo>
                  <a:pt x="18821" y="10395"/>
                </a:lnTo>
                <a:cubicBezTo>
                  <a:pt x="18733" y="8601"/>
                  <a:pt x="18055" y="6959"/>
                  <a:pt x="16960" y="5646"/>
                </a:cubicBezTo>
                <a:cubicBezTo>
                  <a:pt x="17004" y="5537"/>
                  <a:pt x="17048" y="5405"/>
                  <a:pt x="17048" y="5252"/>
                </a:cubicBezTo>
                <a:cubicBezTo>
                  <a:pt x="17048" y="4683"/>
                  <a:pt x="16567" y="4224"/>
                  <a:pt x="15998" y="4224"/>
                </a:cubicBezTo>
                <a:cubicBezTo>
                  <a:pt x="15844" y="4224"/>
                  <a:pt x="15691" y="4267"/>
                  <a:pt x="15538" y="4333"/>
                </a:cubicBezTo>
                <a:cubicBezTo>
                  <a:pt x="14312" y="3436"/>
                  <a:pt x="12824" y="2867"/>
                  <a:pt x="11227" y="2801"/>
                </a:cubicBezTo>
                <a:lnTo>
                  <a:pt x="11227" y="832"/>
                </a:lnTo>
                <a:cubicBezTo>
                  <a:pt x="16391" y="1050"/>
                  <a:pt x="20550" y="5209"/>
                  <a:pt x="20768" y="10395"/>
                </a:cubicBezTo>
                <a:close/>
                <a:moveTo>
                  <a:pt x="10395" y="832"/>
                </a:moveTo>
                <a:lnTo>
                  <a:pt x="10395" y="2801"/>
                </a:lnTo>
                <a:cubicBezTo>
                  <a:pt x="6500" y="2998"/>
                  <a:pt x="3305" y="5996"/>
                  <a:pt x="2845" y="9826"/>
                </a:cubicBezTo>
                <a:cubicBezTo>
                  <a:pt x="2582" y="9914"/>
                  <a:pt x="2342" y="10133"/>
                  <a:pt x="2232" y="10395"/>
                </a:cubicBezTo>
                <a:lnTo>
                  <a:pt x="853" y="10395"/>
                </a:lnTo>
                <a:cubicBezTo>
                  <a:pt x="1050" y="5209"/>
                  <a:pt x="5230" y="1050"/>
                  <a:pt x="10395" y="83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3" name="Shape"/>
          <p:cNvSpPr/>
          <p:nvPr/>
        </p:nvSpPr>
        <p:spPr>
          <a:xfrm>
            <a:off x="17577458" y="4777597"/>
            <a:ext cx="943796" cy="747955"/>
          </a:xfrm>
          <a:custGeom>
            <a:avLst/>
            <a:gdLst/>
            <a:ahLst/>
            <a:cxnLst>
              <a:cxn ang="0">
                <a:pos x="wd2" y="hd2"/>
              </a:cxn>
              <a:cxn ang="5400000">
                <a:pos x="wd2" y="hd2"/>
              </a:cxn>
              <a:cxn ang="10800000">
                <a:pos x="wd2" y="hd2"/>
              </a:cxn>
              <a:cxn ang="16200000">
                <a:pos x="wd2" y="hd2"/>
              </a:cxn>
            </a:cxnLst>
            <a:rect l="0" t="0" r="r" b="b"/>
            <a:pathLst>
              <a:path w="21600" h="21600" extrusionOk="0">
                <a:moveTo>
                  <a:pt x="2232" y="2813"/>
                </a:moveTo>
                <a:lnTo>
                  <a:pt x="1494" y="2813"/>
                </a:lnTo>
                <a:lnTo>
                  <a:pt x="1494" y="1884"/>
                </a:lnTo>
                <a:lnTo>
                  <a:pt x="2232" y="1884"/>
                </a:lnTo>
                <a:lnTo>
                  <a:pt x="2232" y="2813"/>
                </a:lnTo>
                <a:close/>
                <a:moveTo>
                  <a:pt x="2989" y="2838"/>
                </a:moveTo>
                <a:lnTo>
                  <a:pt x="2232" y="2838"/>
                </a:lnTo>
                <a:lnTo>
                  <a:pt x="2232" y="3767"/>
                </a:lnTo>
                <a:lnTo>
                  <a:pt x="2989" y="3767"/>
                </a:lnTo>
                <a:lnTo>
                  <a:pt x="2989" y="2838"/>
                </a:lnTo>
                <a:close/>
                <a:moveTo>
                  <a:pt x="2232" y="3767"/>
                </a:moveTo>
                <a:lnTo>
                  <a:pt x="1494" y="3767"/>
                </a:lnTo>
                <a:lnTo>
                  <a:pt x="1494" y="4697"/>
                </a:lnTo>
                <a:lnTo>
                  <a:pt x="2232" y="4697"/>
                </a:lnTo>
                <a:lnTo>
                  <a:pt x="2232" y="3767"/>
                </a:lnTo>
                <a:close/>
                <a:moveTo>
                  <a:pt x="2989" y="4697"/>
                </a:moveTo>
                <a:lnTo>
                  <a:pt x="2232" y="4697"/>
                </a:lnTo>
                <a:lnTo>
                  <a:pt x="2232" y="5651"/>
                </a:lnTo>
                <a:lnTo>
                  <a:pt x="2989" y="5651"/>
                </a:lnTo>
                <a:lnTo>
                  <a:pt x="2989" y="4697"/>
                </a:lnTo>
                <a:close/>
                <a:moveTo>
                  <a:pt x="2232" y="5651"/>
                </a:moveTo>
                <a:lnTo>
                  <a:pt x="1494" y="5651"/>
                </a:lnTo>
                <a:lnTo>
                  <a:pt x="1494" y="6580"/>
                </a:lnTo>
                <a:lnTo>
                  <a:pt x="2232" y="6580"/>
                </a:lnTo>
                <a:lnTo>
                  <a:pt x="2232" y="5651"/>
                </a:lnTo>
                <a:close/>
                <a:moveTo>
                  <a:pt x="2989" y="6580"/>
                </a:moveTo>
                <a:lnTo>
                  <a:pt x="2232" y="6580"/>
                </a:lnTo>
                <a:lnTo>
                  <a:pt x="2232" y="7535"/>
                </a:lnTo>
                <a:lnTo>
                  <a:pt x="2989" y="7535"/>
                </a:lnTo>
                <a:lnTo>
                  <a:pt x="2989" y="6580"/>
                </a:lnTo>
                <a:close/>
                <a:moveTo>
                  <a:pt x="2232" y="7535"/>
                </a:moveTo>
                <a:lnTo>
                  <a:pt x="1494" y="7535"/>
                </a:lnTo>
                <a:lnTo>
                  <a:pt x="1494" y="8464"/>
                </a:lnTo>
                <a:lnTo>
                  <a:pt x="2232" y="8464"/>
                </a:lnTo>
                <a:lnTo>
                  <a:pt x="2232" y="7535"/>
                </a:lnTo>
                <a:close/>
                <a:moveTo>
                  <a:pt x="2989" y="8464"/>
                </a:moveTo>
                <a:lnTo>
                  <a:pt x="2232" y="8464"/>
                </a:lnTo>
                <a:lnTo>
                  <a:pt x="2232" y="9393"/>
                </a:lnTo>
                <a:lnTo>
                  <a:pt x="2989" y="9393"/>
                </a:lnTo>
                <a:lnTo>
                  <a:pt x="2989" y="8464"/>
                </a:lnTo>
                <a:close/>
                <a:moveTo>
                  <a:pt x="2232" y="9393"/>
                </a:moveTo>
                <a:lnTo>
                  <a:pt x="1494" y="9393"/>
                </a:lnTo>
                <a:lnTo>
                  <a:pt x="1494" y="10348"/>
                </a:lnTo>
                <a:lnTo>
                  <a:pt x="2232" y="10348"/>
                </a:lnTo>
                <a:lnTo>
                  <a:pt x="2232" y="9393"/>
                </a:lnTo>
                <a:close/>
                <a:moveTo>
                  <a:pt x="2989" y="10348"/>
                </a:moveTo>
                <a:lnTo>
                  <a:pt x="2232" y="10348"/>
                </a:lnTo>
                <a:lnTo>
                  <a:pt x="2232" y="11277"/>
                </a:lnTo>
                <a:lnTo>
                  <a:pt x="2989" y="11277"/>
                </a:lnTo>
                <a:lnTo>
                  <a:pt x="2989" y="10348"/>
                </a:lnTo>
                <a:close/>
                <a:moveTo>
                  <a:pt x="2232" y="11277"/>
                </a:moveTo>
                <a:lnTo>
                  <a:pt x="1494" y="11277"/>
                </a:lnTo>
                <a:lnTo>
                  <a:pt x="1494" y="12232"/>
                </a:lnTo>
                <a:lnTo>
                  <a:pt x="2232" y="12232"/>
                </a:lnTo>
                <a:lnTo>
                  <a:pt x="2232" y="11277"/>
                </a:lnTo>
                <a:close/>
                <a:moveTo>
                  <a:pt x="2989" y="12232"/>
                </a:moveTo>
                <a:lnTo>
                  <a:pt x="2232" y="12232"/>
                </a:lnTo>
                <a:lnTo>
                  <a:pt x="2232" y="13161"/>
                </a:lnTo>
                <a:lnTo>
                  <a:pt x="2989" y="13161"/>
                </a:lnTo>
                <a:lnTo>
                  <a:pt x="2989" y="12232"/>
                </a:lnTo>
                <a:close/>
                <a:moveTo>
                  <a:pt x="2232" y="13161"/>
                </a:moveTo>
                <a:lnTo>
                  <a:pt x="1494" y="13161"/>
                </a:lnTo>
                <a:lnTo>
                  <a:pt x="1494" y="14115"/>
                </a:lnTo>
                <a:lnTo>
                  <a:pt x="2232" y="14115"/>
                </a:lnTo>
                <a:lnTo>
                  <a:pt x="2232" y="13161"/>
                </a:lnTo>
                <a:close/>
                <a:moveTo>
                  <a:pt x="2989" y="14115"/>
                </a:moveTo>
                <a:lnTo>
                  <a:pt x="2232" y="14115"/>
                </a:lnTo>
                <a:lnTo>
                  <a:pt x="2232" y="15045"/>
                </a:lnTo>
                <a:lnTo>
                  <a:pt x="2989" y="15045"/>
                </a:lnTo>
                <a:lnTo>
                  <a:pt x="2989" y="14115"/>
                </a:lnTo>
                <a:close/>
                <a:moveTo>
                  <a:pt x="2232" y="15045"/>
                </a:moveTo>
                <a:lnTo>
                  <a:pt x="1494" y="15045"/>
                </a:lnTo>
                <a:lnTo>
                  <a:pt x="1494" y="15974"/>
                </a:lnTo>
                <a:lnTo>
                  <a:pt x="2232" y="15974"/>
                </a:lnTo>
                <a:lnTo>
                  <a:pt x="2232" y="15045"/>
                </a:lnTo>
                <a:close/>
                <a:moveTo>
                  <a:pt x="2989" y="15974"/>
                </a:moveTo>
                <a:lnTo>
                  <a:pt x="2232" y="15974"/>
                </a:lnTo>
                <a:lnTo>
                  <a:pt x="2232" y="16928"/>
                </a:lnTo>
                <a:lnTo>
                  <a:pt x="2989" y="16928"/>
                </a:lnTo>
                <a:lnTo>
                  <a:pt x="2989" y="15974"/>
                </a:lnTo>
                <a:close/>
                <a:moveTo>
                  <a:pt x="2232" y="16928"/>
                </a:moveTo>
                <a:lnTo>
                  <a:pt x="1494" y="16928"/>
                </a:lnTo>
                <a:lnTo>
                  <a:pt x="1494" y="17858"/>
                </a:lnTo>
                <a:lnTo>
                  <a:pt x="2232" y="17858"/>
                </a:lnTo>
                <a:lnTo>
                  <a:pt x="2232" y="16928"/>
                </a:lnTo>
                <a:close/>
                <a:moveTo>
                  <a:pt x="2989" y="17858"/>
                </a:moveTo>
                <a:lnTo>
                  <a:pt x="2232" y="17858"/>
                </a:lnTo>
                <a:lnTo>
                  <a:pt x="2232" y="18812"/>
                </a:lnTo>
                <a:lnTo>
                  <a:pt x="2989" y="18812"/>
                </a:lnTo>
                <a:lnTo>
                  <a:pt x="2989" y="17858"/>
                </a:lnTo>
                <a:close/>
                <a:moveTo>
                  <a:pt x="2232" y="18812"/>
                </a:moveTo>
                <a:lnTo>
                  <a:pt x="1494" y="18812"/>
                </a:lnTo>
                <a:lnTo>
                  <a:pt x="1494" y="19741"/>
                </a:lnTo>
                <a:lnTo>
                  <a:pt x="2232" y="19741"/>
                </a:lnTo>
                <a:lnTo>
                  <a:pt x="2232" y="18812"/>
                </a:lnTo>
                <a:close/>
                <a:moveTo>
                  <a:pt x="4483" y="17858"/>
                </a:moveTo>
                <a:lnTo>
                  <a:pt x="3726" y="17858"/>
                </a:lnTo>
                <a:lnTo>
                  <a:pt x="3726" y="18812"/>
                </a:lnTo>
                <a:lnTo>
                  <a:pt x="4483" y="18812"/>
                </a:lnTo>
                <a:lnTo>
                  <a:pt x="4483" y="17858"/>
                </a:lnTo>
                <a:close/>
                <a:moveTo>
                  <a:pt x="3726" y="18812"/>
                </a:moveTo>
                <a:lnTo>
                  <a:pt x="2989" y="18812"/>
                </a:lnTo>
                <a:lnTo>
                  <a:pt x="2989" y="19741"/>
                </a:lnTo>
                <a:lnTo>
                  <a:pt x="3726" y="19741"/>
                </a:lnTo>
                <a:lnTo>
                  <a:pt x="3726" y="18812"/>
                </a:lnTo>
                <a:close/>
                <a:moveTo>
                  <a:pt x="5958" y="17858"/>
                </a:moveTo>
                <a:lnTo>
                  <a:pt x="5221" y="17858"/>
                </a:lnTo>
                <a:lnTo>
                  <a:pt x="5221" y="18812"/>
                </a:lnTo>
                <a:lnTo>
                  <a:pt x="5958" y="18812"/>
                </a:lnTo>
                <a:lnTo>
                  <a:pt x="5958" y="17858"/>
                </a:lnTo>
                <a:close/>
                <a:moveTo>
                  <a:pt x="5221" y="18812"/>
                </a:moveTo>
                <a:lnTo>
                  <a:pt x="4483" y="18812"/>
                </a:lnTo>
                <a:lnTo>
                  <a:pt x="4483" y="19741"/>
                </a:lnTo>
                <a:lnTo>
                  <a:pt x="5221" y="19741"/>
                </a:lnTo>
                <a:lnTo>
                  <a:pt x="5221" y="18812"/>
                </a:lnTo>
                <a:close/>
                <a:moveTo>
                  <a:pt x="7452" y="17858"/>
                </a:moveTo>
                <a:lnTo>
                  <a:pt x="6715" y="17858"/>
                </a:lnTo>
                <a:lnTo>
                  <a:pt x="6715" y="18812"/>
                </a:lnTo>
                <a:lnTo>
                  <a:pt x="7452" y="18812"/>
                </a:lnTo>
                <a:lnTo>
                  <a:pt x="7452" y="17858"/>
                </a:lnTo>
                <a:close/>
                <a:moveTo>
                  <a:pt x="6715" y="18812"/>
                </a:moveTo>
                <a:lnTo>
                  <a:pt x="5978" y="18812"/>
                </a:lnTo>
                <a:lnTo>
                  <a:pt x="5978" y="19741"/>
                </a:lnTo>
                <a:lnTo>
                  <a:pt x="6715" y="19741"/>
                </a:lnTo>
                <a:lnTo>
                  <a:pt x="6715" y="18812"/>
                </a:lnTo>
                <a:close/>
                <a:moveTo>
                  <a:pt x="8210" y="18812"/>
                </a:moveTo>
                <a:lnTo>
                  <a:pt x="8947" y="18812"/>
                </a:lnTo>
                <a:lnTo>
                  <a:pt x="8947" y="17858"/>
                </a:lnTo>
                <a:lnTo>
                  <a:pt x="8210" y="17858"/>
                </a:lnTo>
                <a:lnTo>
                  <a:pt x="8210" y="18812"/>
                </a:lnTo>
                <a:close/>
                <a:moveTo>
                  <a:pt x="7452" y="19741"/>
                </a:moveTo>
                <a:lnTo>
                  <a:pt x="8210" y="19741"/>
                </a:lnTo>
                <a:lnTo>
                  <a:pt x="8210" y="18812"/>
                </a:lnTo>
                <a:lnTo>
                  <a:pt x="7452" y="18812"/>
                </a:lnTo>
                <a:lnTo>
                  <a:pt x="7452" y="19741"/>
                </a:lnTo>
                <a:close/>
                <a:moveTo>
                  <a:pt x="9704" y="18812"/>
                </a:moveTo>
                <a:lnTo>
                  <a:pt x="10441" y="18812"/>
                </a:lnTo>
                <a:lnTo>
                  <a:pt x="10441" y="17858"/>
                </a:lnTo>
                <a:lnTo>
                  <a:pt x="9704" y="17858"/>
                </a:lnTo>
                <a:lnTo>
                  <a:pt x="9704" y="18812"/>
                </a:lnTo>
                <a:close/>
                <a:moveTo>
                  <a:pt x="8947" y="19741"/>
                </a:moveTo>
                <a:lnTo>
                  <a:pt x="9704" y="19741"/>
                </a:lnTo>
                <a:lnTo>
                  <a:pt x="9704" y="18812"/>
                </a:lnTo>
                <a:lnTo>
                  <a:pt x="8947" y="18812"/>
                </a:lnTo>
                <a:lnTo>
                  <a:pt x="8947" y="19741"/>
                </a:lnTo>
                <a:close/>
                <a:moveTo>
                  <a:pt x="11179" y="18812"/>
                </a:moveTo>
                <a:lnTo>
                  <a:pt x="11936" y="18812"/>
                </a:lnTo>
                <a:lnTo>
                  <a:pt x="11936" y="17858"/>
                </a:lnTo>
                <a:lnTo>
                  <a:pt x="11179" y="17858"/>
                </a:lnTo>
                <a:lnTo>
                  <a:pt x="11179" y="18812"/>
                </a:lnTo>
                <a:close/>
                <a:moveTo>
                  <a:pt x="10441" y="19741"/>
                </a:moveTo>
                <a:lnTo>
                  <a:pt x="11179" y="19741"/>
                </a:lnTo>
                <a:lnTo>
                  <a:pt x="11179" y="18812"/>
                </a:lnTo>
                <a:lnTo>
                  <a:pt x="10441" y="18812"/>
                </a:lnTo>
                <a:lnTo>
                  <a:pt x="10441" y="19741"/>
                </a:lnTo>
                <a:close/>
                <a:moveTo>
                  <a:pt x="12673" y="18812"/>
                </a:moveTo>
                <a:lnTo>
                  <a:pt x="13430" y="18812"/>
                </a:lnTo>
                <a:lnTo>
                  <a:pt x="13430" y="17858"/>
                </a:lnTo>
                <a:lnTo>
                  <a:pt x="12673" y="17858"/>
                </a:lnTo>
                <a:lnTo>
                  <a:pt x="12673" y="18812"/>
                </a:lnTo>
                <a:close/>
                <a:moveTo>
                  <a:pt x="11936" y="19741"/>
                </a:moveTo>
                <a:lnTo>
                  <a:pt x="12673" y="19741"/>
                </a:lnTo>
                <a:lnTo>
                  <a:pt x="12673" y="18812"/>
                </a:lnTo>
                <a:lnTo>
                  <a:pt x="11936" y="18812"/>
                </a:lnTo>
                <a:lnTo>
                  <a:pt x="11936" y="19741"/>
                </a:lnTo>
                <a:close/>
                <a:moveTo>
                  <a:pt x="14168" y="18812"/>
                </a:moveTo>
                <a:lnTo>
                  <a:pt x="14925" y="18812"/>
                </a:lnTo>
                <a:lnTo>
                  <a:pt x="14925" y="17858"/>
                </a:lnTo>
                <a:lnTo>
                  <a:pt x="14168" y="17858"/>
                </a:lnTo>
                <a:lnTo>
                  <a:pt x="14168" y="18812"/>
                </a:lnTo>
                <a:close/>
                <a:moveTo>
                  <a:pt x="13430" y="19741"/>
                </a:moveTo>
                <a:lnTo>
                  <a:pt x="14168" y="19741"/>
                </a:lnTo>
                <a:lnTo>
                  <a:pt x="14168" y="18812"/>
                </a:lnTo>
                <a:lnTo>
                  <a:pt x="13430" y="18812"/>
                </a:lnTo>
                <a:lnTo>
                  <a:pt x="13430" y="19741"/>
                </a:lnTo>
                <a:close/>
                <a:moveTo>
                  <a:pt x="16399" y="17858"/>
                </a:moveTo>
                <a:lnTo>
                  <a:pt x="15662" y="17858"/>
                </a:lnTo>
                <a:lnTo>
                  <a:pt x="15662" y="18812"/>
                </a:lnTo>
                <a:lnTo>
                  <a:pt x="16399" y="18812"/>
                </a:lnTo>
                <a:lnTo>
                  <a:pt x="16399" y="17858"/>
                </a:lnTo>
                <a:close/>
                <a:moveTo>
                  <a:pt x="14925" y="19741"/>
                </a:moveTo>
                <a:lnTo>
                  <a:pt x="15662" y="19741"/>
                </a:lnTo>
                <a:lnTo>
                  <a:pt x="15662" y="18812"/>
                </a:lnTo>
                <a:lnTo>
                  <a:pt x="14925" y="18812"/>
                </a:lnTo>
                <a:lnTo>
                  <a:pt x="14925" y="19741"/>
                </a:lnTo>
                <a:close/>
                <a:moveTo>
                  <a:pt x="17894" y="17858"/>
                </a:moveTo>
                <a:lnTo>
                  <a:pt x="17156" y="17858"/>
                </a:lnTo>
                <a:lnTo>
                  <a:pt x="17156" y="18812"/>
                </a:lnTo>
                <a:lnTo>
                  <a:pt x="17894" y="18812"/>
                </a:lnTo>
                <a:lnTo>
                  <a:pt x="17894" y="17858"/>
                </a:lnTo>
                <a:close/>
                <a:moveTo>
                  <a:pt x="17156" y="18812"/>
                </a:moveTo>
                <a:lnTo>
                  <a:pt x="16399" y="18812"/>
                </a:lnTo>
                <a:lnTo>
                  <a:pt x="16399" y="19741"/>
                </a:lnTo>
                <a:lnTo>
                  <a:pt x="17156" y="19741"/>
                </a:lnTo>
                <a:lnTo>
                  <a:pt x="17156" y="18812"/>
                </a:lnTo>
                <a:close/>
                <a:moveTo>
                  <a:pt x="18651" y="18812"/>
                </a:moveTo>
                <a:lnTo>
                  <a:pt x="17894" y="18812"/>
                </a:lnTo>
                <a:lnTo>
                  <a:pt x="17894" y="19741"/>
                </a:lnTo>
                <a:lnTo>
                  <a:pt x="18651" y="19741"/>
                </a:lnTo>
                <a:lnTo>
                  <a:pt x="18651" y="18812"/>
                </a:lnTo>
                <a:close/>
                <a:moveTo>
                  <a:pt x="3726" y="1884"/>
                </a:moveTo>
                <a:lnTo>
                  <a:pt x="2989" y="1884"/>
                </a:lnTo>
                <a:lnTo>
                  <a:pt x="2989" y="2813"/>
                </a:lnTo>
                <a:lnTo>
                  <a:pt x="3726" y="2813"/>
                </a:lnTo>
                <a:lnTo>
                  <a:pt x="3726" y="1884"/>
                </a:lnTo>
                <a:close/>
                <a:moveTo>
                  <a:pt x="4483" y="2838"/>
                </a:moveTo>
                <a:lnTo>
                  <a:pt x="3726" y="2838"/>
                </a:lnTo>
                <a:lnTo>
                  <a:pt x="3726" y="3767"/>
                </a:lnTo>
                <a:lnTo>
                  <a:pt x="4483" y="3767"/>
                </a:lnTo>
                <a:lnTo>
                  <a:pt x="4483" y="2838"/>
                </a:lnTo>
                <a:close/>
                <a:moveTo>
                  <a:pt x="5221" y="1884"/>
                </a:moveTo>
                <a:lnTo>
                  <a:pt x="4483" y="1884"/>
                </a:lnTo>
                <a:lnTo>
                  <a:pt x="4483" y="2813"/>
                </a:lnTo>
                <a:lnTo>
                  <a:pt x="5221" y="2813"/>
                </a:lnTo>
                <a:lnTo>
                  <a:pt x="5221" y="1884"/>
                </a:lnTo>
                <a:close/>
                <a:moveTo>
                  <a:pt x="5958" y="2838"/>
                </a:moveTo>
                <a:lnTo>
                  <a:pt x="5221" y="2838"/>
                </a:lnTo>
                <a:lnTo>
                  <a:pt x="5221" y="3767"/>
                </a:lnTo>
                <a:lnTo>
                  <a:pt x="5958" y="3767"/>
                </a:lnTo>
                <a:lnTo>
                  <a:pt x="5958" y="2838"/>
                </a:lnTo>
                <a:close/>
                <a:moveTo>
                  <a:pt x="6715" y="1884"/>
                </a:moveTo>
                <a:lnTo>
                  <a:pt x="5978" y="1884"/>
                </a:lnTo>
                <a:lnTo>
                  <a:pt x="5978" y="2813"/>
                </a:lnTo>
                <a:lnTo>
                  <a:pt x="6715" y="2813"/>
                </a:lnTo>
                <a:lnTo>
                  <a:pt x="6715" y="1884"/>
                </a:lnTo>
                <a:close/>
                <a:moveTo>
                  <a:pt x="7452" y="2838"/>
                </a:moveTo>
                <a:lnTo>
                  <a:pt x="6715" y="2838"/>
                </a:lnTo>
                <a:lnTo>
                  <a:pt x="6715" y="3767"/>
                </a:lnTo>
                <a:lnTo>
                  <a:pt x="7452" y="3767"/>
                </a:lnTo>
                <a:lnTo>
                  <a:pt x="7452" y="2838"/>
                </a:lnTo>
                <a:close/>
                <a:moveTo>
                  <a:pt x="8210" y="1884"/>
                </a:moveTo>
                <a:lnTo>
                  <a:pt x="7452" y="1884"/>
                </a:lnTo>
                <a:lnTo>
                  <a:pt x="7452" y="2813"/>
                </a:lnTo>
                <a:lnTo>
                  <a:pt x="8210" y="2813"/>
                </a:lnTo>
                <a:lnTo>
                  <a:pt x="8210" y="1884"/>
                </a:lnTo>
                <a:close/>
                <a:moveTo>
                  <a:pt x="8947" y="2838"/>
                </a:moveTo>
                <a:lnTo>
                  <a:pt x="8210" y="2838"/>
                </a:lnTo>
                <a:lnTo>
                  <a:pt x="8210" y="3767"/>
                </a:lnTo>
                <a:lnTo>
                  <a:pt x="8947" y="3767"/>
                </a:lnTo>
                <a:lnTo>
                  <a:pt x="8947" y="2838"/>
                </a:lnTo>
                <a:close/>
                <a:moveTo>
                  <a:pt x="9704" y="1884"/>
                </a:moveTo>
                <a:lnTo>
                  <a:pt x="8947" y="1884"/>
                </a:lnTo>
                <a:lnTo>
                  <a:pt x="8947" y="2813"/>
                </a:lnTo>
                <a:lnTo>
                  <a:pt x="9704" y="2813"/>
                </a:lnTo>
                <a:lnTo>
                  <a:pt x="9704" y="1884"/>
                </a:lnTo>
                <a:close/>
                <a:moveTo>
                  <a:pt x="10441" y="2838"/>
                </a:moveTo>
                <a:lnTo>
                  <a:pt x="9704" y="2838"/>
                </a:lnTo>
                <a:lnTo>
                  <a:pt x="9704" y="3767"/>
                </a:lnTo>
                <a:lnTo>
                  <a:pt x="10441" y="3767"/>
                </a:lnTo>
                <a:lnTo>
                  <a:pt x="10441" y="2838"/>
                </a:lnTo>
                <a:close/>
                <a:moveTo>
                  <a:pt x="11179" y="1884"/>
                </a:moveTo>
                <a:lnTo>
                  <a:pt x="10441" y="1884"/>
                </a:lnTo>
                <a:lnTo>
                  <a:pt x="10441" y="2813"/>
                </a:lnTo>
                <a:lnTo>
                  <a:pt x="11179" y="2813"/>
                </a:lnTo>
                <a:lnTo>
                  <a:pt x="11179" y="1884"/>
                </a:lnTo>
                <a:close/>
                <a:moveTo>
                  <a:pt x="11936" y="2838"/>
                </a:moveTo>
                <a:lnTo>
                  <a:pt x="11179" y="2838"/>
                </a:lnTo>
                <a:lnTo>
                  <a:pt x="11179" y="3767"/>
                </a:lnTo>
                <a:lnTo>
                  <a:pt x="11936" y="3767"/>
                </a:lnTo>
                <a:lnTo>
                  <a:pt x="11936" y="2838"/>
                </a:lnTo>
                <a:close/>
                <a:moveTo>
                  <a:pt x="12673" y="1884"/>
                </a:moveTo>
                <a:lnTo>
                  <a:pt x="11936" y="1884"/>
                </a:lnTo>
                <a:lnTo>
                  <a:pt x="11936" y="2813"/>
                </a:lnTo>
                <a:lnTo>
                  <a:pt x="12673" y="2813"/>
                </a:lnTo>
                <a:lnTo>
                  <a:pt x="12673" y="1884"/>
                </a:lnTo>
                <a:close/>
                <a:moveTo>
                  <a:pt x="13430" y="2838"/>
                </a:moveTo>
                <a:lnTo>
                  <a:pt x="12673" y="2838"/>
                </a:lnTo>
                <a:lnTo>
                  <a:pt x="12673" y="3767"/>
                </a:lnTo>
                <a:lnTo>
                  <a:pt x="13430" y="3767"/>
                </a:lnTo>
                <a:lnTo>
                  <a:pt x="13430" y="2838"/>
                </a:lnTo>
                <a:close/>
                <a:moveTo>
                  <a:pt x="14168" y="1884"/>
                </a:moveTo>
                <a:lnTo>
                  <a:pt x="13430" y="1884"/>
                </a:lnTo>
                <a:lnTo>
                  <a:pt x="13430" y="2813"/>
                </a:lnTo>
                <a:lnTo>
                  <a:pt x="14168" y="2813"/>
                </a:lnTo>
                <a:lnTo>
                  <a:pt x="14168" y="1884"/>
                </a:lnTo>
                <a:close/>
                <a:moveTo>
                  <a:pt x="14925" y="2838"/>
                </a:moveTo>
                <a:lnTo>
                  <a:pt x="14168" y="2838"/>
                </a:lnTo>
                <a:lnTo>
                  <a:pt x="14168" y="3767"/>
                </a:lnTo>
                <a:lnTo>
                  <a:pt x="14925" y="3767"/>
                </a:lnTo>
                <a:lnTo>
                  <a:pt x="14925" y="2838"/>
                </a:lnTo>
                <a:close/>
                <a:moveTo>
                  <a:pt x="15662" y="1884"/>
                </a:moveTo>
                <a:lnTo>
                  <a:pt x="14925" y="1884"/>
                </a:lnTo>
                <a:lnTo>
                  <a:pt x="14925" y="2813"/>
                </a:lnTo>
                <a:lnTo>
                  <a:pt x="15662" y="2813"/>
                </a:lnTo>
                <a:lnTo>
                  <a:pt x="15662" y="1884"/>
                </a:lnTo>
                <a:close/>
                <a:moveTo>
                  <a:pt x="16399" y="2838"/>
                </a:moveTo>
                <a:lnTo>
                  <a:pt x="15662" y="2838"/>
                </a:lnTo>
                <a:lnTo>
                  <a:pt x="15662" y="3767"/>
                </a:lnTo>
                <a:lnTo>
                  <a:pt x="16399" y="3767"/>
                </a:lnTo>
                <a:lnTo>
                  <a:pt x="16399" y="2838"/>
                </a:lnTo>
                <a:close/>
                <a:moveTo>
                  <a:pt x="17156" y="1884"/>
                </a:moveTo>
                <a:lnTo>
                  <a:pt x="16399" y="1884"/>
                </a:lnTo>
                <a:lnTo>
                  <a:pt x="16399" y="2813"/>
                </a:lnTo>
                <a:lnTo>
                  <a:pt x="17156" y="2813"/>
                </a:lnTo>
                <a:lnTo>
                  <a:pt x="17156" y="1884"/>
                </a:lnTo>
                <a:close/>
                <a:moveTo>
                  <a:pt x="17894" y="2838"/>
                </a:moveTo>
                <a:lnTo>
                  <a:pt x="17156" y="2838"/>
                </a:lnTo>
                <a:lnTo>
                  <a:pt x="17156" y="3767"/>
                </a:lnTo>
                <a:lnTo>
                  <a:pt x="17894" y="3767"/>
                </a:lnTo>
                <a:lnTo>
                  <a:pt x="17894" y="2838"/>
                </a:lnTo>
                <a:close/>
                <a:moveTo>
                  <a:pt x="18651" y="1884"/>
                </a:moveTo>
                <a:lnTo>
                  <a:pt x="17894" y="1884"/>
                </a:lnTo>
                <a:lnTo>
                  <a:pt x="17894" y="2813"/>
                </a:lnTo>
                <a:lnTo>
                  <a:pt x="18651" y="2813"/>
                </a:lnTo>
                <a:lnTo>
                  <a:pt x="18651" y="1884"/>
                </a:lnTo>
                <a:close/>
                <a:moveTo>
                  <a:pt x="19388" y="2838"/>
                </a:moveTo>
                <a:lnTo>
                  <a:pt x="18651" y="2838"/>
                </a:lnTo>
                <a:lnTo>
                  <a:pt x="18651" y="3767"/>
                </a:lnTo>
                <a:lnTo>
                  <a:pt x="19388" y="3767"/>
                </a:lnTo>
                <a:lnTo>
                  <a:pt x="19388" y="2838"/>
                </a:lnTo>
                <a:close/>
                <a:moveTo>
                  <a:pt x="20125" y="1884"/>
                </a:moveTo>
                <a:lnTo>
                  <a:pt x="19388" y="1884"/>
                </a:lnTo>
                <a:lnTo>
                  <a:pt x="19388" y="2813"/>
                </a:lnTo>
                <a:lnTo>
                  <a:pt x="20125" y="2813"/>
                </a:lnTo>
                <a:lnTo>
                  <a:pt x="20125" y="1884"/>
                </a:lnTo>
                <a:close/>
                <a:moveTo>
                  <a:pt x="19388" y="4697"/>
                </a:moveTo>
                <a:lnTo>
                  <a:pt x="18651" y="4697"/>
                </a:lnTo>
                <a:lnTo>
                  <a:pt x="18651" y="5651"/>
                </a:lnTo>
                <a:lnTo>
                  <a:pt x="19388" y="5651"/>
                </a:lnTo>
                <a:lnTo>
                  <a:pt x="19388" y="4697"/>
                </a:lnTo>
                <a:close/>
                <a:moveTo>
                  <a:pt x="20125" y="3767"/>
                </a:moveTo>
                <a:lnTo>
                  <a:pt x="19388" y="3767"/>
                </a:lnTo>
                <a:lnTo>
                  <a:pt x="19388" y="4697"/>
                </a:lnTo>
                <a:lnTo>
                  <a:pt x="20125" y="4697"/>
                </a:lnTo>
                <a:lnTo>
                  <a:pt x="20125" y="3767"/>
                </a:lnTo>
                <a:close/>
                <a:moveTo>
                  <a:pt x="19388" y="6580"/>
                </a:moveTo>
                <a:lnTo>
                  <a:pt x="18651" y="6580"/>
                </a:lnTo>
                <a:lnTo>
                  <a:pt x="18651" y="7535"/>
                </a:lnTo>
                <a:lnTo>
                  <a:pt x="19388" y="7535"/>
                </a:lnTo>
                <a:lnTo>
                  <a:pt x="19388" y="6580"/>
                </a:lnTo>
                <a:close/>
                <a:moveTo>
                  <a:pt x="20125" y="5651"/>
                </a:moveTo>
                <a:lnTo>
                  <a:pt x="19388" y="5651"/>
                </a:lnTo>
                <a:lnTo>
                  <a:pt x="19388" y="6580"/>
                </a:lnTo>
                <a:lnTo>
                  <a:pt x="20125" y="6580"/>
                </a:lnTo>
                <a:lnTo>
                  <a:pt x="20125" y="5651"/>
                </a:lnTo>
                <a:close/>
                <a:moveTo>
                  <a:pt x="19388" y="8464"/>
                </a:moveTo>
                <a:lnTo>
                  <a:pt x="18651" y="8464"/>
                </a:lnTo>
                <a:lnTo>
                  <a:pt x="18651" y="9393"/>
                </a:lnTo>
                <a:lnTo>
                  <a:pt x="19388" y="9393"/>
                </a:lnTo>
                <a:lnTo>
                  <a:pt x="19388" y="8464"/>
                </a:lnTo>
                <a:close/>
                <a:moveTo>
                  <a:pt x="20125" y="7535"/>
                </a:moveTo>
                <a:lnTo>
                  <a:pt x="19388" y="7535"/>
                </a:lnTo>
                <a:lnTo>
                  <a:pt x="19388" y="8464"/>
                </a:lnTo>
                <a:lnTo>
                  <a:pt x="20125" y="8464"/>
                </a:lnTo>
                <a:lnTo>
                  <a:pt x="20125" y="7535"/>
                </a:lnTo>
                <a:close/>
                <a:moveTo>
                  <a:pt x="19388" y="10348"/>
                </a:moveTo>
                <a:lnTo>
                  <a:pt x="18651" y="10348"/>
                </a:lnTo>
                <a:lnTo>
                  <a:pt x="18651" y="11277"/>
                </a:lnTo>
                <a:lnTo>
                  <a:pt x="19388" y="11277"/>
                </a:lnTo>
                <a:lnTo>
                  <a:pt x="19388" y="10348"/>
                </a:lnTo>
                <a:close/>
                <a:moveTo>
                  <a:pt x="20125" y="9393"/>
                </a:moveTo>
                <a:lnTo>
                  <a:pt x="19388" y="9393"/>
                </a:lnTo>
                <a:lnTo>
                  <a:pt x="19388" y="10348"/>
                </a:lnTo>
                <a:lnTo>
                  <a:pt x="20125" y="10348"/>
                </a:lnTo>
                <a:lnTo>
                  <a:pt x="20125" y="9393"/>
                </a:lnTo>
                <a:close/>
                <a:moveTo>
                  <a:pt x="19388" y="12232"/>
                </a:moveTo>
                <a:lnTo>
                  <a:pt x="18651" y="12232"/>
                </a:lnTo>
                <a:lnTo>
                  <a:pt x="18651" y="13161"/>
                </a:lnTo>
                <a:lnTo>
                  <a:pt x="19388" y="13161"/>
                </a:lnTo>
                <a:lnTo>
                  <a:pt x="19388" y="12232"/>
                </a:lnTo>
                <a:close/>
                <a:moveTo>
                  <a:pt x="20125" y="11277"/>
                </a:moveTo>
                <a:lnTo>
                  <a:pt x="19388" y="11277"/>
                </a:lnTo>
                <a:lnTo>
                  <a:pt x="19388" y="12232"/>
                </a:lnTo>
                <a:lnTo>
                  <a:pt x="20125" y="12232"/>
                </a:lnTo>
                <a:lnTo>
                  <a:pt x="20125" y="11277"/>
                </a:lnTo>
                <a:close/>
                <a:moveTo>
                  <a:pt x="19388" y="14115"/>
                </a:moveTo>
                <a:lnTo>
                  <a:pt x="18651" y="14115"/>
                </a:lnTo>
                <a:lnTo>
                  <a:pt x="18651" y="15045"/>
                </a:lnTo>
                <a:lnTo>
                  <a:pt x="19388" y="15045"/>
                </a:lnTo>
                <a:lnTo>
                  <a:pt x="19388" y="14115"/>
                </a:lnTo>
                <a:close/>
                <a:moveTo>
                  <a:pt x="20125" y="13161"/>
                </a:moveTo>
                <a:lnTo>
                  <a:pt x="19388" y="13161"/>
                </a:lnTo>
                <a:lnTo>
                  <a:pt x="19388" y="14115"/>
                </a:lnTo>
                <a:lnTo>
                  <a:pt x="20125" y="14115"/>
                </a:lnTo>
                <a:lnTo>
                  <a:pt x="20125" y="13161"/>
                </a:lnTo>
                <a:close/>
                <a:moveTo>
                  <a:pt x="19388" y="15974"/>
                </a:moveTo>
                <a:lnTo>
                  <a:pt x="18651" y="15974"/>
                </a:lnTo>
                <a:lnTo>
                  <a:pt x="18651" y="16928"/>
                </a:lnTo>
                <a:lnTo>
                  <a:pt x="19388" y="16928"/>
                </a:lnTo>
                <a:lnTo>
                  <a:pt x="19388" y="15974"/>
                </a:lnTo>
                <a:close/>
                <a:moveTo>
                  <a:pt x="20125" y="15045"/>
                </a:moveTo>
                <a:lnTo>
                  <a:pt x="19388" y="15045"/>
                </a:lnTo>
                <a:lnTo>
                  <a:pt x="19388" y="15974"/>
                </a:lnTo>
                <a:lnTo>
                  <a:pt x="20125" y="15974"/>
                </a:lnTo>
                <a:lnTo>
                  <a:pt x="20125" y="15045"/>
                </a:lnTo>
                <a:close/>
                <a:moveTo>
                  <a:pt x="19388" y="17858"/>
                </a:moveTo>
                <a:lnTo>
                  <a:pt x="18651" y="17858"/>
                </a:lnTo>
                <a:lnTo>
                  <a:pt x="18651" y="18812"/>
                </a:lnTo>
                <a:lnTo>
                  <a:pt x="19388" y="18812"/>
                </a:lnTo>
                <a:lnTo>
                  <a:pt x="19388" y="17858"/>
                </a:lnTo>
                <a:close/>
                <a:moveTo>
                  <a:pt x="20125" y="16928"/>
                </a:moveTo>
                <a:lnTo>
                  <a:pt x="19388" y="16928"/>
                </a:lnTo>
                <a:lnTo>
                  <a:pt x="19388" y="17858"/>
                </a:lnTo>
                <a:lnTo>
                  <a:pt x="20125" y="17858"/>
                </a:lnTo>
                <a:lnTo>
                  <a:pt x="20125" y="16928"/>
                </a:lnTo>
                <a:close/>
                <a:moveTo>
                  <a:pt x="20125" y="18812"/>
                </a:moveTo>
                <a:lnTo>
                  <a:pt x="19388" y="18812"/>
                </a:lnTo>
                <a:lnTo>
                  <a:pt x="19388" y="19741"/>
                </a:lnTo>
                <a:lnTo>
                  <a:pt x="20125" y="19741"/>
                </a:lnTo>
                <a:lnTo>
                  <a:pt x="20125" y="18812"/>
                </a:lnTo>
                <a:close/>
                <a:moveTo>
                  <a:pt x="21600" y="21600"/>
                </a:moveTo>
                <a:lnTo>
                  <a:pt x="0" y="21600"/>
                </a:lnTo>
                <a:lnTo>
                  <a:pt x="0" y="0"/>
                </a:lnTo>
                <a:lnTo>
                  <a:pt x="21600" y="0"/>
                </a:lnTo>
                <a:lnTo>
                  <a:pt x="21600" y="21600"/>
                </a:lnTo>
                <a:close/>
                <a:moveTo>
                  <a:pt x="20863" y="954"/>
                </a:moveTo>
                <a:lnTo>
                  <a:pt x="757" y="954"/>
                </a:lnTo>
                <a:lnTo>
                  <a:pt x="757" y="20671"/>
                </a:lnTo>
                <a:lnTo>
                  <a:pt x="20863" y="20671"/>
                </a:lnTo>
                <a:lnTo>
                  <a:pt x="20863" y="954"/>
                </a:lnTo>
                <a:close/>
                <a:moveTo>
                  <a:pt x="13032" y="7510"/>
                </a:moveTo>
                <a:lnTo>
                  <a:pt x="13032" y="9871"/>
                </a:lnTo>
                <a:lnTo>
                  <a:pt x="13490" y="9871"/>
                </a:lnTo>
                <a:lnTo>
                  <a:pt x="14686" y="8213"/>
                </a:lnTo>
                <a:lnTo>
                  <a:pt x="15244" y="8841"/>
                </a:lnTo>
                <a:lnTo>
                  <a:pt x="14148" y="10348"/>
                </a:lnTo>
                <a:lnTo>
                  <a:pt x="14148" y="16903"/>
                </a:lnTo>
                <a:lnTo>
                  <a:pt x="7452" y="16903"/>
                </a:lnTo>
                <a:lnTo>
                  <a:pt x="7452" y="9871"/>
                </a:lnTo>
                <a:lnTo>
                  <a:pt x="8568" y="9871"/>
                </a:lnTo>
                <a:lnTo>
                  <a:pt x="8568" y="7510"/>
                </a:lnTo>
                <a:cubicBezTo>
                  <a:pt x="8568" y="5953"/>
                  <a:pt x="9565" y="4697"/>
                  <a:pt x="10800" y="4697"/>
                </a:cubicBezTo>
                <a:cubicBezTo>
                  <a:pt x="12035" y="4697"/>
                  <a:pt x="13032" y="5953"/>
                  <a:pt x="13032" y="7510"/>
                </a:cubicBezTo>
                <a:close/>
                <a:moveTo>
                  <a:pt x="9306" y="9871"/>
                </a:moveTo>
                <a:lnTo>
                  <a:pt x="12294" y="9871"/>
                </a:lnTo>
                <a:lnTo>
                  <a:pt x="12294" y="7510"/>
                </a:lnTo>
                <a:cubicBezTo>
                  <a:pt x="12294" y="6480"/>
                  <a:pt x="11617" y="5651"/>
                  <a:pt x="10800" y="5651"/>
                </a:cubicBezTo>
                <a:cubicBezTo>
                  <a:pt x="9983" y="5651"/>
                  <a:pt x="9306" y="6480"/>
                  <a:pt x="9306" y="7510"/>
                </a:cubicBezTo>
                <a:lnTo>
                  <a:pt x="9306" y="9871"/>
                </a:lnTo>
                <a:close/>
                <a:moveTo>
                  <a:pt x="8887" y="12508"/>
                </a:moveTo>
                <a:lnTo>
                  <a:pt x="9425" y="11855"/>
                </a:lnTo>
                <a:lnTo>
                  <a:pt x="10800" y="13638"/>
                </a:lnTo>
                <a:lnTo>
                  <a:pt x="12832" y="10800"/>
                </a:lnTo>
                <a:lnTo>
                  <a:pt x="8190" y="10800"/>
                </a:lnTo>
                <a:lnTo>
                  <a:pt x="8190" y="15974"/>
                </a:lnTo>
                <a:lnTo>
                  <a:pt x="13410" y="15974"/>
                </a:lnTo>
                <a:lnTo>
                  <a:pt x="13410" y="11378"/>
                </a:lnTo>
                <a:lnTo>
                  <a:pt x="10820" y="15020"/>
                </a:lnTo>
                <a:lnTo>
                  <a:pt x="8887" y="1250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4" name="Shape"/>
          <p:cNvSpPr/>
          <p:nvPr/>
        </p:nvSpPr>
        <p:spPr>
          <a:xfrm>
            <a:off x="6671568" y="2959312"/>
            <a:ext cx="901553" cy="76331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lnTo>
                  <a:pt x="21600" y="0"/>
                </a:lnTo>
                <a:close/>
                <a:moveTo>
                  <a:pt x="20827" y="20662"/>
                </a:moveTo>
                <a:lnTo>
                  <a:pt x="773" y="20662"/>
                </a:lnTo>
                <a:lnTo>
                  <a:pt x="773" y="913"/>
                </a:lnTo>
                <a:lnTo>
                  <a:pt x="20827" y="913"/>
                </a:lnTo>
                <a:lnTo>
                  <a:pt x="20827" y="20662"/>
                </a:lnTo>
                <a:close/>
                <a:moveTo>
                  <a:pt x="19511" y="2469"/>
                </a:moveTo>
                <a:lnTo>
                  <a:pt x="2068" y="2469"/>
                </a:lnTo>
                <a:lnTo>
                  <a:pt x="2068" y="19131"/>
                </a:lnTo>
                <a:lnTo>
                  <a:pt x="19511" y="19131"/>
                </a:lnTo>
                <a:lnTo>
                  <a:pt x="19511" y="2469"/>
                </a:lnTo>
                <a:close/>
                <a:moveTo>
                  <a:pt x="18738" y="3382"/>
                </a:moveTo>
                <a:lnTo>
                  <a:pt x="18738" y="8813"/>
                </a:lnTo>
                <a:cubicBezTo>
                  <a:pt x="18279" y="8665"/>
                  <a:pt x="18028" y="8294"/>
                  <a:pt x="17652" y="7751"/>
                </a:cubicBezTo>
                <a:cubicBezTo>
                  <a:pt x="17150" y="6961"/>
                  <a:pt x="16461" y="5900"/>
                  <a:pt x="14957" y="5900"/>
                </a:cubicBezTo>
                <a:cubicBezTo>
                  <a:pt x="13474" y="5900"/>
                  <a:pt x="12805" y="6937"/>
                  <a:pt x="12283" y="7751"/>
                </a:cubicBezTo>
                <a:cubicBezTo>
                  <a:pt x="11824" y="8443"/>
                  <a:pt x="11531" y="8862"/>
                  <a:pt x="10800" y="8862"/>
                </a:cubicBezTo>
                <a:cubicBezTo>
                  <a:pt x="10048" y="8862"/>
                  <a:pt x="9776" y="8443"/>
                  <a:pt x="9317" y="7751"/>
                </a:cubicBezTo>
                <a:cubicBezTo>
                  <a:pt x="8795" y="6937"/>
                  <a:pt x="8126" y="5900"/>
                  <a:pt x="6622" y="5900"/>
                </a:cubicBezTo>
                <a:cubicBezTo>
                  <a:pt x="5139" y="5900"/>
                  <a:pt x="4470" y="6937"/>
                  <a:pt x="3948" y="7751"/>
                </a:cubicBezTo>
                <a:cubicBezTo>
                  <a:pt x="3572" y="8294"/>
                  <a:pt x="3321" y="8665"/>
                  <a:pt x="2862" y="8813"/>
                </a:cubicBezTo>
                <a:lnTo>
                  <a:pt x="2862" y="3382"/>
                </a:lnTo>
                <a:lnTo>
                  <a:pt x="18738" y="3382"/>
                </a:lnTo>
                <a:close/>
                <a:moveTo>
                  <a:pt x="17025" y="14737"/>
                </a:moveTo>
                <a:lnTo>
                  <a:pt x="16231" y="14737"/>
                </a:lnTo>
                <a:lnTo>
                  <a:pt x="16231" y="18218"/>
                </a:lnTo>
                <a:lnTo>
                  <a:pt x="15354" y="18218"/>
                </a:lnTo>
                <a:lnTo>
                  <a:pt x="15354" y="12763"/>
                </a:lnTo>
                <a:lnTo>
                  <a:pt x="14581" y="12763"/>
                </a:lnTo>
                <a:lnTo>
                  <a:pt x="14581" y="18218"/>
                </a:lnTo>
                <a:lnTo>
                  <a:pt x="13683" y="18218"/>
                </a:lnTo>
                <a:lnTo>
                  <a:pt x="13683" y="11775"/>
                </a:lnTo>
                <a:lnTo>
                  <a:pt x="12910" y="11775"/>
                </a:lnTo>
                <a:lnTo>
                  <a:pt x="12910" y="18218"/>
                </a:lnTo>
                <a:lnTo>
                  <a:pt x="12012" y="18218"/>
                </a:lnTo>
                <a:lnTo>
                  <a:pt x="12012" y="15725"/>
                </a:lnTo>
                <a:lnTo>
                  <a:pt x="11239" y="15725"/>
                </a:lnTo>
                <a:lnTo>
                  <a:pt x="11239" y="18218"/>
                </a:lnTo>
                <a:lnTo>
                  <a:pt x="10361" y="18218"/>
                </a:lnTo>
                <a:lnTo>
                  <a:pt x="10361" y="12763"/>
                </a:lnTo>
                <a:lnTo>
                  <a:pt x="9568" y="12763"/>
                </a:lnTo>
                <a:lnTo>
                  <a:pt x="9568" y="18218"/>
                </a:lnTo>
                <a:lnTo>
                  <a:pt x="8690" y="18218"/>
                </a:lnTo>
                <a:lnTo>
                  <a:pt x="8690" y="14737"/>
                </a:lnTo>
                <a:lnTo>
                  <a:pt x="7917" y="14737"/>
                </a:lnTo>
                <a:lnTo>
                  <a:pt x="7917" y="18218"/>
                </a:lnTo>
                <a:lnTo>
                  <a:pt x="7019" y="18218"/>
                </a:lnTo>
                <a:lnTo>
                  <a:pt x="7019" y="14737"/>
                </a:lnTo>
                <a:lnTo>
                  <a:pt x="6246" y="14737"/>
                </a:lnTo>
                <a:lnTo>
                  <a:pt x="6246" y="18218"/>
                </a:lnTo>
                <a:lnTo>
                  <a:pt x="5348" y="18218"/>
                </a:lnTo>
                <a:lnTo>
                  <a:pt x="5348" y="10788"/>
                </a:lnTo>
                <a:lnTo>
                  <a:pt x="4575" y="10788"/>
                </a:lnTo>
                <a:lnTo>
                  <a:pt x="4575" y="18218"/>
                </a:lnTo>
                <a:lnTo>
                  <a:pt x="2862" y="18218"/>
                </a:lnTo>
                <a:lnTo>
                  <a:pt x="2862" y="9751"/>
                </a:lnTo>
                <a:cubicBezTo>
                  <a:pt x="3718" y="9603"/>
                  <a:pt x="4115" y="8961"/>
                  <a:pt x="4554" y="8294"/>
                </a:cubicBezTo>
                <a:cubicBezTo>
                  <a:pt x="5055" y="7554"/>
                  <a:pt x="5515" y="6838"/>
                  <a:pt x="6622" y="6838"/>
                </a:cubicBezTo>
                <a:cubicBezTo>
                  <a:pt x="7750" y="6838"/>
                  <a:pt x="8210" y="7554"/>
                  <a:pt x="8711" y="8319"/>
                </a:cubicBezTo>
                <a:cubicBezTo>
                  <a:pt x="9212" y="9060"/>
                  <a:pt x="9672" y="9776"/>
                  <a:pt x="10800" y="9776"/>
                </a:cubicBezTo>
                <a:cubicBezTo>
                  <a:pt x="11928" y="9776"/>
                  <a:pt x="12388" y="9060"/>
                  <a:pt x="12889" y="8294"/>
                </a:cubicBezTo>
                <a:cubicBezTo>
                  <a:pt x="13390" y="7554"/>
                  <a:pt x="13850" y="6838"/>
                  <a:pt x="14957" y="6838"/>
                </a:cubicBezTo>
                <a:cubicBezTo>
                  <a:pt x="16085" y="6838"/>
                  <a:pt x="16545" y="7554"/>
                  <a:pt x="17046" y="8294"/>
                </a:cubicBezTo>
                <a:cubicBezTo>
                  <a:pt x="17464" y="8961"/>
                  <a:pt x="17882" y="9603"/>
                  <a:pt x="18738" y="9751"/>
                </a:cubicBezTo>
                <a:lnTo>
                  <a:pt x="18738" y="18218"/>
                </a:lnTo>
                <a:lnTo>
                  <a:pt x="17025" y="18218"/>
                </a:lnTo>
                <a:lnTo>
                  <a:pt x="17025" y="1473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5" name="Shape"/>
          <p:cNvSpPr/>
          <p:nvPr/>
        </p:nvSpPr>
        <p:spPr>
          <a:xfrm>
            <a:off x="2998511" y="10188304"/>
            <a:ext cx="901556" cy="843953"/>
          </a:xfrm>
          <a:custGeom>
            <a:avLst/>
            <a:gdLst/>
            <a:ahLst/>
            <a:cxnLst>
              <a:cxn ang="0">
                <a:pos x="wd2" y="hd2"/>
              </a:cxn>
              <a:cxn ang="5400000">
                <a:pos x="wd2" y="hd2"/>
              </a:cxn>
              <a:cxn ang="10800000">
                <a:pos x="wd2" y="hd2"/>
              </a:cxn>
              <a:cxn ang="16200000">
                <a:pos x="wd2" y="hd2"/>
              </a:cxn>
            </a:cxnLst>
            <a:rect l="0" t="0" r="r" b="b"/>
            <a:pathLst>
              <a:path w="21600" h="21600" extrusionOk="0">
                <a:moveTo>
                  <a:pt x="13753" y="15216"/>
                </a:moveTo>
                <a:cubicBezTo>
                  <a:pt x="13753" y="16283"/>
                  <a:pt x="14567" y="17173"/>
                  <a:pt x="15590" y="17173"/>
                </a:cubicBezTo>
                <a:cubicBezTo>
                  <a:pt x="16612" y="17173"/>
                  <a:pt x="17426" y="16283"/>
                  <a:pt x="17426" y="15216"/>
                </a:cubicBezTo>
                <a:cubicBezTo>
                  <a:pt x="17426" y="14126"/>
                  <a:pt x="16612" y="13236"/>
                  <a:pt x="15590" y="13236"/>
                </a:cubicBezTo>
                <a:cubicBezTo>
                  <a:pt x="14567" y="13236"/>
                  <a:pt x="13753" y="14126"/>
                  <a:pt x="13753" y="15216"/>
                </a:cubicBezTo>
                <a:close/>
                <a:moveTo>
                  <a:pt x="16654" y="15216"/>
                </a:moveTo>
                <a:cubicBezTo>
                  <a:pt x="16654" y="15816"/>
                  <a:pt x="16174" y="16328"/>
                  <a:pt x="15590" y="16328"/>
                </a:cubicBezTo>
                <a:cubicBezTo>
                  <a:pt x="15005" y="16328"/>
                  <a:pt x="14525" y="15816"/>
                  <a:pt x="14525" y="15216"/>
                </a:cubicBezTo>
                <a:cubicBezTo>
                  <a:pt x="14525" y="14593"/>
                  <a:pt x="15005" y="14081"/>
                  <a:pt x="15590" y="14081"/>
                </a:cubicBezTo>
                <a:cubicBezTo>
                  <a:pt x="16174" y="14081"/>
                  <a:pt x="16654" y="14593"/>
                  <a:pt x="16654" y="15216"/>
                </a:cubicBezTo>
                <a:close/>
                <a:moveTo>
                  <a:pt x="0" y="2536"/>
                </a:moveTo>
                <a:lnTo>
                  <a:pt x="0" y="18374"/>
                </a:lnTo>
                <a:cubicBezTo>
                  <a:pt x="0" y="20043"/>
                  <a:pt x="4028" y="20910"/>
                  <a:pt x="7993" y="20910"/>
                </a:cubicBezTo>
                <a:cubicBezTo>
                  <a:pt x="9537" y="20910"/>
                  <a:pt x="10998" y="20777"/>
                  <a:pt x="12271" y="20532"/>
                </a:cubicBezTo>
                <a:lnTo>
                  <a:pt x="12292" y="20554"/>
                </a:lnTo>
                <a:cubicBezTo>
                  <a:pt x="12376" y="20621"/>
                  <a:pt x="12501" y="20688"/>
                  <a:pt x="12584" y="20755"/>
                </a:cubicBezTo>
                <a:cubicBezTo>
                  <a:pt x="12689" y="20799"/>
                  <a:pt x="12793" y="20866"/>
                  <a:pt x="12897" y="20910"/>
                </a:cubicBezTo>
                <a:lnTo>
                  <a:pt x="13064" y="20999"/>
                </a:lnTo>
                <a:lnTo>
                  <a:pt x="13210" y="20910"/>
                </a:lnTo>
                <a:cubicBezTo>
                  <a:pt x="13461" y="20799"/>
                  <a:pt x="13795" y="20599"/>
                  <a:pt x="14129" y="20132"/>
                </a:cubicBezTo>
                <a:cubicBezTo>
                  <a:pt x="14275" y="20176"/>
                  <a:pt x="14400" y="20221"/>
                  <a:pt x="14546" y="20243"/>
                </a:cubicBezTo>
                <a:cubicBezTo>
                  <a:pt x="14609" y="20821"/>
                  <a:pt x="14817" y="21177"/>
                  <a:pt x="14963" y="21422"/>
                </a:cubicBezTo>
                <a:lnTo>
                  <a:pt x="15068" y="21556"/>
                </a:lnTo>
                <a:lnTo>
                  <a:pt x="15235" y="21578"/>
                </a:lnTo>
                <a:cubicBezTo>
                  <a:pt x="15339" y="21600"/>
                  <a:pt x="15485" y="21600"/>
                  <a:pt x="15590" y="21600"/>
                </a:cubicBezTo>
                <a:cubicBezTo>
                  <a:pt x="15694" y="21600"/>
                  <a:pt x="15840" y="21600"/>
                  <a:pt x="15944" y="21578"/>
                </a:cubicBezTo>
                <a:lnTo>
                  <a:pt x="16111" y="21556"/>
                </a:lnTo>
                <a:lnTo>
                  <a:pt x="16216" y="21422"/>
                </a:lnTo>
                <a:cubicBezTo>
                  <a:pt x="16362" y="21177"/>
                  <a:pt x="16570" y="20821"/>
                  <a:pt x="16633" y="20243"/>
                </a:cubicBezTo>
                <a:cubicBezTo>
                  <a:pt x="16779" y="20221"/>
                  <a:pt x="16925" y="20176"/>
                  <a:pt x="17050" y="20132"/>
                </a:cubicBezTo>
                <a:cubicBezTo>
                  <a:pt x="17384" y="20599"/>
                  <a:pt x="17718" y="20799"/>
                  <a:pt x="17969" y="20910"/>
                </a:cubicBezTo>
                <a:lnTo>
                  <a:pt x="18115" y="20999"/>
                </a:lnTo>
                <a:lnTo>
                  <a:pt x="18282" y="20910"/>
                </a:lnTo>
                <a:cubicBezTo>
                  <a:pt x="18386" y="20866"/>
                  <a:pt x="18511" y="20799"/>
                  <a:pt x="18595" y="20755"/>
                </a:cubicBezTo>
                <a:cubicBezTo>
                  <a:pt x="18678" y="20688"/>
                  <a:pt x="18803" y="20621"/>
                  <a:pt x="18887" y="20554"/>
                </a:cubicBezTo>
                <a:lnTo>
                  <a:pt x="19033" y="20443"/>
                </a:lnTo>
                <a:lnTo>
                  <a:pt x="19033" y="20243"/>
                </a:lnTo>
                <a:cubicBezTo>
                  <a:pt x="19075" y="19976"/>
                  <a:pt x="19075" y="19553"/>
                  <a:pt x="18866" y="19020"/>
                </a:cubicBezTo>
                <a:cubicBezTo>
                  <a:pt x="18970" y="18908"/>
                  <a:pt x="19075" y="18797"/>
                  <a:pt x="19158" y="18686"/>
                </a:cubicBezTo>
                <a:cubicBezTo>
                  <a:pt x="19659" y="18908"/>
                  <a:pt x="20056" y="18908"/>
                  <a:pt x="20327" y="18886"/>
                </a:cubicBezTo>
                <a:lnTo>
                  <a:pt x="20494" y="18864"/>
                </a:lnTo>
                <a:lnTo>
                  <a:pt x="20598" y="18730"/>
                </a:lnTo>
                <a:cubicBezTo>
                  <a:pt x="20661" y="18641"/>
                  <a:pt x="20744" y="18508"/>
                  <a:pt x="20786" y="18397"/>
                </a:cubicBezTo>
                <a:cubicBezTo>
                  <a:pt x="20849" y="18308"/>
                  <a:pt x="20911" y="18174"/>
                  <a:pt x="20953" y="18063"/>
                </a:cubicBezTo>
                <a:lnTo>
                  <a:pt x="21016" y="17907"/>
                </a:lnTo>
                <a:lnTo>
                  <a:pt x="20953" y="17729"/>
                </a:lnTo>
                <a:cubicBezTo>
                  <a:pt x="20828" y="17485"/>
                  <a:pt x="20640" y="17106"/>
                  <a:pt x="20223" y="16751"/>
                </a:cubicBezTo>
                <a:cubicBezTo>
                  <a:pt x="20264" y="16617"/>
                  <a:pt x="20285" y="16461"/>
                  <a:pt x="20327" y="16328"/>
                </a:cubicBezTo>
                <a:cubicBezTo>
                  <a:pt x="20870" y="16239"/>
                  <a:pt x="21203" y="16016"/>
                  <a:pt x="21412" y="15861"/>
                </a:cubicBezTo>
                <a:lnTo>
                  <a:pt x="21558" y="15772"/>
                </a:lnTo>
                <a:lnTo>
                  <a:pt x="21579" y="15572"/>
                </a:lnTo>
                <a:cubicBezTo>
                  <a:pt x="21600" y="15460"/>
                  <a:pt x="21600" y="15305"/>
                  <a:pt x="21600" y="15193"/>
                </a:cubicBezTo>
                <a:cubicBezTo>
                  <a:pt x="21600" y="15060"/>
                  <a:pt x="21600" y="14949"/>
                  <a:pt x="21579" y="14837"/>
                </a:cubicBezTo>
                <a:lnTo>
                  <a:pt x="21558" y="14637"/>
                </a:lnTo>
                <a:lnTo>
                  <a:pt x="21412" y="14548"/>
                </a:lnTo>
                <a:cubicBezTo>
                  <a:pt x="21203" y="14370"/>
                  <a:pt x="20870" y="14170"/>
                  <a:pt x="20327" y="14081"/>
                </a:cubicBezTo>
                <a:cubicBezTo>
                  <a:pt x="20285" y="13948"/>
                  <a:pt x="20264" y="13792"/>
                  <a:pt x="20223" y="13636"/>
                </a:cubicBezTo>
                <a:cubicBezTo>
                  <a:pt x="20640" y="13303"/>
                  <a:pt x="20828" y="12924"/>
                  <a:pt x="20953" y="12680"/>
                </a:cubicBezTo>
                <a:lnTo>
                  <a:pt x="21016" y="12502"/>
                </a:lnTo>
                <a:lnTo>
                  <a:pt x="20953" y="12346"/>
                </a:lnTo>
                <a:cubicBezTo>
                  <a:pt x="20911" y="12235"/>
                  <a:pt x="20849" y="12101"/>
                  <a:pt x="20786" y="12012"/>
                </a:cubicBezTo>
                <a:cubicBezTo>
                  <a:pt x="20744" y="11901"/>
                  <a:pt x="20661" y="11768"/>
                  <a:pt x="20598" y="11679"/>
                </a:cubicBezTo>
                <a:lnTo>
                  <a:pt x="20494" y="11545"/>
                </a:lnTo>
                <a:lnTo>
                  <a:pt x="20327" y="11523"/>
                </a:lnTo>
                <a:cubicBezTo>
                  <a:pt x="20056" y="11501"/>
                  <a:pt x="19659" y="11501"/>
                  <a:pt x="19158" y="11723"/>
                </a:cubicBezTo>
                <a:cubicBezTo>
                  <a:pt x="19075" y="11612"/>
                  <a:pt x="18970" y="11501"/>
                  <a:pt x="18866" y="11389"/>
                </a:cubicBezTo>
                <a:cubicBezTo>
                  <a:pt x="19075" y="10856"/>
                  <a:pt x="19075" y="10433"/>
                  <a:pt x="19033" y="10166"/>
                </a:cubicBezTo>
                <a:lnTo>
                  <a:pt x="19033" y="9966"/>
                </a:lnTo>
                <a:lnTo>
                  <a:pt x="18887" y="9855"/>
                </a:lnTo>
                <a:cubicBezTo>
                  <a:pt x="18803" y="9788"/>
                  <a:pt x="18678" y="9721"/>
                  <a:pt x="18595" y="9654"/>
                </a:cubicBezTo>
                <a:cubicBezTo>
                  <a:pt x="18511" y="9610"/>
                  <a:pt x="18386" y="9543"/>
                  <a:pt x="18282" y="9499"/>
                </a:cubicBezTo>
                <a:lnTo>
                  <a:pt x="18115" y="9410"/>
                </a:lnTo>
                <a:lnTo>
                  <a:pt x="17969" y="9499"/>
                </a:lnTo>
                <a:cubicBezTo>
                  <a:pt x="17718" y="9610"/>
                  <a:pt x="17384" y="9810"/>
                  <a:pt x="17050" y="10277"/>
                </a:cubicBezTo>
                <a:cubicBezTo>
                  <a:pt x="16904" y="10233"/>
                  <a:pt x="16779" y="10188"/>
                  <a:pt x="16633" y="10166"/>
                </a:cubicBezTo>
                <a:cubicBezTo>
                  <a:pt x="16570" y="9588"/>
                  <a:pt x="16362" y="9209"/>
                  <a:pt x="16216" y="8987"/>
                </a:cubicBezTo>
                <a:lnTo>
                  <a:pt x="16111" y="8854"/>
                </a:lnTo>
                <a:lnTo>
                  <a:pt x="15986" y="8831"/>
                </a:lnTo>
                <a:lnTo>
                  <a:pt x="15986" y="2536"/>
                </a:lnTo>
                <a:cubicBezTo>
                  <a:pt x="15986" y="868"/>
                  <a:pt x="11958" y="0"/>
                  <a:pt x="7993" y="0"/>
                </a:cubicBezTo>
                <a:cubicBezTo>
                  <a:pt x="4028" y="0"/>
                  <a:pt x="0" y="868"/>
                  <a:pt x="0" y="2536"/>
                </a:cubicBezTo>
                <a:close/>
                <a:moveTo>
                  <a:pt x="7993" y="10344"/>
                </a:moveTo>
                <a:cubicBezTo>
                  <a:pt x="9433" y="10344"/>
                  <a:pt x="10894" y="10233"/>
                  <a:pt x="12146" y="9988"/>
                </a:cubicBezTo>
                <a:lnTo>
                  <a:pt x="12146" y="10166"/>
                </a:lnTo>
                <a:cubicBezTo>
                  <a:pt x="12104" y="10433"/>
                  <a:pt x="12104" y="10856"/>
                  <a:pt x="12313" y="11389"/>
                </a:cubicBezTo>
                <a:cubicBezTo>
                  <a:pt x="12209" y="11501"/>
                  <a:pt x="12104" y="11612"/>
                  <a:pt x="12021" y="11723"/>
                </a:cubicBezTo>
                <a:cubicBezTo>
                  <a:pt x="11520" y="11501"/>
                  <a:pt x="11123" y="11501"/>
                  <a:pt x="10852" y="11523"/>
                </a:cubicBezTo>
                <a:lnTo>
                  <a:pt x="10685" y="11545"/>
                </a:lnTo>
                <a:lnTo>
                  <a:pt x="10581" y="11679"/>
                </a:lnTo>
                <a:cubicBezTo>
                  <a:pt x="10518" y="11768"/>
                  <a:pt x="10435" y="11901"/>
                  <a:pt x="10393" y="12012"/>
                </a:cubicBezTo>
                <a:cubicBezTo>
                  <a:pt x="10330" y="12101"/>
                  <a:pt x="10268" y="12235"/>
                  <a:pt x="10226" y="12346"/>
                </a:cubicBezTo>
                <a:lnTo>
                  <a:pt x="10163" y="12502"/>
                </a:lnTo>
                <a:lnTo>
                  <a:pt x="10226" y="12680"/>
                </a:lnTo>
                <a:cubicBezTo>
                  <a:pt x="10351" y="12924"/>
                  <a:pt x="10539" y="13303"/>
                  <a:pt x="10957" y="13636"/>
                </a:cubicBezTo>
                <a:cubicBezTo>
                  <a:pt x="10915" y="13792"/>
                  <a:pt x="10894" y="13948"/>
                  <a:pt x="10852" y="14081"/>
                </a:cubicBezTo>
                <a:cubicBezTo>
                  <a:pt x="10310" y="14170"/>
                  <a:pt x="9976" y="14370"/>
                  <a:pt x="9767" y="14548"/>
                </a:cubicBezTo>
                <a:lnTo>
                  <a:pt x="9621" y="14637"/>
                </a:lnTo>
                <a:lnTo>
                  <a:pt x="9621" y="14726"/>
                </a:lnTo>
                <a:cubicBezTo>
                  <a:pt x="9078" y="14771"/>
                  <a:pt x="8536" y="14793"/>
                  <a:pt x="7993" y="14793"/>
                </a:cubicBezTo>
                <a:cubicBezTo>
                  <a:pt x="3339" y="14793"/>
                  <a:pt x="793" y="13658"/>
                  <a:pt x="793" y="13080"/>
                </a:cubicBezTo>
                <a:lnTo>
                  <a:pt x="793" y="8965"/>
                </a:lnTo>
                <a:cubicBezTo>
                  <a:pt x="2150" y="9877"/>
                  <a:pt x="5071" y="10344"/>
                  <a:pt x="7993" y="10344"/>
                </a:cubicBezTo>
                <a:close/>
                <a:moveTo>
                  <a:pt x="793" y="18374"/>
                </a:moveTo>
                <a:lnTo>
                  <a:pt x="793" y="14237"/>
                </a:lnTo>
                <a:cubicBezTo>
                  <a:pt x="2150" y="15149"/>
                  <a:pt x="5071" y="15616"/>
                  <a:pt x="7993" y="15616"/>
                </a:cubicBezTo>
                <a:cubicBezTo>
                  <a:pt x="8536" y="15616"/>
                  <a:pt x="9078" y="15594"/>
                  <a:pt x="9600" y="15572"/>
                </a:cubicBezTo>
                <a:lnTo>
                  <a:pt x="9621" y="15772"/>
                </a:lnTo>
                <a:lnTo>
                  <a:pt x="9767" y="15861"/>
                </a:lnTo>
                <a:cubicBezTo>
                  <a:pt x="9976" y="16016"/>
                  <a:pt x="10310" y="16239"/>
                  <a:pt x="10852" y="16328"/>
                </a:cubicBezTo>
                <a:cubicBezTo>
                  <a:pt x="10894" y="16461"/>
                  <a:pt x="10915" y="16617"/>
                  <a:pt x="10957" y="16751"/>
                </a:cubicBezTo>
                <a:cubicBezTo>
                  <a:pt x="10539" y="17106"/>
                  <a:pt x="10351" y="17485"/>
                  <a:pt x="10226" y="17729"/>
                </a:cubicBezTo>
                <a:lnTo>
                  <a:pt x="10163" y="17907"/>
                </a:lnTo>
                <a:lnTo>
                  <a:pt x="10226" y="18063"/>
                </a:lnTo>
                <a:cubicBezTo>
                  <a:pt x="10268" y="18174"/>
                  <a:pt x="10330" y="18308"/>
                  <a:pt x="10393" y="18397"/>
                </a:cubicBezTo>
                <a:cubicBezTo>
                  <a:pt x="10435" y="18508"/>
                  <a:pt x="10518" y="18641"/>
                  <a:pt x="10581" y="18730"/>
                </a:cubicBezTo>
                <a:lnTo>
                  <a:pt x="10685" y="18864"/>
                </a:lnTo>
                <a:lnTo>
                  <a:pt x="10852" y="18886"/>
                </a:lnTo>
                <a:cubicBezTo>
                  <a:pt x="11123" y="18908"/>
                  <a:pt x="11520" y="18908"/>
                  <a:pt x="12021" y="18686"/>
                </a:cubicBezTo>
                <a:cubicBezTo>
                  <a:pt x="12104" y="18797"/>
                  <a:pt x="12209" y="18908"/>
                  <a:pt x="12313" y="19020"/>
                </a:cubicBezTo>
                <a:cubicBezTo>
                  <a:pt x="12209" y="19287"/>
                  <a:pt x="12167" y="19509"/>
                  <a:pt x="12146" y="19709"/>
                </a:cubicBezTo>
                <a:cubicBezTo>
                  <a:pt x="10915" y="19932"/>
                  <a:pt x="9496" y="20065"/>
                  <a:pt x="7993" y="20065"/>
                </a:cubicBezTo>
                <a:cubicBezTo>
                  <a:pt x="3339" y="20065"/>
                  <a:pt x="793" y="18953"/>
                  <a:pt x="793" y="18374"/>
                </a:cubicBezTo>
                <a:close/>
                <a:moveTo>
                  <a:pt x="16403" y="10945"/>
                </a:moveTo>
                <a:cubicBezTo>
                  <a:pt x="16570" y="10989"/>
                  <a:pt x="16717" y="11034"/>
                  <a:pt x="16883" y="11100"/>
                </a:cubicBezTo>
                <a:cubicBezTo>
                  <a:pt x="17197" y="11189"/>
                  <a:pt x="17447" y="11078"/>
                  <a:pt x="17677" y="10789"/>
                </a:cubicBezTo>
                <a:cubicBezTo>
                  <a:pt x="17823" y="10566"/>
                  <a:pt x="17990" y="10433"/>
                  <a:pt x="18136" y="10344"/>
                </a:cubicBezTo>
                <a:cubicBezTo>
                  <a:pt x="18157" y="10344"/>
                  <a:pt x="18177" y="10366"/>
                  <a:pt x="18198" y="10388"/>
                </a:cubicBezTo>
                <a:cubicBezTo>
                  <a:pt x="18219" y="10388"/>
                  <a:pt x="18240" y="10411"/>
                  <a:pt x="18282" y="10433"/>
                </a:cubicBezTo>
                <a:cubicBezTo>
                  <a:pt x="18261" y="10611"/>
                  <a:pt x="18240" y="10811"/>
                  <a:pt x="18136" y="11078"/>
                </a:cubicBezTo>
                <a:cubicBezTo>
                  <a:pt x="17969" y="11523"/>
                  <a:pt x="18115" y="11790"/>
                  <a:pt x="18282" y="11968"/>
                </a:cubicBezTo>
                <a:cubicBezTo>
                  <a:pt x="18407" y="12079"/>
                  <a:pt x="18532" y="12190"/>
                  <a:pt x="18637" y="12324"/>
                </a:cubicBezTo>
                <a:cubicBezTo>
                  <a:pt x="18783" y="12502"/>
                  <a:pt x="19054" y="12680"/>
                  <a:pt x="19471" y="12480"/>
                </a:cubicBezTo>
                <a:cubicBezTo>
                  <a:pt x="19701" y="12368"/>
                  <a:pt x="19910" y="12346"/>
                  <a:pt x="20077" y="12346"/>
                </a:cubicBezTo>
                <a:cubicBezTo>
                  <a:pt x="20097" y="12368"/>
                  <a:pt x="20097" y="12391"/>
                  <a:pt x="20118" y="12413"/>
                </a:cubicBezTo>
                <a:cubicBezTo>
                  <a:pt x="20118" y="12435"/>
                  <a:pt x="20139" y="12457"/>
                  <a:pt x="20160" y="12502"/>
                </a:cubicBezTo>
                <a:cubicBezTo>
                  <a:pt x="20077" y="12657"/>
                  <a:pt x="19951" y="12813"/>
                  <a:pt x="19743" y="12991"/>
                </a:cubicBezTo>
                <a:cubicBezTo>
                  <a:pt x="19388" y="13258"/>
                  <a:pt x="19388" y="13592"/>
                  <a:pt x="19450" y="13814"/>
                </a:cubicBezTo>
                <a:cubicBezTo>
                  <a:pt x="19492" y="13992"/>
                  <a:pt x="19534" y="14148"/>
                  <a:pt x="19576" y="14348"/>
                </a:cubicBezTo>
                <a:cubicBezTo>
                  <a:pt x="19617" y="14571"/>
                  <a:pt x="19763" y="14860"/>
                  <a:pt x="20223" y="14904"/>
                </a:cubicBezTo>
                <a:cubicBezTo>
                  <a:pt x="20473" y="14949"/>
                  <a:pt x="20661" y="15038"/>
                  <a:pt x="20807" y="15104"/>
                </a:cubicBezTo>
                <a:cubicBezTo>
                  <a:pt x="20807" y="15149"/>
                  <a:pt x="20807" y="15171"/>
                  <a:pt x="20807" y="15193"/>
                </a:cubicBezTo>
                <a:cubicBezTo>
                  <a:pt x="20807" y="15238"/>
                  <a:pt x="20807" y="15260"/>
                  <a:pt x="20807" y="15282"/>
                </a:cubicBezTo>
                <a:cubicBezTo>
                  <a:pt x="20661" y="15371"/>
                  <a:pt x="20473" y="15460"/>
                  <a:pt x="20223" y="15505"/>
                </a:cubicBezTo>
                <a:cubicBezTo>
                  <a:pt x="19763" y="15549"/>
                  <a:pt x="19617" y="15839"/>
                  <a:pt x="19576" y="16083"/>
                </a:cubicBezTo>
                <a:cubicBezTo>
                  <a:pt x="19534" y="16239"/>
                  <a:pt x="19492" y="16417"/>
                  <a:pt x="19450" y="16595"/>
                </a:cubicBezTo>
                <a:cubicBezTo>
                  <a:pt x="19388" y="16817"/>
                  <a:pt x="19388" y="17151"/>
                  <a:pt x="19743" y="17418"/>
                </a:cubicBezTo>
                <a:cubicBezTo>
                  <a:pt x="19951" y="17596"/>
                  <a:pt x="20077" y="17752"/>
                  <a:pt x="20160" y="17907"/>
                </a:cubicBezTo>
                <a:cubicBezTo>
                  <a:pt x="20139" y="17930"/>
                  <a:pt x="20118" y="17974"/>
                  <a:pt x="20118" y="17996"/>
                </a:cubicBezTo>
                <a:cubicBezTo>
                  <a:pt x="20097" y="18019"/>
                  <a:pt x="20097" y="18041"/>
                  <a:pt x="20077" y="18063"/>
                </a:cubicBezTo>
                <a:cubicBezTo>
                  <a:pt x="19910" y="18063"/>
                  <a:pt x="19701" y="18041"/>
                  <a:pt x="19471" y="17930"/>
                </a:cubicBezTo>
                <a:cubicBezTo>
                  <a:pt x="19054" y="17729"/>
                  <a:pt x="18783" y="17907"/>
                  <a:pt x="18637" y="18085"/>
                </a:cubicBezTo>
                <a:cubicBezTo>
                  <a:pt x="18532" y="18219"/>
                  <a:pt x="18407" y="18330"/>
                  <a:pt x="18282" y="18441"/>
                </a:cubicBezTo>
                <a:cubicBezTo>
                  <a:pt x="18115" y="18619"/>
                  <a:pt x="17969" y="18886"/>
                  <a:pt x="18136" y="19331"/>
                </a:cubicBezTo>
                <a:cubicBezTo>
                  <a:pt x="18240" y="19598"/>
                  <a:pt x="18261" y="19798"/>
                  <a:pt x="18282" y="19976"/>
                </a:cubicBezTo>
                <a:cubicBezTo>
                  <a:pt x="18240" y="19998"/>
                  <a:pt x="18219" y="20021"/>
                  <a:pt x="18198" y="20021"/>
                </a:cubicBezTo>
                <a:cubicBezTo>
                  <a:pt x="18177" y="20043"/>
                  <a:pt x="18157" y="20065"/>
                  <a:pt x="18136" y="20065"/>
                </a:cubicBezTo>
                <a:cubicBezTo>
                  <a:pt x="17990" y="19976"/>
                  <a:pt x="17823" y="19843"/>
                  <a:pt x="17656" y="19620"/>
                </a:cubicBezTo>
                <a:cubicBezTo>
                  <a:pt x="17447" y="19331"/>
                  <a:pt x="17197" y="19220"/>
                  <a:pt x="16883" y="19309"/>
                </a:cubicBezTo>
                <a:cubicBezTo>
                  <a:pt x="16737" y="19375"/>
                  <a:pt x="16570" y="19420"/>
                  <a:pt x="16403" y="19442"/>
                </a:cubicBezTo>
                <a:cubicBezTo>
                  <a:pt x="16195" y="19509"/>
                  <a:pt x="15923" y="19665"/>
                  <a:pt x="15861" y="20154"/>
                </a:cubicBezTo>
                <a:cubicBezTo>
                  <a:pt x="15840" y="20421"/>
                  <a:pt x="15757" y="20621"/>
                  <a:pt x="15673" y="20777"/>
                </a:cubicBezTo>
                <a:cubicBezTo>
                  <a:pt x="15610" y="20777"/>
                  <a:pt x="15569" y="20777"/>
                  <a:pt x="15506" y="20777"/>
                </a:cubicBezTo>
                <a:cubicBezTo>
                  <a:pt x="15423" y="20621"/>
                  <a:pt x="15339" y="20421"/>
                  <a:pt x="15318" y="20132"/>
                </a:cubicBezTo>
                <a:cubicBezTo>
                  <a:pt x="15256" y="19665"/>
                  <a:pt x="14984" y="19509"/>
                  <a:pt x="14776" y="19442"/>
                </a:cubicBezTo>
                <a:cubicBezTo>
                  <a:pt x="14609" y="19420"/>
                  <a:pt x="14463" y="19375"/>
                  <a:pt x="14296" y="19309"/>
                </a:cubicBezTo>
                <a:cubicBezTo>
                  <a:pt x="14087" y="19242"/>
                  <a:pt x="13774" y="19242"/>
                  <a:pt x="13503" y="19620"/>
                </a:cubicBezTo>
                <a:cubicBezTo>
                  <a:pt x="13357" y="19843"/>
                  <a:pt x="13190" y="19976"/>
                  <a:pt x="13043" y="20065"/>
                </a:cubicBezTo>
                <a:cubicBezTo>
                  <a:pt x="13023" y="20065"/>
                  <a:pt x="13002" y="20043"/>
                  <a:pt x="12981" y="20021"/>
                </a:cubicBezTo>
                <a:cubicBezTo>
                  <a:pt x="12960" y="20021"/>
                  <a:pt x="12939" y="19998"/>
                  <a:pt x="12897" y="19976"/>
                </a:cubicBezTo>
                <a:cubicBezTo>
                  <a:pt x="12897" y="19798"/>
                  <a:pt x="12939" y="19598"/>
                  <a:pt x="13043" y="19331"/>
                </a:cubicBezTo>
                <a:cubicBezTo>
                  <a:pt x="13210" y="18886"/>
                  <a:pt x="13064" y="18619"/>
                  <a:pt x="12897" y="18441"/>
                </a:cubicBezTo>
                <a:cubicBezTo>
                  <a:pt x="12772" y="18330"/>
                  <a:pt x="12647" y="18219"/>
                  <a:pt x="12543" y="18085"/>
                </a:cubicBezTo>
                <a:cubicBezTo>
                  <a:pt x="12397" y="17907"/>
                  <a:pt x="12125" y="17729"/>
                  <a:pt x="11708" y="17930"/>
                </a:cubicBezTo>
                <a:cubicBezTo>
                  <a:pt x="11478" y="18041"/>
                  <a:pt x="11270" y="18063"/>
                  <a:pt x="11103" y="18063"/>
                </a:cubicBezTo>
                <a:cubicBezTo>
                  <a:pt x="11082" y="18041"/>
                  <a:pt x="11082" y="18019"/>
                  <a:pt x="11061" y="17996"/>
                </a:cubicBezTo>
                <a:cubicBezTo>
                  <a:pt x="11061" y="17974"/>
                  <a:pt x="11040" y="17930"/>
                  <a:pt x="11019" y="17907"/>
                </a:cubicBezTo>
                <a:cubicBezTo>
                  <a:pt x="11103" y="17752"/>
                  <a:pt x="11228" y="17596"/>
                  <a:pt x="11437" y="17418"/>
                </a:cubicBezTo>
                <a:cubicBezTo>
                  <a:pt x="11812" y="17129"/>
                  <a:pt x="11791" y="16795"/>
                  <a:pt x="11729" y="16573"/>
                </a:cubicBezTo>
                <a:cubicBezTo>
                  <a:pt x="11687" y="16417"/>
                  <a:pt x="11645" y="16239"/>
                  <a:pt x="11603" y="16061"/>
                </a:cubicBezTo>
                <a:cubicBezTo>
                  <a:pt x="11562" y="15839"/>
                  <a:pt x="11416" y="15549"/>
                  <a:pt x="10957" y="15505"/>
                </a:cubicBezTo>
                <a:cubicBezTo>
                  <a:pt x="10706" y="15460"/>
                  <a:pt x="10518" y="15371"/>
                  <a:pt x="10372" y="15282"/>
                </a:cubicBezTo>
                <a:cubicBezTo>
                  <a:pt x="10372" y="15260"/>
                  <a:pt x="10372" y="15238"/>
                  <a:pt x="10372" y="15193"/>
                </a:cubicBezTo>
                <a:cubicBezTo>
                  <a:pt x="10372" y="15171"/>
                  <a:pt x="10372" y="15149"/>
                  <a:pt x="10372" y="15127"/>
                </a:cubicBezTo>
                <a:cubicBezTo>
                  <a:pt x="10518" y="15038"/>
                  <a:pt x="10706" y="14949"/>
                  <a:pt x="10957" y="14904"/>
                </a:cubicBezTo>
                <a:cubicBezTo>
                  <a:pt x="11416" y="14860"/>
                  <a:pt x="11562" y="14571"/>
                  <a:pt x="11603" y="14326"/>
                </a:cubicBezTo>
                <a:cubicBezTo>
                  <a:pt x="11645" y="14170"/>
                  <a:pt x="11687" y="13992"/>
                  <a:pt x="11729" y="13814"/>
                </a:cubicBezTo>
                <a:cubicBezTo>
                  <a:pt x="11791" y="13592"/>
                  <a:pt x="11791" y="13258"/>
                  <a:pt x="11437" y="12991"/>
                </a:cubicBezTo>
                <a:cubicBezTo>
                  <a:pt x="11228" y="12813"/>
                  <a:pt x="11103" y="12657"/>
                  <a:pt x="11019" y="12502"/>
                </a:cubicBezTo>
                <a:cubicBezTo>
                  <a:pt x="11040" y="12480"/>
                  <a:pt x="11061" y="12435"/>
                  <a:pt x="11061" y="12413"/>
                </a:cubicBezTo>
                <a:cubicBezTo>
                  <a:pt x="11082" y="12391"/>
                  <a:pt x="11082" y="12368"/>
                  <a:pt x="11103" y="12346"/>
                </a:cubicBezTo>
                <a:cubicBezTo>
                  <a:pt x="11270" y="12346"/>
                  <a:pt x="11478" y="12368"/>
                  <a:pt x="11708" y="12480"/>
                </a:cubicBezTo>
                <a:cubicBezTo>
                  <a:pt x="12125" y="12680"/>
                  <a:pt x="12397" y="12502"/>
                  <a:pt x="12543" y="12324"/>
                </a:cubicBezTo>
                <a:cubicBezTo>
                  <a:pt x="12647" y="12190"/>
                  <a:pt x="12772" y="12079"/>
                  <a:pt x="12897" y="11946"/>
                </a:cubicBezTo>
                <a:cubicBezTo>
                  <a:pt x="13064" y="11790"/>
                  <a:pt x="13210" y="11523"/>
                  <a:pt x="13043" y="11078"/>
                </a:cubicBezTo>
                <a:cubicBezTo>
                  <a:pt x="12939" y="10811"/>
                  <a:pt x="12897" y="10611"/>
                  <a:pt x="12897" y="10433"/>
                </a:cubicBezTo>
                <a:cubicBezTo>
                  <a:pt x="12939" y="10411"/>
                  <a:pt x="12960" y="10388"/>
                  <a:pt x="12981" y="10388"/>
                </a:cubicBezTo>
                <a:cubicBezTo>
                  <a:pt x="13002" y="10366"/>
                  <a:pt x="13023" y="10344"/>
                  <a:pt x="13043" y="10344"/>
                </a:cubicBezTo>
                <a:cubicBezTo>
                  <a:pt x="13190" y="10433"/>
                  <a:pt x="13357" y="10566"/>
                  <a:pt x="13523" y="10789"/>
                </a:cubicBezTo>
                <a:cubicBezTo>
                  <a:pt x="13732" y="11078"/>
                  <a:pt x="13983" y="11189"/>
                  <a:pt x="14296" y="11100"/>
                </a:cubicBezTo>
                <a:cubicBezTo>
                  <a:pt x="14442" y="11034"/>
                  <a:pt x="14609" y="10989"/>
                  <a:pt x="14776" y="10945"/>
                </a:cubicBezTo>
                <a:cubicBezTo>
                  <a:pt x="14984" y="10900"/>
                  <a:pt x="15256" y="10744"/>
                  <a:pt x="15318" y="10255"/>
                </a:cubicBezTo>
                <a:cubicBezTo>
                  <a:pt x="15339" y="9988"/>
                  <a:pt x="15423" y="9788"/>
                  <a:pt x="15506" y="9632"/>
                </a:cubicBezTo>
                <a:cubicBezTo>
                  <a:pt x="15569" y="9632"/>
                  <a:pt x="15610" y="9632"/>
                  <a:pt x="15673" y="9632"/>
                </a:cubicBezTo>
                <a:cubicBezTo>
                  <a:pt x="15757" y="9788"/>
                  <a:pt x="15840" y="9988"/>
                  <a:pt x="15861" y="10277"/>
                </a:cubicBezTo>
                <a:cubicBezTo>
                  <a:pt x="15923" y="10744"/>
                  <a:pt x="16195" y="10900"/>
                  <a:pt x="16403" y="10945"/>
                </a:cubicBezTo>
                <a:close/>
                <a:moveTo>
                  <a:pt x="13523" y="9677"/>
                </a:moveTo>
                <a:cubicBezTo>
                  <a:pt x="14045" y="9543"/>
                  <a:pt x="14483" y="9365"/>
                  <a:pt x="14859" y="9165"/>
                </a:cubicBezTo>
                <a:cubicBezTo>
                  <a:pt x="14734" y="9387"/>
                  <a:pt x="14588" y="9699"/>
                  <a:pt x="14546" y="10166"/>
                </a:cubicBezTo>
                <a:cubicBezTo>
                  <a:pt x="14400" y="10188"/>
                  <a:pt x="14254" y="10233"/>
                  <a:pt x="14129" y="10277"/>
                </a:cubicBezTo>
                <a:cubicBezTo>
                  <a:pt x="13920" y="9988"/>
                  <a:pt x="13711" y="9810"/>
                  <a:pt x="13523" y="9677"/>
                </a:cubicBezTo>
                <a:close/>
                <a:moveTo>
                  <a:pt x="7993" y="9499"/>
                </a:moveTo>
                <a:cubicBezTo>
                  <a:pt x="3339" y="9499"/>
                  <a:pt x="793" y="8386"/>
                  <a:pt x="793" y="7808"/>
                </a:cubicBezTo>
                <a:lnTo>
                  <a:pt x="793" y="3670"/>
                </a:lnTo>
                <a:cubicBezTo>
                  <a:pt x="2150" y="4582"/>
                  <a:pt x="5071" y="5050"/>
                  <a:pt x="7993" y="5050"/>
                </a:cubicBezTo>
                <a:cubicBezTo>
                  <a:pt x="10915" y="5050"/>
                  <a:pt x="13837" y="4582"/>
                  <a:pt x="15193" y="3670"/>
                </a:cubicBezTo>
                <a:lnTo>
                  <a:pt x="15193" y="7808"/>
                </a:lnTo>
                <a:cubicBezTo>
                  <a:pt x="15193" y="8386"/>
                  <a:pt x="12647" y="9499"/>
                  <a:pt x="7993" y="9499"/>
                </a:cubicBezTo>
                <a:close/>
                <a:moveTo>
                  <a:pt x="15193" y="2536"/>
                </a:moveTo>
                <a:cubicBezTo>
                  <a:pt x="15193" y="3114"/>
                  <a:pt x="12647" y="4227"/>
                  <a:pt x="7993" y="4227"/>
                </a:cubicBezTo>
                <a:cubicBezTo>
                  <a:pt x="3339" y="4227"/>
                  <a:pt x="793" y="3114"/>
                  <a:pt x="793" y="2536"/>
                </a:cubicBezTo>
                <a:cubicBezTo>
                  <a:pt x="793" y="1958"/>
                  <a:pt x="3339" y="823"/>
                  <a:pt x="7993" y="823"/>
                </a:cubicBezTo>
                <a:cubicBezTo>
                  <a:pt x="12647" y="823"/>
                  <a:pt x="15193" y="1958"/>
                  <a:pt x="15193" y="253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6" name="Shape"/>
          <p:cNvSpPr/>
          <p:nvPr/>
        </p:nvSpPr>
        <p:spPr>
          <a:xfrm>
            <a:off x="4818719" y="10219027"/>
            <a:ext cx="893873" cy="782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789" y="0"/>
                </a:lnTo>
                <a:lnTo>
                  <a:pt x="0" y="21600"/>
                </a:lnTo>
                <a:close/>
                <a:moveTo>
                  <a:pt x="1349" y="20709"/>
                </a:moveTo>
                <a:lnTo>
                  <a:pt x="10789" y="1806"/>
                </a:lnTo>
                <a:lnTo>
                  <a:pt x="20251" y="20709"/>
                </a:lnTo>
                <a:lnTo>
                  <a:pt x="1349" y="20709"/>
                </a:lnTo>
                <a:close/>
                <a:moveTo>
                  <a:pt x="10410" y="8235"/>
                </a:moveTo>
                <a:lnTo>
                  <a:pt x="11190" y="8235"/>
                </a:lnTo>
                <a:lnTo>
                  <a:pt x="11190" y="15435"/>
                </a:lnTo>
                <a:lnTo>
                  <a:pt x="10410" y="15435"/>
                </a:lnTo>
                <a:lnTo>
                  <a:pt x="10410" y="8235"/>
                </a:lnTo>
                <a:close/>
                <a:moveTo>
                  <a:pt x="11653" y="17506"/>
                </a:moveTo>
                <a:cubicBezTo>
                  <a:pt x="11653" y="18036"/>
                  <a:pt x="11253" y="18470"/>
                  <a:pt x="10789" y="18470"/>
                </a:cubicBezTo>
                <a:cubicBezTo>
                  <a:pt x="10305" y="18470"/>
                  <a:pt x="9947" y="18036"/>
                  <a:pt x="9947" y="17506"/>
                </a:cubicBezTo>
                <a:cubicBezTo>
                  <a:pt x="9947" y="16953"/>
                  <a:pt x="10305" y="16519"/>
                  <a:pt x="10789" y="16519"/>
                </a:cubicBezTo>
                <a:cubicBezTo>
                  <a:pt x="11253" y="16519"/>
                  <a:pt x="11653" y="16953"/>
                  <a:pt x="11653" y="1750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7" name="Shape"/>
          <p:cNvSpPr/>
          <p:nvPr/>
        </p:nvSpPr>
        <p:spPr>
          <a:xfrm>
            <a:off x="6692687" y="10180619"/>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20002" y="8995"/>
                </a:moveTo>
                <a:cubicBezTo>
                  <a:pt x="19258" y="5252"/>
                  <a:pt x="16370" y="2342"/>
                  <a:pt x="12605" y="1619"/>
                </a:cubicBezTo>
                <a:cubicBezTo>
                  <a:pt x="12496" y="700"/>
                  <a:pt x="11730" y="0"/>
                  <a:pt x="10811" y="0"/>
                </a:cubicBezTo>
                <a:cubicBezTo>
                  <a:pt x="9870" y="0"/>
                  <a:pt x="9104" y="700"/>
                  <a:pt x="8995" y="1619"/>
                </a:cubicBezTo>
                <a:cubicBezTo>
                  <a:pt x="5252" y="2342"/>
                  <a:pt x="2342" y="5252"/>
                  <a:pt x="1619" y="8995"/>
                </a:cubicBezTo>
                <a:cubicBezTo>
                  <a:pt x="722" y="9104"/>
                  <a:pt x="0" y="9870"/>
                  <a:pt x="0" y="10811"/>
                </a:cubicBezTo>
                <a:cubicBezTo>
                  <a:pt x="0" y="11730"/>
                  <a:pt x="722" y="12496"/>
                  <a:pt x="1619" y="12605"/>
                </a:cubicBezTo>
                <a:cubicBezTo>
                  <a:pt x="2342" y="16348"/>
                  <a:pt x="5252" y="19258"/>
                  <a:pt x="8995" y="20002"/>
                </a:cubicBezTo>
                <a:cubicBezTo>
                  <a:pt x="9104" y="20900"/>
                  <a:pt x="9870" y="21600"/>
                  <a:pt x="10811" y="21600"/>
                </a:cubicBezTo>
                <a:cubicBezTo>
                  <a:pt x="11730" y="21600"/>
                  <a:pt x="12496" y="20900"/>
                  <a:pt x="12605" y="20002"/>
                </a:cubicBezTo>
                <a:cubicBezTo>
                  <a:pt x="16370" y="19258"/>
                  <a:pt x="19258" y="16348"/>
                  <a:pt x="20002" y="12605"/>
                </a:cubicBezTo>
                <a:cubicBezTo>
                  <a:pt x="20900" y="12496"/>
                  <a:pt x="21600" y="11730"/>
                  <a:pt x="21600" y="10811"/>
                </a:cubicBezTo>
                <a:cubicBezTo>
                  <a:pt x="21600" y="9870"/>
                  <a:pt x="20900" y="9104"/>
                  <a:pt x="20002" y="8995"/>
                </a:cubicBezTo>
                <a:close/>
                <a:moveTo>
                  <a:pt x="12343" y="18777"/>
                </a:moveTo>
                <a:cubicBezTo>
                  <a:pt x="12080" y="18383"/>
                  <a:pt x="11686" y="18098"/>
                  <a:pt x="11227" y="18011"/>
                </a:cubicBezTo>
                <a:lnTo>
                  <a:pt x="11227" y="16413"/>
                </a:lnTo>
                <a:lnTo>
                  <a:pt x="14006" y="16413"/>
                </a:lnTo>
                <a:cubicBezTo>
                  <a:pt x="13547" y="17442"/>
                  <a:pt x="12978" y="18252"/>
                  <a:pt x="12343" y="18777"/>
                </a:cubicBezTo>
                <a:close/>
                <a:moveTo>
                  <a:pt x="9279" y="18777"/>
                </a:moveTo>
                <a:cubicBezTo>
                  <a:pt x="8622" y="18252"/>
                  <a:pt x="8053" y="17442"/>
                  <a:pt x="7616" y="16413"/>
                </a:cubicBezTo>
                <a:lnTo>
                  <a:pt x="10395" y="16413"/>
                </a:lnTo>
                <a:lnTo>
                  <a:pt x="10395" y="18011"/>
                </a:lnTo>
                <a:cubicBezTo>
                  <a:pt x="9936" y="18098"/>
                  <a:pt x="9542" y="18383"/>
                  <a:pt x="9279" y="18777"/>
                </a:cubicBezTo>
                <a:close/>
                <a:moveTo>
                  <a:pt x="2429" y="12518"/>
                </a:moveTo>
                <a:cubicBezTo>
                  <a:pt x="3020" y="12321"/>
                  <a:pt x="3480" y="11818"/>
                  <a:pt x="3611" y="11205"/>
                </a:cubicBezTo>
                <a:lnTo>
                  <a:pt x="5734" y="11205"/>
                </a:lnTo>
                <a:cubicBezTo>
                  <a:pt x="5778" y="12802"/>
                  <a:pt x="6018" y="14291"/>
                  <a:pt x="6434" y="15582"/>
                </a:cubicBezTo>
                <a:lnTo>
                  <a:pt x="3720" y="15582"/>
                </a:lnTo>
                <a:cubicBezTo>
                  <a:pt x="3108" y="14684"/>
                  <a:pt x="2670" y="13634"/>
                  <a:pt x="2429" y="12518"/>
                </a:cubicBezTo>
                <a:close/>
                <a:moveTo>
                  <a:pt x="9279" y="2823"/>
                </a:moveTo>
                <a:cubicBezTo>
                  <a:pt x="9542" y="3217"/>
                  <a:pt x="9936" y="3502"/>
                  <a:pt x="10395" y="3611"/>
                </a:cubicBezTo>
                <a:lnTo>
                  <a:pt x="10395" y="5209"/>
                </a:lnTo>
                <a:lnTo>
                  <a:pt x="7616" y="5209"/>
                </a:lnTo>
                <a:cubicBezTo>
                  <a:pt x="8053" y="4180"/>
                  <a:pt x="8622" y="3348"/>
                  <a:pt x="9279" y="2823"/>
                </a:cubicBezTo>
                <a:close/>
                <a:moveTo>
                  <a:pt x="12321" y="2823"/>
                </a:moveTo>
                <a:cubicBezTo>
                  <a:pt x="12978" y="3348"/>
                  <a:pt x="13547" y="4180"/>
                  <a:pt x="14006" y="5209"/>
                </a:cubicBezTo>
                <a:lnTo>
                  <a:pt x="11227" y="5209"/>
                </a:lnTo>
                <a:lnTo>
                  <a:pt x="11227" y="3611"/>
                </a:lnTo>
                <a:cubicBezTo>
                  <a:pt x="11686" y="3502"/>
                  <a:pt x="12080" y="3217"/>
                  <a:pt x="12321" y="2823"/>
                </a:cubicBezTo>
                <a:close/>
                <a:moveTo>
                  <a:pt x="14312" y="6018"/>
                </a:moveTo>
                <a:cubicBezTo>
                  <a:pt x="14750" y="7288"/>
                  <a:pt x="15013" y="8798"/>
                  <a:pt x="15057" y="10395"/>
                </a:cubicBezTo>
                <a:lnTo>
                  <a:pt x="11227" y="10395"/>
                </a:lnTo>
                <a:lnTo>
                  <a:pt x="11227" y="6018"/>
                </a:lnTo>
                <a:lnTo>
                  <a:pt x="14312" y="6018"/>
                </a:lnTo>
                <a:close/>
                <a:moveTo>
                  <a:pt x="10395" y="6018"/>
                </a:moveTo>
                <a:lnTo>
                  <a:pt x="10395" y="10395"/>
                </a:lnTo>
                <a:lnTo>
                  <a:pt x="6565" y="10395"/>
                </a:lnTo>
                <a:cubicBezTo>
                  <a:pt x="6587" y="8798"/>
                  <a:pt x="6872" y="7288"/>
                  <a:pt x="7288" y="6018"/>
                </a:cubicBezTo>
                <a:lnTo>
                  <a:pt x="10395" y="6018"/>
                </a:lnTo>
                <a:close/>
                <a:moveTo>
                  <a:pt x="5734" y="10395"/>
                </a:moveTo>
                <a:lnTo>
                  <a:pt x="3611" y="10395"/>
                </a:lnTo>
                <a:cubicBezTo>
                  <a:pt x="3480" y="9782"/>
                  <a:pt x="3020" y="9301"/>
                  <a:pt x="2429" y="9082"/>
                </a:cubicBezTo>
                <a:cubicBezTo>
                  <a:pt x="2670" y="7966"/>
                  <a:pt x="3108" y="6937"/>
                  <a:pt x="3720" y="6018"/>
                </a:cubicBezTo>
                <a:lnTo>
                  <a:pt x="6434" y="6018"/>
                </a:lnTo>
                <a:cubicBezTo>
                  <a:pt x="6018" y="7309"/>
                  <a:pt x="5778" y="8819"/>
                  <a:pt x="5734" y="10395"/>
                </a:cubicBezTo>
                <a:close/>
                <a:moveTo>
                  <a:pt x="6565" y="11205"/>
                </a:moveTo>
                <a:lnTo>
                  <a:pt x="10395" y="11205"/>
                </a:lnTo>
                <a:lnTo>
                  <a:pt x="10395" y="15582"/>
                </a:lnTo>
                <a:lnTo>
                  <a:pt x="7288" y="15582"/>
                </a:lnTo>
                <a:cubicBezTo>
                  <a:pt x="6872" y="14312"/>
                  <a:pt x="6587" y="12802"/>
                  <a:pt x="6565" y="11205"/>
                </a:cubicBezTo>
                <a:close/>
                <a:moveTo>
                  <a:pt x="11227" y="15582"/>
                </a:moveTo>
                <a:lnTo>
                  <a:pt x="11227" y="11205"/>
                </a:lnTo>
                <a:lnTo>
                  <a:pt x="15057" y="11205"/>
                </a:lnTo>
                <a:cubicBezTo>
                  <a:pt x="15013" y="12802"/>
                  <a:pt x="14750" y="14312"/>
                  <a:pt x="14312" y="15582"/>
                </a:cubicBezTo>
                <a:lnTo>
                  <a:pt x="11227" y="15582"/>
                </a:lnTo>
                <a:close/>
                <a:moveTo>
                  <a:pt x="15866" y="11205"/>
                </a:moveTo>
                <a:lnTo>
                  <a:pt x="18011" y="11205"/>
                </a:lnTo>
                <a:cubicBezTo>
                  <a:pt x="18142" y="11818"/>
                  <a:pt x="18602" y="12321"/>
                  <a:pt x="19193" y="12518"/>
                </a:cubicBezTo>
                <a:cubicBezTo>
                  <a:pt x="18952" y="13634"/>
                  <a:pt x="18514" y="14684"/>
                  <a:pt x="17902" y="15582"/>
                </a:cubicBezTo>
                <a:lnTo>
                  <a:pt x="15188" y="15582"/>
                </a:lnTo>
                <a:cubicBezTo>
                  <a:pt x="15604" y="14291"/>
                  <a:pt x="15844" y="12802"/>
                  <a:pt x="15866" y="11205"/>
                </a:cubicBezTo>
                <a:close/>
                <a:moveTo>
                  <a:pt x="18011" y="10395"/>
                </a:moveTo>
                <a:lnTo>
                  <a:pt x="15866" y="10395"/>
                </a:lnTo>
                <a:cubicBezTo>
                  <a:pt x="15844" y="8819"/>
                  <a:pt x="15604" y="7309"/>
                  <a:pt x="15188" y="6018"/>
                </a:cubicBezTo>
                <a:lnTo>
                  <a:pt x="17902" y="6018"/>
                </a:lnTo>
                <a:cubicBezTo>
                  <a:pt x="18514" y="6937"/>
                  <a:pt x="18952" y="7966"/>
                  <a:pt x="19171" y="9082"/>
                </a:cubicBezTo>
                <a:cubicBezTo>
                  <a:pt x="18602" y="9301"/>
                  <a:pt x="18142" y="9782"/>
                  <a:pt x="18011" y="10395"/>
                </a:cubicBezTo>
                <a:close/>
                <a:moveTo>
                  <a:pt x="17289" y="5209"/>
                </a:moveTo>
                <a:lnTo>
                  <a:pt x="14903" y="5209"/>
                </a:lnTo>
                <a:cubicBezTo>
                  <a:pt x="14488" y="4158"/>
                  <a:pt x="13940" y="3283"/>
                  <a:pt x="13306" y="2626"/>
                </a:cubicBezTo>
                <a:cubicBezTo>
                  <a:pt x="14881" y="3108"/>
                  <a:pt x="16238" y="4005"/>
                  <a:pt x="17289" y="5209"/>
                </a:cubicBezTo>
                <a:close/>
                <a:moveTo>
                  <a:pt x="10811" y="832"/>
                </a:moveTo>
                <a:cubicBezTo>
                  <a:pt x="11358" y="832"/>
                  <a:pt x="11818" y="1269"/>
                  <a:pt x="11818" y="1838"/>
                </a:cubicBezTo>
                <a:cubicBezTo>
                  <a:pt x="11818" y="2385"/>
                  <a:pt x="11358" y="2845"/>
                  <a:pt x="10811" y="2845"/>
                </a:cubicBezTo>
                <a:cubicBezTo>
                  <a:pt x="10242" y="2845"/>
                  <a:pt x="9804" y="2385"/>
                  <a:pt x="9804" y="1838"/>
                </a:cubicBezTo>
                <a:cubicBezTo>
                  <a:pt x="9804" y="1269"/>
                  <a:pt x="10242" y="832"/>
                  <a:pt x="10811" y="832"/>
                </a:cubicBezTo>
                <a:close/>
                <a:moveTo>
                  <a:pt x="8294" y="2626"/>
                </a:moveTo>
                <a:cubicBezTo>
                  <a:pt x="7681" y="3283"/>
                  <a:pt x="7134" y="4158"/>
                  <a:pt x="6719" y="5209"/>
                </a:cubicBezTo>
                <a:lnTo>
                  <a:pt x="4333" y="5209"/>
                </a:lnTo>
                <a:cubicBezTo>
                  <a:pt x="5362" y="4005"/>
                  <a:pt x="6740" y="3108"/>
                  <a:pt x="8294" y="2626"/>
                </a:cubicBezTo>
                <a:close/>
                <a:moveTo>
                  <a:pt x="832" y="10811"/>
                </a:moveTo>
                <a:cubicBezTo>
                  <a:pt x="832" y="10242"/>
                  <a:pt x="1269" y="9804"/>
                  <a:pt x="1838" y="9804"/>
                </a:cubicBezTo>
                <a:cubicBezTo>
                  <a:pt x="2385" y="9804"/>
                  <a:pt x="2845" y="10242"/>
                  <a:pt x="2845" y="10811"/>
                </a:cubicBezTo>
                <a:cubicBezTo>
                  <a:pt x="2845" y="11358"/>
                  <a:pt x="2385" y="11818"/>
                  <a:pt x="1838" y="11818"/>
                </a:cubicBezTo>
                <a:cubicBezTo>
                  <a:pt x="1269" y="11818"/>
                  <a:pt x="832" y="11358"/>
                  <a:pt x="832" y="10811"/>
                </a:cubicBezTo>
                <a:close/>
                <a:moveTo>
                  <a:pt x="4333" y="16413"/>
                </a:moveTo>
                <a:lnTo>
                  <a:pt x="6719" y="16413"/>
                </a:lnTo>
                <a:cubicBezTo>
                  <a:pt x="7134" y="17464"/>
                  <a:pt x="7681" y="18339"/>
                  <a:pt x="8294" y="18974"/>
                </a:cubicBezTo>
                <a:cubicBezTo>
                  <a:pt x="6740" y="18514"/>
                  <a:pt x="5362" y="17595"/>
                  <a:pt x="4333" y="16413"/>
                </a:cubicBezTo>
                <a:close/>
                <a:moveTo>
                  <a:pt x="10811" y="20790"/>
                </a:moveTo>
                <a:cubicBezTo>
                  <a:pt x="10242" y="20790"/>
                  <a:pt x="9804" y="20331"/>
                  <a:pt x="9804" y="19784"/>
                </a:cubicBezTo>
                <a:cubicBezTo>
                  <a:pt x="9804" y="19215"/>
                  <a:pt x="10242" y="18777"/>
                  <a:pt x="10811" y="18777"/>
                </a:cubicBezTo>
                <a:cubicBezTo>
                  <a:pt x="11358" y="18777"/>
                  <a:pt x="11818" y="19215"/>
                  <a:pt x="11818" y="19784"/>
                </a:cubicBezTo>
                <a:cubicBezTo>
                  <a:pt x="11818" y="20331"/>
                  <a:pt x="11358" y="20790"/>
                  <a:pt x="10811" y="20790"/>
                </a:cubicBezTo>
                <a:close/>
                <a:moveTo>
                  <a:pt x="13306" y="18974"/>
                </a:moveTo>
                <a:cubicBezTo>
                  <a:pt x="13940" y="18339"/>
                  <a:pt x="14488" y="17464"/>
                  <a:pt x="14903" y="16413"/>
                </a:cubicBezTo>
                <a:lnTo>
                  <a:pt x="17289" y="16413"/>
                </a:lnTo>
                <a:cubicBezTo>
                  <a:pt x="16238" y="17595"/>
                  <a:pt x="14881" y="18514"/>
                  <a:pt x="13306" y="18974"/>
                </a:cubicBezTo>
                <a:close/>
                <a:moveTo>
                  <a:pt x="19784" y="11818"/>
                </a:moveTo>
                <a:cubicBezTo>
                  <a:pt x="19236" y="11818"/>
                  <a:pt x="18777" y="11358"/>
                  <a:pt x="18777" y="10811"/>
                </a:cubicBezTo>
                <a:cubicBezTo>
                  <a:pt x="18777" y="10242"/>
                  <a:pt x="19215" y="9804"/>
                  <a:pt x="19784" y="9804"/>
                </a:cubicBezTo>
                <a:cubicBezTo>
                  <a:pt x="20331" y="9804"/>
                  <a:pt x="20790" y="10242"/>
                  <a:pt x="20790" y="10811"/>
                </a:cubicBezTo>
                <a:cubicBezTo>
                  <a:pt x="20790" y="11358"/>
                  <a:pt x="20331" y="11818"/>
                  <a:pt x="19784" y="1181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8" name="Shape"/>
          <p:cNvSpPr/>
          <p:nvPr/>
        </p:nvSpPr>
        <p:spPr>
          <a:xfrm>
            <a:off x="10394544" y="10123022"/>
            <a:ext cx="721071" cy="974515"/>
          </a:xfrm>
          <a:custGeom>
            <a:avLst/>
            <a:gdLst/>
            <a:ahLst/>
            <a:cxnLst>
              <a:cxn ang="0">
                <a:pos x="wd2" y="hd2"/>
              </a:cxn>
              <a:cxn ang="5400000">
                <a:pos x="wd2" y="hd2"/>
              </a:cxn>
              <a:cxn ang="10800000">
                <a:pos x="wd2" y="hd2"/>
              </a:cxn>
              <a:cxn ang="16200000">
                <a:pos x="wd2" y="hd2"/>
              </a:cxn>
            </a:cxnLst>
            <a:rect l="0" t="0" r="r" b="b"/>
            <a:pathLst>
              <a:path w="21600" h="21600" extrusionOk="0">
                <a:moveTo>
                  <a:pt x="21600" y="13594"/>
                </a:moveTo>
                <a:cubicBezTo>
                  <a:pt x="21600" y="10655"/>
                  <a:pt x="19435" y="8083"/>
                  <a:pt x="16252" y="6691"/>
                </a:cubicBezTo>
                <a:lnTo>
                  <a:pt x="16252" y="5395"/>
                </a:lnTo>
                <a:lnTo>
                  <a:pt x="21000" y="5395"/>
                </a:lnTo>
                <a:lnTo>
                  <a:pt x="10800" y="0"/>
                </a:lnTo>
                <a:lnTo>
                  <a:pt x="600" y="5395"/>
                </a:lnTo>
                <a:lnTo>
                  <a:pt x="5348" y="5395"/>
                </a:lnTo>
                <a:lnTo>
                  <a:pt x="5348" y="6691"/>
                </a:lnTo>
                <a:cubicBezTo>
                  <a:pt x="2165" y="8083"/>
                  <a:pt x="0" y="10655"/>
                  <a:pt x="0" y="13594"/>
                </a:cubicBezTo>
                <a:cubicBezTo>
                  <a:pt x="0" y="18023"/>
                  <a:pt x="4852" y="21600"/>
                  <a:pt x="10800" y="21600"/>
                </a:cubicBezTo>
                <a:cubicBezTo>
                  <a:pt x="16748" y="21600"/>
                  <a:pt x="21600" y="18023"/>
                  <a:pt x="21600" y="13594"/>
                </a:cubicBezTo>
                <a:close/>
                <a:moveTo>
                  <a:pt x="3652" y="4660"/>
                </a:moveTo>
                <a:lnTo>
                  <a:pt x="10800" y="890"/>
                </a:lnTo>
                <a:lnTo>
                  <a:pt x="17948" y="4660"/>
                </a:lnTo>
                <a:lnTo>
                  <a:pt x="15261" y="4660"/>
                </a:lnTo>
                <a:lnTo>
                  <a:pt x="15261" y="6304"/>
                </a:lnTo>
                <a:cubicBezTo>
                  <a:pt x="13904" y="5840"/>
                  <a:pt x="12391" y="5589"/>
                  <a:pt x="10800" y="5589"/>
                </a:cubicBezTo>
                <a:cubicBezTo>
                  <a:pt x="9209" y="5589"/>
                  <a:pt x="7696" y="5840"/>
                  <a:pt x="6339" y="6304"/>
                </a:cubicBezTo>
                <a:lnTo>
                  <a:pt x="6339" y="4660"/>
                </a:lnTo>
                <a:lnTo>
                  <a:pt x="3652" y="4660"/>
                </a:lnTo>
                <a:close/>
                <a:moveTo>
                  <a:pt x="10800" y="20885"/>
                </a:moveTo>
                <a:cubicBezTo>
                  <a:pt x="5374" y="20885"/>
                  <a:pt x="965" y="17616"/>
                  <a:pt x="965" y="13594"/>
                </a:cubicBezTo>
                <a:cubicBezTo>
                  <a:pt x="965" y="9572"/>
                  <a:pt x="5374" y="6304"/>
                  <a:pt x="10800" y="6304"/>
                </a:cubicBezTo>
                <a:cubicBezTo>
                  <a:pt x="16226" y="6304"/>
                  <a:pt x="20635" y="9572"/>
                  <a:pt x="20635" y="13594"/>
                </a:cubicBezTo>
                <a:cubicBezTo>
                  <a:pt x="20635" y="17616"/>
                  <a:pt x="16226" y="20885"/>
                  <a:pt x="10800" y="20885"/>
                </a:cubicBezTo>
                <a:close/>
                <a:moveTo>
                  <a:pt x="10800" y="7116"/>
                </a:moveTo>
                <a:cubicBezTo>
                  <a:pt x="5974" y="7116"/>
                  <a:pt x="2061" y="10017"/>
                  <a:pt x="2061" y="13594"/>
                </a:cubicBezTo>
                <a:cubicBezTo>
                  <a:pt x="2061" y="17172"/>
                  <a:pt x="5974" y="20072"/>
                  <a:pt x="10800" y="20072"/>
                </a:cubicBezTo>
                <a:cubicBezTo>
                  <a:pt x="15626" y="20072"/>
                  <a:pt x="19539" y="17172"/>
                  <a:pt x="19539" y="13594"/>
                </a:cubicBezTo>
                <a:cubicBezTo>
                  <a:pt x="19539" y="10017"/>
                  <a:pt x="15626" y="7116"/>
                  <a:pt x="10800" y="7116"/>
                </a:cubicBezTo>
                <a:close/>
                <a:moveTo>
                  <a:pt x="10800" y="19357"/>
                </a:moveTo>
                <a:cubicBezTo>
                  <a:pt x="6522" y="19357"/>
                  <a:pt x="3026" y="16766"/>
                  <a:pt x="3026" y="13594"/>
                </a:cubicBezTo>
                <a:cubicBezTo>
                  <a:pt x="3026" y="10423"/>
                  <a:pt x="6522" y="7832"/>
                  <a:pt x="10800" y="7832"/>
                </a:cubicBezTo>
                <a:cubicBezTo>
                  <a:pt x="15078" y="7832"/>
                  <a:pt x="18574" y="10423"/>
                  <a:pt x="18574" y="13594"/>
                </a:cubicBezTo>
                <a:cubicBezTo>
                  <a:pt x="18574" y="16766"/>
                  <a:pt x="15078" y="19357"/>
                  <a:pt x="10800" y="19357"/>
                </a:cubicBezTo>
                <a:close/>
                <a:moveTo>
                  <a:pt x="12443" y="13227"/>
                </a:moveTo>
                <a:cubicBezTo>
                  <a:pt x="12287" y="12821"/>
                  <a:pt x="11843" y="12492"/>
                  <a:pt x="11296" y="12376"/>
                </a:cubicBezTo>
                <a:lnTo>
                  <a:pt x="11296" y="9920"/>
                </a:lnTo>
                <a:lnTo>
                  <a:pt x="10304" y="9920"/>
                </a:lnTo>
                <a:lnTo>
                  <a:pt x="10304" y="12376"/>
                </a:lnTo>
                <a:cubicBezTo>
                  <a:pt x="9600" y="12531"/>
                  <a:pt x="9078" y="13014"/>
                  <a:pt x="9078" y="13594"/>
                </a:cubicBezTo>
                <a:cubicBezTo>
                  <a:pt x="9078" y="14310"/>
                  <a:pt x="9861" y="14871"/>
                  <a:pt x="10800" y="14871"/>
                </a:cubicBezTo>
                <a:cubicBezTo>
                  <a:pt x="11583" y="14871"/>
                  <a:pt x="12235" y="14484"/>
                  <a:pt x="12443" y="13962"/>
                </a:cubicBezTo>
                <a:lnTo>
                  <a:pt x="16983" y="13962"/>
                </a:lnTo>
                <a:lnTo>
                  <a:pt x="16983" y="13227"/>
                </a:lnTo>
                <a:lnTo>
                  <a:pt x="12443" y="13227"/>
                </a:lnTo>
                <a:close/>
                <a:moveTo>
                  <a:pt x="10800" y="14155"/>
                </a:moveTo>
                <a:cubicBezTo>
                  <a:pt x="10383" y="14155"/>
                  <a:pt x="10043" y="13904"/>
                  <a:pt x="10043" y="13594"/>
                </a:cubicBezTo>
                <a:cubicBezTo>
                  <a:pt x="10043" y="13285"/>
                  <a:pt x="10383" y="13033"/>
                  <a:pt x="10800" y="13033"/>
                </a:cubicBezTo>
                <a:cubicBezTo>
                  <a:pt x="11217" y="13033"/>
                  <a:pt x="11557" y="13285"/>
                  <a:pt x="11557" y="13594"/>
                </a:cubicBezTo>
                <a:cubicBezTo>
                  <a:pt x="11557" y="13904"/>
                  <a:pt x="11217" y="14155"/>
                  <a:pt x="10800" y="14155"/>
                </a:cubicBezTo>
                <a:close/>
                <a:moveTo>
                  <a:pt x="10383" y="8702"/>
                </a:moveTo>
                <a:cubicBezTo>
                  <a:pt x="10383" y="8528"/>
                  <a:pt x="10565" y="8392"/>
                  <a:pt x="10800" y="8392"/>
                </a:cubicBezTo>
                <a:cubicBezTo>
                  <a:pt x="11035" y="8392"/>
                  <a:pt x="11217" y="8528"/>
                  <a:pt x="11217" y="8702"/>
                </a:cubicBezTo>
                <a:cubicBezTo>
                  <a:pt x="11217" y="8876"/>
                  <a:pt x="11035" y="9011"/>
                  <a:pt x="10800" y="9011"/>
                </a:cubicBezTo>
                <a:cubicBezTo>
                  <a:pt x="10565" y="9011"/>
                  <a:pt x="10383" y="8876"/>
                  <a:pt x="10383" y="8702"/>
                </a:cubicBezTo>
                <a:close/>
                <a:moveTo>
                  <a:pt x="11217" y="18487"/>
                </a:moveTo>
                <a:cubicBezTo>
                  <a:pt x="11217" y="18661"/>
                  <a:pt x="11035" y="18796"/>
                  <a:pt x="10800" y="18796"/>
                </a:cubicBezTo>
                <a:cubicBezTo>
                  <a:pt x="10565" y="18796"/>
                  <a:pt x="10383" y="18641"/>
                  <a:pt x="10383" y="18487"/>
                </a:cubicBezTo>
                <a:cubicBezTo>
                  <a:pt x="10383" y="18313"/>
                  <a:pt x="10565" y="18177"/>
                  <a:pt x="10800" y="18177"/>
                </a:cubicBezTo>
                <a:cubicBezTo>
                  <a:pt x="11035" y="18177"/>
                  <a:pt x="11217" y="18332"/>
                  <a:pt x="11217" y="18487"/>
                </a:cubicBezTo>
                <a:close/>
                <a:moveTo>
                  <a:pt x="4617" y="13594"/>
                </a:moveTo>
                <a:cubicBezTo>
                  <a:pt x="4617" y="13768"/>
                  <a:pt x="4435" y="13904"/>
                  <a:pt x="4200" y="13904"/>
                </a:cubicBezTo>
                <a:cubicBezTo>
                  <a:pt x="3965" y="13904"/>
                  <a:pt x="3783" y="13768"/>
                  <a:pt x="3783" y="13594"/>
                </a:cubicBezTo>
                <a:cubicBezTo>
                  <a:pt x="3783" y="13420"/>
                  <a:pt x="3965" y="13285"/>
                  <a:pt x="4200" y="13285"/>
                </a:cubicBezTo>
                <a:cubicBezTo>
                  <a:pt x="4435" y="13285"/>
                  <a:pt x="4617" y="13420"/>
                  <a:pt x="4617" y="13594"/>
                </a:cubicBezTo>
                <a:close/>
                <a:moveTo>
                  <a:pt x="7904" y="9359"/>
                </a:moveTo>
                <a:cubicBezTo>
                  <a:pt x="7904" y="9533"/>
                  <a:pt x="7722" y="9669"/>
                  <a:pt x="7487" y="9669"/>
                </a:cubicBezTo>
                <a:cubicBezTo>
                  <a:pt x="7278" y="9669"/>
                  <a:pt x="7096" y="9533"/>
                  <a:pt x="7096" y="9359"/>
                </a:cubicBezTo>
                <a:cubicBezTo>
                  <a:pt x="7096" y="9185"/>
                  <a:pt x="7278" y="9050"/>
                  <a:pt x="7487" y="9050"/>
                </a:cubicBezTo>
                <a:cubicBezTo>
                  <a:pt x="7722" y="9050"/>
                  <a:pt x="7904" y="9185"/>
                  <a:pt x="7904" y="9359"/>
                </a:cubicBezTo>
                <a:close/>
                <a:moveTo>
                  <a:pt x="14504" y="17829"/>
                </a:moveTo>
                <a:cubicBezTo>
                  <a:pt x="14504" y="18003"/>
                  <a:pt x="14322" y="18139"/>
                  <a:pt x="14113" y="18139"/>
                </a:cubicBezTo>
                <a:cubicBezTo>
                  <a:pt x="13878" y="18139"/>
                  <a:pt x="13696" y="18003"/>
                  <a:pt x="13696" y="17829"/>
                </a:cubicBezTo>
                <a:cubicBezTo>
                  <a:pt x="13696" y="17674"/>
                  <a:pt x="13878" y="17539"/>
                  <a:pt x="14113" y="17539"/>
                </a:cubicBezTo>
                <a:cubicBezTo>
                  <a:pt x="14322" y="17539"/>
                  <a:pt x="14504" y="17674"/>
                  <a:pt x="14504" y="17829"/>
                </a:cubicBezTo>
                <a:close/>
                <a:moveTo>
                  <a:pt x="16096" y="11138"/>
                </a:moveTo>
                <a:cubicBezTo>
                  <a:pt x="16096" y="10984"/>
                  <a:pt x="16304" y="10848"/>
                  <a:pt x="16513" y="10848"/>
                </a:cubicBezTo>
                <a:cubicBezTo>
                  <a:pt x="16748" y="10848"/>
                  <a:pt x="16930" y="10984"/>
                  <a:pt x="16930" y="11138"/>
                </a:cubicBezTo>
                <a:cubicBezTo>
                  <a:pt x="16930" y="11312"/>
                  <a:pt x="16748" y="11448"/>
                  <a:pt x="16513" y="11448"/>
                </a:cubicBezTo>
                <a:cubicBezTo>
                  <a:pt x="16304" y="11448"/>
                  <a:pt x="16096" y="11312"/>
                  <a:pt x="16096" y="11138"/>
                </a:cubicBezTo>
                <a:close/>
                <a:moveTo>
                  <a:pt x="5504" y="16050"/>
                </a:moveTo>
                <a:cubicBezTo>
                  <a:pt x="5504" y="16205"/>
                  <a:pt x="5296" y="16340"/>
                  <a:pt x="5087" y="16340"/>
                </a:cubicBezTo>
                <a:cubicBezTo>
                  <a:pt x="4852" y="16340"/>
                  <a:pt x="4670" y="16205"/>
                  <a:pt x="4670" y="16050"/>
                </a:cubicBezTo>
                <a:cubicBezTo>
                  <a:pt x="4670" y="15876"/>
                  <a:pt x="4852" y="15741"/>
                  <a:pt x="5087" y="15741"/>
                </a:cubicBezTo>
                <a:cubicBezTo>
                  <a:pt x="5296" y="15741"/>
                  <a:pt x="5504" y="15876"/>
                  <a:pt x="5504" y="16050"/>
                </a:cubicBezTo>
                <a:close/>
                <a:moveTo>
                  <a:pt x="5504" y="11138"/>
                </a:moveTo>
                <a:cubicBezTo>
                  <a:pt x="5504" y="11312"/>
                  <a:pt x="5296" y="11448"/>
                  <a:pt x="5087" y="11448"/>
                </a:cubicBezTo>
                <a:cubicBezTo>
                  <a:pt x="4852" y="11448"/>
                  <a:pt x="4670" y="11312"/>
                  <a:pt x="4670" y="11138"/>
                </a:cubicBezTo>
                <a:cubicBezTo>
                  <a:pt x="4670" y="10984"/>
                  <a:pt x="4852" y="10848"/>
                  <a:pt x="5087" y="10848"/>
                </a:cubicBezTo>
                <a:cubicBezTo>
                  <a:pt x="5296" y="10848"/>
                  <a:pt x="5504" y="10984"/>
                  <a:pt x="5504" y="11138"/>
                </a:cubicBezTo>
                <a:close/>
                <a:moveTo>
                  <a:pt x="16930" y="16050"/>
                </a:moveTo>
                <a:cubicBezTo>
                  <a:pt x="16930" y="16205"/>
                  <a:pt x="16748" y="16340"/>
                  <a:pt x="16513" y="16340"/>
                </a:cubicBezTo>
                <a:cubicBezTo>
                  <a:pt x="16304" y="16340"/>
                  <a:pt x="16096" y="16205"/>
                  <a:pt x="16096" y="16050"/>
                </a:cubicBezTo>
                <a:cubicBezTo>
                  <a:pt x="16096" y="15876"/>
                  <a:pt x="16304" y="15741"/>
                  <a:pt x="16513" y="15741"/>
                </a:cubicBezTo>
                <a:cubicBezTo>
                  <a:pt x="16748" y="15741"/>
                  <a:pt x="16930" y="15876"/>
                  <a:pt x="16930" y="16050"/>
                </a:cubicBezTo>
                <a:close/>
                <a:moveTo>
                  <a:pt x="13696" y="9359"/>
                </a:moveTo>
                <a:cubicBezTo>
                  <a:pt x="13696" y="9185"/>
                  <a:pt x="13878" y="9050"/>
                  <a:pt x="14113" y="9050"/>
                </a:cubicBezTo>
                <a:cubicBezTo>
                  <a:pt x="14322" y="9050"/>
                  <a:pt x="14504" y="9185"/>
                  <a:pt x="14504" y="9359"/>
                </a:cubicBezTo>
                <a:cubicBezTo>
                  <a:pt x="14504" y="9514"/>
                  <a:pt x="14322" y="9669"/>
                  <a:pt x="14113" y="9669"/>
                </a:cubicBezTo>
                <a:cubicBezTo>
                  <a:pt x="13878" y="9669"/>
                  <a:pt x="13696" y="9514"/>
                  <a:pt x="13696" y="9359"/>
                </a:cubicBezTo>
                <a:close/>
                <a:moveTo>
                  <a:pt x="7904" y="17829"/>
                </a:moveTo>
                <a:cubicBezTo>
                  <a:pt x="7904" y="18003"/>
                  <a:pt x="7722" y="18139"/>
                  <a:pt x="7487" y="18139"/>
                </a:cubicBezTo>
                <a:cubicBezTo>
                  <a:pt x="7278" y="18139"/>
                  <a:pt x="7096" y="18003"/>
                  <a:pt x="7096" y="17829"/>
                </a:cubicBezTo>
                <a:cubicBezTo>
                  <a:pt x="7096" y="17674"/>
                  <a:pt x="7278" y="17539"/>
                  <a:pt x="7487" y="17539"/>
                </a:cubicBezTo>
                <a:cubicBezTo>
                  <a:pt x="7722" y="17539"/>
                  <a:pt x="7904" y="17674"/>
                  <a:pt x="7904" y="1782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9" name="Shape"/>
          <p:cNvSpPr/>
          <p:nvPr/>
        </p:nvSpPr>
        <p:spPr>
          <a:xfrm>
            <a:off x="12214749" y="10230543"/>
            <a:ext cx="728752" cy="75947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12074"/>
                </a:lnTo>
                <a:lnTo>
                  <a:pt x="0" y="12074"/>
                </a:lnTo>
                <a:lnTo>
                  <a:pt x="0" y="21600"/>
                </a:lnTo>
                <a:lnTo>
                  <a:pt x="21600" y="21600"/>
                </a:lnTo>
                <a:close/>
                <a:moveTo>
                  <a:pt x="20621" y="12990"/>
                </a:moveTo>
                <a:lnTo>
                  <a:pt x="20621" y="20685"/>
                </a:lnTo>
                <a:lnTo>
                  <a:pt x="954" y="20685"/>
                </a:lnTo>
                <a:lnTo>
                  <a:pt x="954" y="12990"/>
                </a:lnTo>
                <a:lnTo>
                  <a:pt x="20621" y="12990"/>
                </a:lnTo>
                <a:close/>
                <a:moveTo>
                  <a:pt x="2242" y="19447"/>
                </a:moveTo>
                <a:lnTo>
                  <a:pt x="13068" y="19447"/>
                </a:lnTo>
                <a:lnTo>
                  <a:pt x="13068" y="14227"/>
                </a:lnTo>
                <a:lnTo>
                  <a:pt x="2242" y="14227"/>
                </a:lnTo>
                <a:lnTo>
                  <a:pt x="2242" y="19447"/>
                </a:lnTo>
                <a:close/>
                <a:moveTo>
                  <a:pt x="7166" y="17295"/>
                </a:moveTo>
                <a:lnTo>
                  <a:pt x="7166" y="18532"/>
                </a:lnTo>
                <a:lnTo>
                  <a:pt x="3196" y="18532"/>
                </a:lnTo>
                <a:lnTo>
                  <a:pt x="3196" y="17295"/>
                </a:lnTo>
                <a:lnTo>
                  <a:pt x="7166" y="17295"/>
                </a:lnTo>
                <a:close/>
                <a:moveTo>
                  <a:pt x="8145" y="18532"/>
                </a:moveTo>
                <a:lnTo>
                  <a:pt x="8145" y="17295"/>
                </a:lnTo>
                <a:lnTo>
                  <a:pt x="12115" y="17295"/>
                </a:lnTo>
                <a:lnTo>
                  <a:pt x="12115" y="18532"/>
                </a:lnTo>
                <a:lnTo>
                  <a:pt x="8145" y="18532"/>
                </a:lnTo>
                <a:close/>
                <a:moveTo>
                  <a:pt x="12115" y="16379"/>
                </a:moveTo>
                <a:lnTo>
                  <a:pt x="8145" y="16379"/>
                </a:lnTo>
                <a:lnTo>
                  <a:pt x="8145" y="15142"/>
                </a:lnTo>
                <a:lnTo>
                  <a:pt x="12115" y="15142"/>
                </a:lnTo>
                <a:lnTo>
                  <a:pt x="12115" y="16379"/>
                </a:lnTo>
                <a:close/>
                <a:moveTo>
                  <a:pt x="7166" y="15142"/>
                </a:moveTo>
                <a:lnTo>
                  <a:pt x="7166" y="16379"/>
                </a:lnTo>
                <a:lnTo>
                  <a:pt x="3196" y="16379"/>
                </a:lnTo>
                <a:lnTo>
                  <a:pt x="3196" y="15142"/>
                </a:lnTo>
                <a:lnTo>
                  <a:pt x="7166" y="15142"/>
                </a:lnTo>
                <a:close/>
                <a:moveTo>
                  <a:pt x="14383" y="14227"/>
                </a:moveTo>
                <a:lnTo>
                  <a:pt x="19332" y="14227"/>
                </a:lnTo>
                <a:lnTo>
                  <a:pt x="19332" y="15142"/>
                </a:lnTo>
                <a:lnTo>
                  <a:pt x="14383" y="15142"/>
                </a:lnTo>
                <a:lnTo>
                  <a:pt x="14383" y="14227"/>
                </a:lnTo>
                <a:close/>
                <a:moveTo>
                  <a:pt x="21600" y="6037"/>
                </a:moveTo>
                <a:lnTo>
                  <a:pt x="0" y="6037"/>
                </a:lnTo>
                <a:lnTo>
                  <a:pt x="0" y="11258"/>
                </a:lnTo>
                <a:lnTo>
                  <a:pt x="21600" y="11258"/>
                </a:lnTo>
                <a:lnTo>
                  <a:pt x="21600" y="6037"/>
                </a:lnTo>
                <a:close/>
                <a:moveTo>
                  <a:pt x="8068" y="6953"/>
                </a:moveTo>
                <a:lnTo>
                  <a:pt x="8068" y="8882"/>
                </a:lnTo>
                <a:lnTo>
                  <a:pt x="6547" y="10342"/>
                </a:lnTo>
                <a:lnTo>
                  <a:pt x="4768" y="10342"/>
                </a:lnTo>
                <a:lnTo>
                  <a:pt x="6779" y="8412"/>
                </a:lnTo>
                <a:lnTo>
                  <a:pt x="6779" y="6953"/>
                </a:lnTo>
                <a:lnTo>
                  <a:pt x="8068" y="6953"/>
                </a:lnTo>
                <a:close/>
                <a:moveTo>
                  <a:pt x="9021" y="9278"/>
                </a:moveTo>
                <a:lnTo>
                  <a:pt x="9021" y="6953"/>
                </a:lnTo>
                <a:lnTo>
                  <a:pt x="10310" y="6953"/>
                </a:lnTo>
                <a:lnTo>
                  <a:pt x="10310" y="10342"/>
                </a:lnTo>
                <a:lnTo>
                  <a:pt x="7913" y="10342"/>
                </a:lnTo>
                <a:lnTo>
                  <a:pt x="9021" y="9278"/>
                </a:lnTo>
                <a:close/>
                <a:moveTo>
                  <a:pt x="11264" y="6953"/>
                </a:moveTo>
                <a:lnTo>
                  <a:pt x="12553" y="6953"/>
                </a:lnTo>
                <a:lnTo>
                  <a:pt x="12553" y="9278"/>
                </a:lnTo>
                <a:lnTo>
                  <a:pt x="13661" y="10342"/>
                </a:lnTo>
                <a:lnTo>
                  <a:pt x="11264" y="10342"/>
                </a:lnTo>
                <a:lnTo>
                  <a:pt x="11264" y="6953"/>
                </a:lnTo>
                <a:close/>
                <a:moveTo>
                  <a:pt x="13506" y="8882"/>
                </a:moveTo>
                <a:lnTo>
                  <a:pt x="13506" y="6953"/>
                </a:lnTo>
                <a:lnTo>
                  <a:pt x="14795" y="6953"/>
                </a:lnTo>
                <a:lnTo>
                  <a:pt x="14795" y="8412"/>
                </a:lnTo>
                <a:lnTo>
                  <a:pt x="16806" y="10342"/>
                </a:lnTo>
                <a:lnTo>
                  <a:pt x="15027" y="10342"/>
                </a:lnTo>
                <a:lnTo>
                  <a:pt x="13506" y="8882"/>
                </a:lnTo>
                <a:close/>
                <a:moveTo>
                  <a:pt x="5825" y="6953"/>
                </a:moveTo>
                <a:lnTo>
                  <a:pt x="5825" y="8016"/>
                </a:lnTo>
                <a:lnTo>
                  <a:pt x="3402" y="10342"/>
                </a:lnTo>
                <a:lnTo>
                  <a:pt x="954" y="10342"/>
                </a:lnTo>
                <a:lnTo>
                  <a:pt x="954" y="6953"/>
                </a:lnTo>
                <a:lnTo>
                  <a:pt x="5825" y="6953"/>
                </a:lnTo>
                <a:close/>
                <a:moveTo>
                  <a:pt x="18172" y="10342"/>
                </a:moveTo>
                <a:lnTo>
                  <a:pt x="15775" y="8016"/>
                </a:lnTo>
                <a:lnTo>
                  <a:pt x="15775" y="6953"/>
                </a:lnTo>
                <a:lnTo>
                  <a:pt x="20621" y="6953"/>
                </a:lnTo>
                <a:lnTo>
                  <a:pt x="20621" y="10342"/>
                </a:lnTo>
                <a:lnTo>
                  <a:pt x="18172" y="10342"/>
                </a:lnTo>
                <a:close/>
                <a:moveTo>
                  <a:pt x="21600" y="0"/>
                </a:moveTo>
                <a:lnTo>
                  <a:pt x="0" y="0"/>
                </a:lnTo>
                <a:lnTo>
                  <a:pt x="0" y="5245"/>
                </a:lnTo>
                <a:lnTo>
                  <a:pt x="21600" y="5245"/>
                </a:lnTo>
                <a:lnTo>
                  <a:pt x="21600" y="0"/>
                </a:lnTo>
                <a:close/>
                <a:moveTo>
                  <a:pt x="20621" y="2153"/>
                </a:moveTo>
                <a:lnTo>
                  <a:pt x="19358" y="2153"/>
                </a:lnTo>
                <a:lnTo>
                  <a:pt x="19358" y="915"/>
                </a:lnTo>
                <a:lnTo>
                  <a:pt x="20621" y="915"/>
                </a:lnTo>
                <a:lnTo>
                  <a:pt x="20621" y="2153"/>
                </a:lnTo>
                <a:close/>
                <a:moveTo>
                  <a:pt x="8583" y="2153"/>
                </a:moveTo>
                <a:lnTo>
                  <a:pt x="8583" y="915"/>
                </a:lnTo>
                <a:lnTo>
                  <a:pt x="13017" y="915"/>
                </a:lnTo>
                <a:lnTo>
                  <a:pt x="13017" y="2153"/>
                </a:lnTo>
                <a:lnTo>
                  <a:pt x="8583" y="2153"/>
                </a:lnTo>
                <a:close/>
                <a:moveTo>
                  <a:pt x="7630" y="2153"/>
                </a:moveTo>
                <a:lnTo>
                  <a:pt x="3196" y="2153"/>
                </a:lnTo>
                <a:lnTo>
                  <a:pt x="3196" y="915"/>
                </a:lnTo>
                <a:lnTo>
                  <a:pt x="7630" y="915"/>
                </a:lnTo>
                <a:lnTo>
                  <a:pt x="7630" y="2153"/>
                </a:lnTo>
                <a:close/>
                <a:moveTo>
                  <a:pt x="10310" y="3093"/>
                </a:moveTo>
                <a:lnTo>
                  <a:pt x="10310" y="4305"/>
                </a:lnTo>
                <a:lnTo>
                  <a:pt x="5903" y="4305"/>
                </a:lnTo>
                <a:lnTo>
                  <a:pt x="5903" y="3093"/>
                </a:lnTo>
                <a:lnTo>
                  <a:pt x="10310" y="3093"/>
                </a:lnTo>
                <a:close/>
                <a:moveTo>
                  <a:pt x="11264" y="3093"/>
                </a:moveTo>
                <a:lnTo>
                  <a:pt x="15697" y="3093"/>
                </a:lnTo>
                <a:lnTo>
                  <a:pt x="15697" y="4305"/>
                </a:lnTo>
                <a:lnTo>
                  <a:pt x="11264" y="4305"/>
                </a:lnTo>
                <a:lnTo>
                  <a:pt x="11264" y="3093"/>
                </a:lnTo>
                <a:close/>
                <a:moveTo>
                  <a:pt x="13970" y="2153"/>
                </a:moveTo>
                <a:lnTo>
                  <a:pt x="13970" y="915"/>
                </a:lnTo>
                <a:lnTo>
                  <a:pt x="18378" y="915"/>
                </a:lnTo>
                <a:lnTo>
                  <a:pt x="18378" y="2153"/>
                </a:lnTo>
                <a:lnTo>
                  <a:pt x="13970" y="2153"/>
                </a:lnTo>
                <a:close/>
                <a:moveTo>
                  <a:pt x="2242" y="915"/>
                </a:moveTo>
                <a:lnTo>
                  <a:pt x="2242" y="2153"/>
                </a:lnTo>
                <a:lnTo>
                  <a:pt x="954" y="2153"/>
                </a:lnTo>
                <a:lnTo>
                  <a:pt x="954" y="915"/>
                </a:lnTo>
                <a:lnTo>
                  <a:pt x="2242" y="915"/>
                </a:lnTo>
                <a:close/>
                <a:moveTo>
                  <a:pt x="954" y="3093"/>
                </a:moveTo>
                <a:lnTo>
                  <a:pt x="4923" y="3093"/>
                </a:lnTo>
                <a:lnTo>
                  <a:pt x="4923" y="4305"/>
                </a:lnTo>
                <a:lnTo>
                  <a:pt x="954" y="4305"/>
                </a:lnTo>
                <a:lnTo>
                  <a:pt x="954" y="3093"/>
                </a:lnTo>
                <a:close/>
                <a:moveTo>
                  <a:pt x="16651" y="4305"/>
                </a:moveTo>
                <a:lnTo>
                  <a:pt x="16651" y="3093"/>
                </a:lnTo>
                <a:lnTo>
                  <a:pt x="20621" y="3093"/>
                </a:lnTo>
                <a:lnTo>
                  <a:pt x="20621" y="4305"/>
                </a:lnTo>
                <a:lnTo>
                  <a:pt x="16651" y="430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0" name="Shape"/>
          <p:cNvSpPr/>
          <p:nvPr/>
        </p:nvSpPr>
        <p:spPr>
          <a:xfrm>
            <a:off x="17702257" y="10249744"/>
            <a:ext cx="694191" cy="721071"/>
          </a:xfrm>
          <a:custGeom>
            <a:avLst/>
            <a:gdLst/>
            <a:ahLst/>
            <a:cxnLst>
              <a:cxn ang="0">
                <a:pos x="wd2" y="hd2"/>
              </a:cxn>
              <a:cxn ang="5400000">
                <a:pos x="wd2" y="hd2"/>
              </a:cxn>
              <a:cxn ang="10800000">
                <a:pos x="wd2" y="hd2"/>
              </a:cxn>
              <a:cxn ang="16200000">
                <a:pos x="wd2" y="hd2"/>
              </a:cxn>
            </a:cxnLst>
            <a:rect l="0" t="0" r="r" b="b"/>
            <a:pathLst>
              <a:path w="21600" h="21600" extrusionOk="0">
                <a:moveTo>
                  <a:pt x="2575" y="12533"/>
                </a:moveTo>
                <a:lnTo>
                  <a:pt x="5285" y="12533"/>
                </a:lnTo>
                <a:lnTo>
                  <a:pt x="5285" y="9067"/>
                </a:lnTo>
                <a:lnTo>
                  <a:pt x="2575" y="9067"/>
                </a:lnTo>
                <a:lnTo>
                  <a:pt x="2575" y="12533"/>
                </a:lnTo>
                <a:close/>
                <a:moveTo>
                  <a:pt x="3577" y="10057"/>
                </a:moveTo>
                <a:lnTo>
                  <a:pt x="4282" y="10057"/>
                </a:lnTo>
                <a:lnTo>
                  <a:pt x="4282" y="11543"/>
                </a:lnTo>
                <a:lnTo>
                  <a:pt x="3577" y="11543"/>
                </a:lnTo>
                <a:lnTo>
                  <a:pt x="3577" y="10057"/>
                </a:lnTo>
                <a:close/>
                <a:moveTo>
                  <a:pt x="5989" y="12533"/>
                </a:moveTo>
                <a:lnTo>
                  <a:pt x="8727" y="12533"/>
                </a:lnTo>
                <a:lnTo>
                  <a:pt x="8727" y="7426"/>
                </a:lnTo>
                <a:lnTo>
                  <a:pt x="5989" y="7426"/>
                </a:lnTo>
                <a:lnTo>
                  <a:pt x="5989" y="12533"/>
                </a:lnTo>
                <a:close/>
                <a:moveTo>
                  <a:pt x="7019" y="8416"/>
                </a:moveTo>
                <a:lnTo>
                  <a:pt x="7724" y="8416"/>
                </a:lnTo>
                <a:lnTo>
                  <a:pt x="7724" y="11543"/>
                </a:lnTo>
                <a:lnTo>
                  <a:pt x="7019" y="11543"/>
                </a:lnTo>
                <a:lnTo>
                  <a:pt x="7019" y="8416"/>
                </a:lnTo>
                <a:close/>
                <a:moveTo>
                  <a:pt x="9431" y="12533"/>
                </a:moveTo>
                <a:lnTo>
                  <a:pt x="12169" y="12533"/>
                </a:lnTo>
                <a:lnTo>
                  <a:pt x="12169" y="5784"/>
                </a:lnTo>
                <a:lnTo>
                  <a:pt x="9431" y="5784"/>
                </a:lnTo>
                <a:lnTo>
                  <a:pt x="9431" y="12533"/>
                </a:lnTo>
                <a:close/>
                <a:moveTo>
                  <a:pt x="10434" y="6748"/>
                </a:moveTo>
                <a:lnTo>
                  <a:pt x="11139" y="6748"/>
                </a:lnTo>
                <a:lnTo>
                  <a:pt x="11139" y="11543"/>
                </a:lnTo>
                <a:lnTo>
                  <a:pt x="10434" y="11543"/>
                </a:lnTo>
                <a:lnTo>
                  <a:pt x="10434" y="6748"/>
                </a:lnTo>
                <a:close/>
                <a:moveTo>
                  <a:pt x="12873" y="12533"/>
                </a:moveTo>
                <a:lnTo>
                  <a:pt x="15583" y="12533"/>
                </a:lnTo>
                <a:lnTo>
                  <a:pt x="15583" y="4143"/>
                </a:lnTo>
                <a:lnTo>
                  <a:pt x="12873" y="4143"/>
                </a:lnTo>
                <a:lnTo>
                  <a:pt x="12873" y="12533"/>
                </a:lnTo>
                <a:close/>
                <a:moveTo>
                  <a:pt x="13876" y="5107"/>
                </a:moveTo>
                <a:lnTo>
                  <a:pt x="14581" y="5107"/>
                </a:lnTo>
                <a:lnTo>
                  <a:pt x="14581" y="11543"/>
                </a:lnTo>
                <a:lnTo>
                  <a:pt x="13876" y="11543"/>
                </a:lnTo>
                <a:lnTo>
                  <a:pt x="13876" y="5107"/>
                </a:lnTo>
                <a:close/>
                <a:moveTo>
                  <a:pt x="16288" y="12533"/>
                </a:moveTo>
                <a:lnTo>
                  <a:pt x="19025" y="12533"/>
                </a:lnTo>
                <a:lnTo>
                  <a:pt x="19025" y="2475"/>
                </a:lnTo>
                <a:lnTo>
                  <a:pt x="16288" y="2475"/>
                </a:lnTo>
                <a:lnTo>
                  <a:pt x="16288" y="12533"/>
                </a:lnTo>
                <a:close/>
                <a:moveTo>
                  <a:pt x="17318" y="3465"/>
                </a:moveTo>
                <a:lnTo>
                  <a:pt x="17995" y="3465"/>
                </a:lnTo>
                <a:lnTo>
                  <a:pt x="17995" y="11543"/>
                </a:lnTo>
                <a:lnTo>
                  <a:pt x="17318" y="11543"/>
                </a:lnTo>
                <a:lnTo>
                  <a:pt x="17318" y="3465"/>
                </a:lnTo>
                <a:close/>
                <a:moveTo>
                  <a:pt x="21193" y="15008"/>
                </a:moveTo>
                <a:lnTo>
                  <a:pt x="21302" y="14956"/>
                </a:lnTo>
                <a:cubicBezTo>
                  <a:pt x="21600" y="14826"/>
                  <a:pt x="21600" y="14826"/>
                  <a:pt x="21600" y="12324"/>
                </a:cubicBezTo>
                <a:lnTo>
                  <a:pt x="21600" y="0"/>
                </a:lnTo>
                <a:lnTo>
                  <a:pt x="379" y="0"/>
                </a:lnTo>
                <a:lnTo>
                  <a:pt x="271" y="52"/>
                </a:lnTo>
                <a:cubicBezTo>
                  <a:pt x="0" y="182"/>
                  <a:pt x="0" y="182"/>
                  <a:pt x="0" y="2684"/>
                </a:cubicBezTo>
                <a:lnTo>
                  <a:pt x="0" y="15008"/>
                </a:lnTo>
                <a:lnTo>
                  <a:pt x="10299" y="15008"/>
                </a:lnTo>
                <a:lnTo>
                  <a:pt x="10299" y="20636"/>
                </a:lnTo>
                <a:lnTo>
                  <a:pt x="5637" y="20636"/>
                </a:lnTo>
                <a:lnTo>
                  <a:pt x="5637" y="21600"/>
                </a:lnTo>
                <a:lnTo>
                  <a:pt x="15936" y="21600"/>
                </a:lnTo>
                <a:lnTo>
                  <a:pt x="15936" y="20636"/>
                </a:lnTo>
                <a:lnTo>
                  <a:pt x="11301" y="20636"/>
                </a:lnTo>
                <a:lnTo>
                  <a:pt x="11301" y="15008"/>
                </a:lnTo>
                <a:lnTo>
                  <a:pt x="21193" y="15008"/>
                </a:lnTo>
                <a:close/>
                <a:moveTo>
                  <a:pt x="1003" y="990"/>
                </a:moveTo>
                <a:lnTo>
                  <a:pt x="20570" y="990"/>
                </a:lnTo>
                <a:cubicBezTo>
                  <a:pt x="20570" y="3153"/>
                  <a:pt x="20570" y="11881"/>
                  <a:pt x="20570" y="14018"/>
                </a:cubicBezTo>
                <a:lnTo>
                  <a:pt x="1003" y="14018"/>
                </a:lnTo>
                <a:cubicBezTo>
                  <a:pt x="1003" y="11855"/>
                  <a:pt x="1003" y="3127"/>
                  <a:pt x="1003" y="99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1" name="Shape"/>
          <p:cNvSpPr/>
          <p:nvPr/>
        </p:nvSpPr>
        <p:spPr>
          <a:xfrm>
            <a:off x="21164111" y="2899786"/>
            <a:ext cx="671147" cy="882355"/>
          </a:xfrm>
          <a:custGeom>
            <a:avLst/>
            <a:gdLst/>
            <a:ahLst/>
            <a:cxnLst>
              <a:cxn ang="0">
                <a:pos x="wd2" y="hd2"/>
              </a:cxn>
              <a:cxn ang="5400000">
                <a:pos x="wd2" y="hd2"/>
              </a:cxn>
              <a:cxn ang="10800000">
                <a:pos x="wd2" y="hd2"/>
              </a:cxn>
              <a:cxn ang="16200000">
                <a:pos x="wd2" y="hd2"/>
              </a:cxn>
            </a:cxnLst>
            <a:rect l="0" t="0" r="r" b="b"/>
            <a:pathLst>
              <a:path w="21600" h="21600" extrusionOk="0">
                <a:moveTo>
                  <a:pt x="10814" y="0"/>
                </a:moveTo>
                <a:cubicBezTo>
                  <a:pt x="6460" y="0"/>
                  <a:pt x="2949" y="2687"/>
                  <a:pt x="2949" y="5970"/>
                </a:cubicBezTo>
                <a:lnTo>
                  <a:pt x="2949" y="9659"/>
                </a:lnTo>
                <a:lnTo>
                  <a:pt x="225" y="9659"/>
                </a:lnTo>
                <a:lnTo>
                  <a:pt x="56" y="9872"/>
                </a:lnTo>
                <a:cubicBezTo>
                  <a:pt x="0" y="9958"/>
                  <a:pt x="0" y="9958"/>
                  <a:pt x="0" y="21195"/>
                </a:cubicBezTo>
                <a:lnTo>
                  <a:pt x="0" y="21600"/>
                </a:lnTo>
                <a:lnTo>
                  <a:pt x="21066" y="21600"/>
                </a:lnTo>
                <a:cubicBezTo>
                  <a:pt x="21600" y="21600"/>
                  <a:pt x="21600" y="21600"/>
                  <a:pt x="21600" y="19446"/>
                </a:cubicBezTo>
                <a:lnTo>
                  <a:pt x="21600" y="9659"/>
                </a:lnTo>
                <a:lnTo>
                  <a:pt x="18679" y="9659"/>
                </a:lnTo>
                <a:lnTo>
                  <a:pt x="18679" y="5970"/>
                </a:lnTo>
                <a:cubicBezTo>
                  <a:pt x="18679" y="2687"/>
                  <a:pt x="15140" y="0"/>
                  <a:pt x="10814" y="0"/>
                </a:cubicBezTo>
                <a:close/>
                <a:moveTo>
                  <a:pt x="3989" y="5970"/>
                </a:moveTo>
                <a:cubicBezTo>
                  <a:pt x="3989" y="3134"/>
                  <a:pt x="7050" y="810"/>
                  <a:pt x="10814" y="810"/>
                </a:cubicBezTo>
                <a:cubicBezTo>
                  <a:pt x="14550" y="810"/>
                  <a:pt x="17611" y="3134"/>
                  <a:pt x="17611" y="5970"/>
                </a:cubicBezTo>
                <a:lnTo>
                  <a:pt x="17611" y="9659"/>
                </a:lnTo>
                <a:lnTo>
                  <a:pt x="16207" y="9659"/>
                </a:lnTo>
                <a:lnTo>
                  <a:pt x="16207" y="5970"/>
                </a:lnTo>
                <a:cubicBezTo>
                  <a:pt x="16207" y="3710"/>
                  <a:pt x="13791" y="1855"/>
                  <a:pt x="10814" y="1855"/>
                </a:cubicBezTo>
                <a:cubicBezTo>
                  <a:pt x="7809" y="1855"/>
                  <a:pt x="5393" y="3710"/>
                  <a:pt x="5393" y="5970"/>
                </a:cubicBezTo>
                <a:lnTo>
                  <a:pt x="5393" y="9659"/>
                </a:lnTo>
                <a:lnTo>
                  <a:pt x="3989" y="9659"/>
                </a:lnTo>
                <a:lnTo>
                  <a:pt x="3989" y="5970"/>
                </a:lnTo>
                <a:close/>
                <a:moveTo>
                  <a:pt x="6432" y="9659"/>
                </a:moveTo>
                <a:lnTo>
                  <a:pt x="6432" y="5970"/>
                </a:lnTo>
                <a:cubicBezTo>
                  <a:pt x="6432" y="4158"/>
                  <a:pt x="8398" y="2665"/>
                  <a:pt x="10814" y="2665"/>
                </a:cubicBezTo>
                <a:cubicBezTo>
                  <a:pt x="13202" y="2665"/>
                  <a:pt x="15168" y="4158"/>
                  <a:pt x="15168" y="5970"/>
                </a:cubicBezTo>
                <a:lnTo>
                  <a:pt x="15168" y="9659"/>
                </a:lnTo>
                <a:lnTo>
                  <a:pt x="6432" y="9659"/>
                </a:lnTo>
                <a:close/>
                <a:moveTo>
                  <a:pt x="20561" y="20790"/>
                </a:moveTo>
                <a:lnTo>
                  <a:pt x="1067" y="20790"/>
                </a:lnTo>
                <a:cubicBezTo>
                  <a:pt x="1067" y="19063"/>
                  <a:pt x="1067" y="12197"/>
                  <a:pt x="1067" y="10448"/>
                </a:cubicBezTo>
                <a:lnTo>
                  <a:pt x="20561" y="10448"/>
                </a:lnTo>
                <a:cubicBezTo>
                  <a:pt x="20561" y="12197"/>
                  <a:pt x="20561" y="19063"/>
                  <a:pt x="20561" y="20790"/>
                </a:cubicBezTo>
                <a:close/>
                <a:moveTo>
                  <a:pt x="8427" y="17357"/>
                </a:moveTo>
                <a:lnTo>
                  <a:pt x="6713" y="15630"/>
                </a:lnTo>
                <a:lnTo>
                  <a:pt x="8427" y="13902"/>
                </a:lnTo>
                <a:lnTo>
                  <a:pt x="9269" y="14372"/>
                </a:lnTo>
                <a:lnTo>
                  <a:pt x="8033" y="15630"/>
                </a:lnTo>
                <a:lnTo>
                  <a:pt x="9269" y="16866"/>
                </a:lnTo>
                <a:lnTo>
                  <a:pt x="8427" y="17357"/>
                </a:lnTo>
                <a:close/>
                <a:moveTo>
                  <a:pt x="12331" y="16866"/>
                </a:moveTo>
                <a:lnTo>
                  <a:pt x="13567" y="15630"/>
                </a:lnTo>
                <a:lnTo>
                  <a:pt x="12331" y="14372"/>
                </a:lnTo>
                <a:lnTo>
                  <a:pt x="13173" y="13902"/>
                </a:lnTo>
                <a:lnTo>
                  <a:pt x="14887" y="15630"/>
                </a:lnTo>
                <a:lnTo>
                  <a:pt x="13173" y="17357"/>
                </a:lnTo>
                <a:lnTo>
                  <a:pt x="12331" y="16866"/>
                </a:lnTo>
                <a:close/>
                <a:moveTo>
                  <a:pt x="10589" y="17954"/>
                </a:moveTo>
                <a:lnTo>
                  <a:pt x="9550" y="17762"/>
                </a:lnTo>
                <a:lnTo>
                  <a:pt x="11039" y="13305"/>
                </a:lnTo>
                <a:lnTo>
                  <a:pt x="12050" y="13497"/>
                </a:lnTo>
                <a:lnTo>
                  <a:pt x="10589" y="179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2" name="Shape"/>
          <p:cNvSpPr/>
          <p:nvPr/>
        </p:nvSpPr>
        <p:spPr>
          <a:xfrm>
            <a:off x="4930079" y="11952825"/>
            <a:ext cx="671148" cy="882355"/>
          </a:xfrm>
          <a:custGeom>
            <a:avLst/>
            <a:gdLst/>
            <a:ahLst/>
            <a:cxnLst>
              <a:cxn ang="0">
                <a:pos x="wd2" y="hd2"/>
              </a:cxn>
              <a:cxn ang="5400000">
                <a:pos x="wd2" y="hd2"/>
              </a:cxn>
              <a:cxn ang="10800000">
                <a:pos x="wd2" y="hd2"/>
              </a:cxn>
              <a:cxn ang="16200000">
                <a:pos x="wd2" y="hd2"/>
              </a:cxn>
            </a:cxnLst>
            <a:rect l="0" t="0" r="r" b="b"/>
            <a:pathLst>
              <a:path w="21600" h="21600" extrusionOk="0">
                <a:moveTo>
                  <a:pt x="18651" y="9659"/>
                </a:moveTo>
                <a:lnTo>
                  <a:pt x="18651" y="5970"/>
                </a:lnTo>
                <a:cubicBezTo>
                  <a:pt x="18651" y="2687"/>
                  <a:pt x="15112" y="0"/>
                  <a:pt x="10786" y="0"/>
                </a:cubicBezTo>
                <a:cubicBezTo>
                  <a:pt x="6432" y="0"/>
                  <a:pt x="2949" y="2687"/>
                  <a:pt x="2949" y="5970"/>
                </a:cubicBezTo>
                <a:lnTo>
                  <a:pt x="2949" y="9659"/>
                </a:lnTo>
                <a:lnTo>
                  <a:pt x="56" y="9659"/>
                </a:lnTo>
                <a:lnTo>
                  <a:pt x="0" y="21600"/>
                </a:lnTo>
                <a:lnTo>
                  <a:pt x="21600" y="21600"/>
                </a:lnTo>
                <a:lnTo>
                  <a:pt x="21600" y="9659"/>
                </a:lnTo>
                <a:lnTo>
                  <a:pt x="18651" y="9659"/>
                </a:lnTo>
                <a:close/>
                <a:moveTo>
                  <a:pt x="3989" y="5970"/>
                </a:moveTo>
                <a:cubicBezTo>
                  <a:pt x="3989" y="3134"/>
                  <a:pt x="7022" y="810"/>
                  <a:pt x="10786" y="810"/>
                </a:cubicBezTo>
                <a:cubicBezTo>
                  <a:pt x="14522" y="810"/>
                  <a:pt x="17611" y="3134"/>
                  <a:pt x="17611" y="5970"/>
                </a:cubicBezTo>
                <a:lnTo>
                  <a:pt x="17611" y="9659"/>
                </a:lnTo>
                <a:lnTo>
                  <a:pt x="16207" y="9659"/>
                </a:lnTo>
                <a:lnTo>
                  <a:pt x="16207" y="5970"/>
                </a:lnTo>
                <a:cubicBezTo>
                  <a:pt x="16207" y="3710"/>
                  <a:pt x="13763" y="1855"/>
                  <a:pt x="10786" y="1855"/>
                </a:cubicBezTo>
                <a:cubicBezTo>
                  <a:pt x="7780" y="1855"/>
                  <a:pt x="5393" y="3710"/>
                  <a:pt x="5393" y="5970"/>
                </a:cubicBezTo>
                <a:lnTo>
                  <a:pt x="5393" y="9659"/>
                </a:lnTo>
                <a:lnTo>
                  <a:pt x="3989" y="9659"/>
                </a:lnTo>
                <a:lnTo>
                  <a:pt x="3989" y="5970"/>
                </a:lnTo>
                <a:close/>
                <a:moveTo>
                  <a:pt x="15168" y="9659"/>
                </a:moveTo>
                <a:lnTo>
                  <a:pt x="6432" y="9659"/>
                </a:lnTo>
                <a:lnTo>
                  <a:pt x="6432" y="5970"/>
                </a:lnTo>
                <a:cubicBezTo>
                  <a:pt x="6432" y="4158"/>
                  <a:pt x="8370" y="2665"/>
                  <a:pt x="10786" y="2665"/>
                </a:cubicBezTo>
                <a:cubicBezTo>
                  <a:pt x="13173" y="2665"/>
                  <a:pt x="15168" y="4158"/>
                  <a:pt x="15168" y="5970"/>
                </a:cubicBezTo>
                <a:lnTo>
                  <a:pt x="15168" y="9659"/>
                </a:lnTo>
                <a:close/>
                <a:moveTo>
                  <a:pt x="20533" y="20790"/>
                </a:moveTo>
                <a:lnTo>
                  <a:pt x="1067" y="20790"/>
                </a:lnTo>
                <a:cubicBezTo>
                  <a:pt x="1067" y="20342"/>
                  <a:pt x="1067" y="19574"/>
                  <a:pt x="1067" y="18615"/>
                </a:cubicBezTo>
                <a:lnTo>
                  <a:pt x="11320" y="18615"/>
                </a:lnTo>
                <a:cubicBezTo>
                  <a:pt x="11572" y="19254"/>
                  <a:pt x="12331" y="19745"/>
                  <a:pt x="13258" y="19745"/>
                </a:cubicBezTo>
                <a:cubicBezTo>
                  <a:pt x="14353" y="19745"/>
                  <a:pt x="15224" y="19063"/>
                  <a:pt x="15224" y="18231"/>
                </a:cubicBezTo>
                <a:cubicBezTo>
                  <a:pt x="15224" y="17399"/>
                  <a:pt x="14353" y="16717"/>
                  <a:pt x="13258" y="16717"/>
                </a:cubicBezTo>
                <a:cubicBezTo>
                  <a:pt x="12331" y="16717"/>
                  <a:pt x="11572" y="17186"/>
                  <a:pt x="11320" y="17826"/>
                </a:cubicBezTo>
                <a:lnTo>
                  <a:pt x="1067" y="17826"/>
                </a:lnTo>
                <a:cubicBezTo>
                  <a:pt x="1067" y="16440"/>
                  <a:pt x="1067" y="14819"/>
                  <a:pt x="1067" y="13433"/>
                </a:cubicBezTo>
                <a:lnTo>
                  <a:pt x="11320" y="13433"/>
                </a:lnTo>
                <a:cubicBezTo>
                  <a:pt x="11572" y="14073"/>
                  <a:pt x="12331" y="14542"/>
                  <a:pt x="13258" y="14542"/>
                </a:cubicBezTo>
                <a:cubicBezTo>
                  <a:pt x="14353" y="14542"/>
                  <a:pt x="15224" y="13860"/>
                  <a:pt x="15224" y="13028"/>
                </a:cubicBezTo>
                <a:cubicBezTo>
                  <a:pt x="15224" y="12197"/>
                  <a:pt x="14353" y="11514"/>
                  <a:pt x="13258" y="11514"/>
                </a:cubicBezTo>
                <a:cubicBezTo>
                  <a:pt x="12331" y="11514"/>
                  <a:pt x="11572" y="11983"/>
                  <a:pt x="11320" y="12623"/>
                </a:cubicBezTo>
                <a:lnTo>
                  <a:pt x="1067" y="12623"/>
                </a:lnTo>
                <a:cubicBezTo>
                  <a:pt x="1067" y="11685"/>
                  <a:pt x="1067" y="10896"/>
                  <a:pt x="1067" y="10448"/>
                </a:cubicBezTo>
                <a:lnTo>
                  <a:pt x="20533" y="10448"/>
                </a:lnTo>
                <a:cubicBezTo>
                  <a:pt x="20533" y="11280"/>
                  <a:pt x="20533" y="13220"/>
                  <a:pt x="20533" y="15224"/>
                </a:cubicBezTo>
                <a:lnTo>
                  <a:pt x="10280" y="15224"/>
                </a:lnTo>
                <a:cubicBezTo>
                  <a:pt x="10028" y="14585"/>
                  <a:pt x="9269" y="14116"/>
                  <a:pt x="8342" y="14116"/>
                </a:cubicBezTo>
                <a:cubicBezTo>
                  <a:pt x="7247" y="14116"/>
                  <a:pt x="6376" y="14798"/>
                  <a:pt x="6376" y="15630"/>
                </a:cubicBezTo>
                <a:cubicBezTo>
                  <a:pt x="6376" y="16461"/>
                  <a:pt x="7247" y="17144"/>
                  <a:pt x="8342" y="17144"/>
                </a:cubicBezTo>
                <a:cubicBezTo>
                  <a:pt x="9269" y="17144"/>
                  <a:pt x="10028" y="16674"/>
                  <a:pt x="10280" y="16035"/>
                </a:cubicBezTo>
                <a:lnTo>
                  <a:pt x="20533" y="16035"/>
                </a:lnTo>
                <a:cubicBezTo>
                  <a:pt x="20533" y="18039"/>
                  <a:pt x="20533" y="19979"/>
                  <a:pt x="20533" y="20790"/>
                </a:cubicBezTo>
                <a:close/>
                <a:moveTo>
                  <a:pt x="12303" y="18231"/>
                </a:moveTo>
                <a:cubicBezTo>
                  <a:pt x="12303" y="17826"/>
                  <a:pt x="12724" y="17506"/>
                  <a:pt x="13258" y="17506"/>
                </a:cubicBezTo>
                <a:cubicBezTo>
                  <a:pt x="13763" y="17506"/>
                  <a:pt x="14185" y="17847"/>
                  <a:pt x="14185" y="18231"/>
                </a:cubicBezTo>
                <a:cubicBezTo>
                  <a:pt x="14185" y="18636"/>
                  <a:pt x="13763" y="18935"/>
                  <a:pt x="13258" y="18935"/>
                </a:cubicBezTo>
                <a:cubicBezTo>
                  <a:pt x="12724" y="18935"/>
                  <a:pt x="12303" y="18615"/>
                  <a:pt x="12303" y="18231"/>
                </a:cubicBezTo>
                <a:close/>
                <a:moveTo>
                  <a:pt x="12303" y="13028"/>
                </a:moveTo>
                <a:cubicBezTo>
                  <a:pt x="12303" y="12644"/>
                  <a:pt x="12724" y="12303"/>
                  <a:pt x="13258" y="12303"/>
                </a:cubicBezTo>
                <a:cubicBezTo>
                  <a:pt x="13763" y="12303"/>
                  <a:pt x="14185" y="12644"/>
                  <a:pt x="14185" y="13028"/>
                </a:cubicBezTo>
                <a:cubicBezTo>
                  <a:pt x="14185" y="13412"/>
                  <a:pt x="13763" y="13753"/>
                  <a:pt x="13258" y="13753"/>
                </a:cubicBezTo>
                <a:cubicBezTo>
                  <a:pt x="12724" y="13753"/>
                  <a:pt x="12303" y="13412"/>
                  <a:pt x="12303" y="13028"/>
                </a:cubicBezTo>
                <a:close/>
                <a:moveTo>
                  <a:pt x="9297" y="15630"/>
                </a:moveTo>
                <a:cubicBezTo>
                  <a:pt x="9297" y="16013"/>
                  <a:pt x="8876" y="16333"/>
                  <a:pt x="8342" y="16333"/>
                </a:cubicBezTo>
                <a:cubicBezTo>
                  <a:pt x="7837" y="16333"/>
                  <a:pt x="7415" y="16013"/>
                  <a:pt x="7415" y="15630"/>
                </a:cubicBezTo>
                <a:cubicBezTo>
                  <a:pt x="7415" y="15224"/>
                  <a:pt x="7837" y="14905"/>
                  <a:pt x="8342" y="14905"/>
                </a:cubicBezTo>
                <a:cubicBezTo>
                  <a:pt x="8876" y="14905"/>
                  <a:pt x="9297" y="15224"/>
                  <a:pt x="9297" y="1563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3" name="Shape"/>
          <p:cNvSpPr/>
          <p:nvPr/>
        </p:nvSpPr>
        <p:spPr>
          <a:xfrm>
            <a:off x="12228196" y="8322008"/>
            <a:ext cx="701871" cy="870833"/>
          </a:xfrm>
          <a:custGeom>
            <a:avLst/>
            <a:gdLst/>
            <a:ahLst/>
            <a:cxnLst>
              <a:cxn ang="0">
                <a:pos x="wd2" y="hd2"/>
              </a:cxn>
              <a:cxn ang="5400000">
                <a:pos x="wd2" y="hd2"/>
              </a:cxn>
              <a:cxn ang="10800000">
                <a:pos x="wd2" y="hd2"/>
              </a:cxn>
              <a:cxn ang="16200000">
                <a:pos x="wd2" y="hd2"/>
              </a:cxn>
            </a:cxnLst>
            <a:rect l="0" t="0" r="r" b="b"/>
            <a:pathLst>
              <a:path w="21600" h="21600" extrusionOk="0">
                <a:moveTo>
                  <a:pt x="8367" y="1818"/>
                </a:moveTo>
                <a:cubicBezTo>
                  <a:pt x="4999" y="1818"/>
                  <a:pt x="2246" y="4047"/>
                  <a:pt x="2246" y="6774"/>
                </a:cubicBezTo>
                <a:cubicBezTo>
                  <a:pt x="2246" y="9501"/>
                  <a:pt x="4999" y="11731"/>
                  <a:pt x="8367" y="11731"/>
                </a:cubicBezTo>
                <a:cubicBezTo>
                  <a:pt x="11762" y="11731"/>
                  <a:pt x="14489" y="9501"/>
                  <a:pt x="14489" y="6774"/>
                </a:cubicBezTo>
                <a:cubicBezTo>
                  <a:pt x="14489" y="4047"/>
                  <a:pt x="11762" y="1818"/>
                  <a:pt x="8367" y="1818"/>
                </a:cubicBezTo>
                <a:close/>
                <a:moveTo>
                  <a:pt x="8367" y="2619"/>
                </a:moveTo>
                <a:cubicBezTo>
                  <a:pt x="10827" y="2619"/>
                  <a:pt x="12885" y="4047"/>
                  <a:pt x="13393" y="5909"/>
                </a:cubicBezTo>
                <a:lnTo>
                  <a:pt x="10346" y="5909"/>
                </a:lnTo>
                <a:lnTo>
                  <a:pt x="9143" y="7554"/>
                </a:lnTo>
                <a:lnTo>
                  <a:pt x="8020" y="3896"/>
                </a:lnTo>
                <a:lnTo>
                  <a:pt x="5854" y="6818"/>
                </a:lnTo>
                <a:lnTo>
                  <a:pt x="3261" y="6818"/>
                </a:lnTo>
                <a:cubicBezTo>
                  <a:pt x="3261" y="6796"/>
                  <a:pt x="3261" y="6796"/>
                  <a:pt x="3261" y="6774"/>
                </a:cubicBezTo>
                <a:cubicBezTo>
                  <a:pt x="3261" y="4480"/>
                  <a:pt x="5560" y="2619"/>
                  <a:pt x="8367" y="2619"/>
                </a:cubicBezTo>
                <a:close/>
                <a:moveTo>
                  <a:pt x="8367" y="10908"/>
                </a:moveTo>
                <a:cubicBezTo>
                  <a:pt x="5908" y="10908"/>
                  <a:pt x="3850" y="9501"/>
                  <a:pt x="3368" y="7640"/>
                </a:cubicBezTo>
                <a:lnTo>
                  <a:pt x="6416" y="7640"/>
                </a:lnTo>
                <a:lnTo>
                  <a:pt x="7619" y="5995"/>
                </a:lnTo>
                <a:lnTo>
                  <a:pt x="8742" y="9631"/>
                </a:lnTo>
                <a:lnTo>
                  <a:pt x="10907" y="6731"/>
                </a:lnTo>
                <a:lnTo>
                  <a:pt x="13500" y="6731"/>
                </a:lnTo>
                <a:cubicBezTo>
                  <a:pt x="13500" y="6731"/>
                  <a:pt x="13500" y="6753"/>
                  <a:pt x="13500" y="6774"/>
                </a:cubicBezTo>
                <a:cubicBezTo>
                  <a:pt x="13500" y="9047"/>
                  <a:pt x="11201" y="10908"/>
                  <a:pt x="8367" y="10908"/>
                </a:cubicBezTo>
                <a:close/>
                <a:moveTo>
                  <a:pt x="8367" y="0"/>
                </a:moveTo>
                <a:cubicBezTo>
                  <a:pt x="3769" y="0"/>
                  <a:pt x="0" y="3030"/>
                  <a:pt x="0" y="6774"/>
                </a:cubicBezTo>
                <a:cubicBezTo>
                  <a:pt x="0" y="10497"/>
                  <a:pt x="3769" y="13549"/>
                  <a:pt x="8367" y="13549"/>
                </a:cubicBezTo>
                <a:cubicBezTo>
                  <a:pt x="9463" y="13549"/>
                  <a:pt x="10533" y="13376"/>
                  <a:pt x="11549" y="13029"/>
                </a:cubicBezTo>
                <a:lnTo>
                  <a:pt x="18953" y="21600"/>
                </a:lnTo>
                <a:lnTo>
                  <a:pt x="21600" y="20085"/>
                </a:lnTo>
                <a:lnTo>
                  <a:pt x="14249" y="11579"/>
                </a:lnTo>
                <a:cubicBezTo>
                  <a:pt x="15852" y="10302"/>
                  <a:pt x="16735" y="8571"/>
                  <a:pt x="16735" y="6774"/>
                </a:cubicBezTo>
                <a:cubicBezTo>
                  <a:pt x="16735" y="3030"/>
                  <a:pt x="12992" y="0"/>
                  <a:pt x="8367" y="0"/>
                </a:cubicBezTo>
                <a:close/>
                <a:moveTo>
                  <a:pt x="20210" y="19890"/>
                </a:moveTo>
                <a:lnTo>
                  <a:pt x="19194" y="20475"/>
                </a:lnTo>
                <a:lnTo>
                  <a:pt x="11896" y="12012"/>
                </a:lnTo>
                <a:lnTo>
                  <a:pt x="11522" y="12164"/>
                </a:lnTo>
                <a:cubicBezTo>
                  <a:pt x="10506" y="12553"/>
                  <a:pt x="9463" y="12726"/>
                  <a:pt x="8367" y="12726"/>
                </a:cubicBezTo>
                <a:cubicBezTo>
                  <a:pt x="4304" y="12726"/>
                  <a:pt x="1016" y="10064"/>
                  <a:pt x="1016" y="6774"/>
                </a:cubicBezTo>
                <a:cubicBezTo>
                  <a:pt x="1016" y="3485"/>
                  <a:pt x="4304" y="801"/>
                  <a:pt x="8367" y="801"/>
                </a:cubicBezTo>
                <a:cubicBezTo>
                  <a:pt x="12431" y="801"/>
                  <a:pt x="15746" y="3485"/>
                  <a:pt x="15746" y="6774"/>
                </a:cubicBezTo>
                <a:cubicBezTo>
                  <a:pt x="15746" y="8463"/>
                  <a:pt x="14837" y="10086"/>
                  <a:pt x="13259" y="11233"/>
                </a:cubicBezTo>
                <a:lnTo>
                  <a:pt x="12939" y="11471"/>
                </a:lnTo>
                <a:lnTo>
                  <a:pt x="20210" y="1989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4" name="Shape"/>
          <p:cNvSpPr/>
          <p:nvPr/>
        </p:nvSpPr>
        <p:spPr>
          <a:xfrm>
            <a:off x="8593541" y="10242062"/>
            <a:ext cx="813235" cy="736429"/>
          </a:xfrm>
          <a:custGeom>
            <a:avLst/>
            <a:gdLst/>
            <a:ahLst/>
            <a:cxnLst>
              <a:cxn ang="0">
                <a:pos x="wd2" y="hd2"/>
              </a:cxn>
              <a:cxn ang="5400000">
                <a:pos x="wd2" y="hd2"/>
              </a:cxn>
              <a:cxn ang="10800000">
                <a:pos x="wd2" y="hd2"/>
              </a:cxn>
              <a:cxn ang="16200000">
                <a:pos x="wd2" y="hd2"/>
              </a:cxn>
            </a:cxnLst>
            <a:rect l="0" t="0" r="r" b="b"/>
            <a:pathLst>
              <a:path w="21600" h="21600" extrusionOk="0">
                <a:moveTo>
                  <a:pt x="21600" y="4499"/>
                </a:moveTo>
                <a:cubicBezTo>
                  <a:pt x="21600" y="2326"/>
                  <a:pt x="17811" y="0"/>
                  <a:pt x="10812" y="0"/>
                </a:cubicBezTo>
                <a:cubicBezTo>
                  <a:pt x="3789" y="0"/>
                  <a:pt x="0" y="2326"/>
                  <a:pt x="0" y="4499"/>
                </a:cubicBezTo>
                <a:cubicBezTo>
                  <a:pt x="0" y="6263"/>
                  <a:pt x="2518" y="8129"/>
                  <a:pt x="7254" y="8768"/>
                </a:cubicBezTo>
                <a:lnTo>
                  <a:pt x="7254" y="11477"/>
                </a:lnTo>
                <a:lnTo>
                  <a:pt x="3396" y="11477"/>
                </a:lnTo>
                <a:lnTo>
                  <a:pt x="7739" y="15491"/>
                </a:lnTo>
                <a:lnTo>
                  <a:pt x="2079" y="15491"/>
                </a:lnTo>
                <a:lnTo>
                  <a:pt x="2079" y="21600"/>
                </a:lnTo>
                <a:lnTo>
                  <a:pt x="19521" y="21600"/>
                </a:lnTo>
                <a:lnTo>
                  <a:pt x="19521" y="15491"/>
                </a:lnTo>
                <a:lnTo>
                  <a:pt x="13861" y="15491"/>
                </a:lnTo>
                <a:lnTo>
                  <a:pt x="18204" y="11477"/>
                </a:lnTo>
                <a:lnTo>
                  <a:pt x="14346" y="11477"/>
                </a:lnTo>
                <a:lnTo>
                  <a:pt x="14346" y="8768"/>
                </a:lnTo>
                <a:cubicBezTo>
                  <a:pt x="19082" y="8129"/>
                  <a:pt x="21600" y="6263"/>
                  <a:pt x="21600" y="4499"/>
                </a:cubicBezTo>
                <a:close/>
                <a:moveTo>
                  <a:pt x="878" y="4499"/>
                </a:moveTo>
                <a:cubicBezTo>
                  <a:pt x="878" y="2812"/>
                  <a:pt x="4944" y="971"/>
                  <a:pt x="10812" y="971"/>
                </a:cubicBezTo>
                <a:cubicBezTo>
                  <a:pt x="16656" y="971"/>
                  <a:pt x="20745" y="2812"/>
                  <a:pt x="20745" y="4499"/>
                </a:cubicBezTo>
                <a:cubicBezTo>
                  <a:pt x="20745" y="6160"/>
                  <a:pt x="16656" y="8027"/>
                  <a:pt x="10812" y="8027"/>
                </a:cubicBezTo>
                <a:cubicBezTo>
                  <a:pt x="4944" y="8027"/>
                  <a:pt x="878" y="6160"/>
                  <a:pt x="878" y="4499"/>
                </a:cubicBezTo>
                <a:close/>
                <a:moveTo>
                  <a:pt x="18666" y="16436"/>
                </a:moveTo>
                <a:lnTo>
                  <a:pt x="18666" y="20654"/>
                </a:lnTo>
                <a:lnTo>
                  <a:pt x="2934" y="20654"/>
                </a:lnTo>
                <a:lnTo>
                  <a:pt x="2934" y="16436"/>
                </a:lnTo>
                <a:lnTo>
                  <a:pt x="8779" y="16436"/>
                </a:lnTo>
                <a:lnTo>
                  <a:pt x="10812" y="18302"/>
                </a:lnTo>
                <a:lnTo>
                  <a:pt x="12821" y="16436"/>
                </a:lnTo>
                <a:lnTo>
                  <a:pt x="18666" y="16436"/>
                </a:lnTo>
                <a:close/>
                <a:moveTo>
                  <a:pt x="15825" y="12423"/>
                </a:moveTo>
                <a:lnTo>
                  <a:pt x="10812" y="17050"/>
                </a:lnTo>
                <a:lnTo>
                  <a:pt x="5775" y="12423"/>
                </a:lnTo>
                <a:lnTo>
                  <a:pt x="8132" y="12423"/>
                </a:lnTo>
                <a:lnTo>
                  <a:pt x="8132" y="8870"/>
                </a:lnTo>
                <a:cubicBezTo>
                  <a:pt x="8963" y="8947"/>
                  <a:pt x="9841" y="8998"/>
                  <a:pt x="10812" y="8998"/>
                </a:cubicBezTo>
                <a:cubicBezTo>
                  <a:pt x="11759" y="8998"/>
                  <a:pt x="12637" y="8947"/>
                  <a:pt x="13491" y="8870"/>
                </a:cubicBezTo>
                <a:lnTo>
                  <a:pt x="13491" y="12423"/>
                </a:lnTo>
                <a:lnTo>
                  <a:pt x="15825" y="12423"/>
                </a:lnTo>
                <a:close/>
                <a:moveTo>
                  <a:pt x="13815" y="4499"/>
                </a:moveTo>
                <a:cubicBezTo>
                  <a:pt x="13815" y="3502"/>
                  <a:pt x="12198" y="3170"/>
                  <a:pt x="10812" y="3170"/>
                </a:cubicBezTo>
                <a:cubicBezTo>
                  <a:pt x="9402" y="3170"/>
                  <a:pt x="7785" y="3502"/>
                  <a:pt x="7785" y="4499"/>
                </a:cubicBezTo>
                <a:cubicBezTo>
                  <a:pt x="7785" y="5496"/>
                  <a:pt x="9402" y="5828"/>
                  <a:pt x="10812" y="5828"/>
                </a:cubicBezTo>
                <a:cubicBezTo>
                  <a:pt x="12198" y="5828"/>
                  <a:pt x="13815" y="5496"/>
                  <a:pt x="13815" y="4499"/>
                </a:cubicBezTo>
                <a:close/>
                <a:moveTo>
                  <a:pt x="10812" y="4116"/>
                </a:moveTo>
                <a:cubicBezTo>
                  <a:pt x="11874" y="4116"/>
                  <a:pt x="12590" y="4320"/>
                  <a:pt x="12868" y="4499"/>
                </a:cubicBezTo>
                <a:cubicBezTo>
                  <a:pt x="12590" y="4652"/>
                  <a:pt x="11874" y="4882"/>
                  <a:pt x="10812" y="4882"/>
                </a:cubicBezTo>
                <a:cubicBezTo>
                  <a:pt x="9749" y="4882"/>
                  <a:pt x="9033" y="4652"/>
                  <a:pt x="8732" y="4499"/>
                </a:cubicBezTo>
                <a:cubicBezTo>
                  <a:pt x="9033" y="4320"/>
                  <a:pt x="9749" y="4116"/>
                  <a:pt x="10812" y="4116"/>
                </a:cubicBezTo>
                <a:close/>
                <a:moveTo>
                  <a:pt x="15478" y="18533"/>
                </a:moveTo>
                <a:cubicBezTo>
                  <a:pt x="15478" y="18072"/>
                  <a:pt x="15825" y="17689"/>
                  <a:pt x="16240" y="17689"/>
                </a:cubicBezTo>
                <a:cubicBezTo>
                  <a:pt x="16679" y="17689"/>
                  <a:pt x="17026" y="18072"/>
                  <a:pt x="17026" y="18533"/>
                </a:cubicBezTo>
                <a:cubicBezTo>
                  <a:pt x="17026" y="19018"/>
                  <a:pt x="16679" y="19402"/>
                  <a:pt x="16240" y="19402"/>
                </a:cubicBezTo>
                <a:cubicBezTo>
                  <a:pt x="15825" y="19402"/>
                  <a:pt x="15478" y="19018"/>
                  <a:pt x="15478" y="1853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5" name="Shape"/>
          <p:cNvSpPr/>
          <p:nvPr/>
        </p:nvSpPr>
        <p:spPr>
          <a:xfrm>
            <a:off x="14084888" y="8302810"/>
            <a:ext cx="644271" cy="909235"/>
          </a:xfrm>
          <a:custGeom>
            <a:avLst/>
            <a:gdLst/>
            <a:ahLst/>
            <a:cxnLst>
              <a:cxn ang="0">
                <a:pos x="wd2" y="hd2"/>
              </a:cxn>
              <a:cxn ang="5400000">
                <a:pos x="wd2" y="hd2"/>
              </a:cxn>
              <a:cxn ang="10800000">
                <a:pos x="wd2" y="hd2"/>
              </a:cxn>
              <a:cxn ang="16200000">
                <a:pos x="wd2" y="hd2"/>
              </a:cxn>
            </a:cxnLst>
            <a:rect l="0" t="0" r="r" b="b"/>
            <a:pathLst>
              <a:path w="21600" h="21600" extrusionOk="0">
                <a:moveTo>
                  <a:pt x="21600" y="4717"/>
                </a:moveTo>
                <a:lnTo>
                  <a:pt x="21600" y="3145"/>
                </a:lnTo>
                <a:cubicBezTo>
                  <a:pt x="21600" y="1407"/>
                  <a:pt x="19620" y="0"/>
                  <a:pt x="17175" y="0"/>
                </a:cubicBezTo>
                <a:lnTo>
                  <a:pt x="9432" y="0"/>
                </a:lnTo>
                <a:cubicBezTo>
                  <a:pt x="7016" y="0"/>
                  <a:pt x="5007" y="1407"/>
                  <a:pt x="5007" y="3145"/>
                </a:cubicBezTo>
                <a:lnTo>
                  <a:pt x="5007" y="3931"/>
                </a:lnTo>
                <a:lnTo>
                  <a:pt x="0" y="3931"/>
                </a:lnTo>
                <a:lnTo>
                  <a:pt x="6201" y="7076"/>
                </a:lnTo>
                <a:lnTo>
                  <a:pt x="58" y="7076"/>
                </a:lnTo>
                <a:lnTo>
                  <a:pt x="58" y="11400"/>
                </a:lnTo>
                <a:lnTo>
                  <a:pt x="18835" y="11400"/>
                </a:lnTo>
                <a:lnTo>
                  <a:pt x="18835" y="7076"/>
                </a:lnTo>
                <a:lnTo>
                  <a:pt x="12692" y="7076"/>
                </a:lnTo>
                <a:lnTo>
                  <a:pt x="18864" y="3931"/>
                </a:lnTo>
                <a:lnTo>
                  <a:pt x="13857" y="3931"/>
                </a:lnTo>
                <a:lnTo>
                  <a:pt x="13857" y="3145"/>
                </a:lnTo>
                <a:cubicBezTo>
                  <a:pt x="13857" y="1841"/>
                  <a:pt x="15341" y="786"/>
                  <a:pt x="17175" y="786"/>
                </a:cubicBezTo>
                <a:cubicBezTo>
                  <a:pt x="19009" y="786"/>
                  <a:pt x="20494" y="1841"/>
                  <a:pt x="20494" y="3145"/>
                </a:cubicBezTo>
                <a:lnTo>
                  <a:pt x="20494" y="4717"/>
                </a:lnTo>
                <a:lnTo>
                  <a:pt x="21600" y="4717"/>
                </a:lnTo>
                <a:close/>
                <a:moveTo>
                  <a:pt x="17728" y="7862"/>
                </a:moveTo>
                <a:lnTo>
                  <a:pt x="17728" y="10614"/>
                </a:lnTo>
                <a:lnTo>
                  <a:pt x="1135" y="10614"/>
                </a:lnTo>
                <a:lnTo>
                  <a:pt x="1135" y="7862"/>
                </a:lnTo>
                <a:lnTo>
                  <a:pt x="7714" y="7862"/>
                </a:lnTo>
                <a:lnTo>
                  <a:pt x="9432" y="8731"/>
                </a:lnTo>
                <a:lnTo>
                  <a:pt x="11149" y="7862"/>
                </a:lnTo>
                <a:lnTo>
                  <a:pt x="17728" y="7862"/>
                </a:lnTo>
                <a:close/>
                <a:moveTo>
                  <a:pt x="12750" y="3145"/>
                </a:moveTo>
                <a:lnTo>
                  <a:pt x="12750" y="4717"/>
                </a:lnTo>
                <a:lnTo>
                  <a:pt x="15487" y="4717"/>
                </a:lnTo>
                <a:lnTo>
                  <a:pt x="9432" y="7779"/>
                </a:lnTo>
                <a:lnTo>
                  <a:pt x="3406" y="4717"/>
                </a:lnTo>
                <a:lnTo>
                  <a:pt x="6113" y="4717"/>
                </a:lnTo>
                <a:lnTo>
                  <a:pt x="6113" y="3145"/>
                </a:lnTo>
                <a:cubicBezTo>
                  <a:pt x="6113" y="1841"/>
                  <a:pt x="7598" y="786"/>
                  <a:pt x="9432" y="786"/>
                </a:cubicBezTo>
                <a:lnTo>
                  <a:pt x="14264" y="786"/>
                </a:lnTo>
                <a:cubicBezTo>
                  <a:pt x="13362" y="1366"/>
                  <a:pt x="12750" y="2214"/>
                  <a:pt x="12750" y="3145"/>
                </a:cubicBezTo>
                <a:close/>
                <a:moveTo>
                  <a:pt x="14410" y="9228"/>
                </a:moveTo>
                <a:cubicBezTo>
                  <a:pt x="14410" y="8897"/>
                  <a:pt x="14788" y="8648"/>
                  <a:pt x="15254" y="8648"/>
                </a:cubicBezTo>
                <a:cubicBezTo>
                  <a:pt x="15691" y="8648"/>
                  <a:pt x="16069" y="8897"/>
                  <a:pt x="16069" y="9228"/>
                </a:cubicBezTo>
                <a:cubicBezTo>
                  <a:pt x="16069" y="9538"/>
                  <a:pt x="15691" y="9828"/>
                  <a:pt x="15254" y="9828"/>
                </a:cubicBezTo>
                <a:cubicBezTo>
                  <a:pt x="14788" y="9828"/>
                  <a:pt x="14410" y="9538"/>
                  <a:pt x="14410" y="9228"/>
                </a:cubicBezTo>
                <a:close/>
                <a:moveTo>
                  <a:pt x="58" y="12186"/>
                </a:moveTo>
                <a:lnTo>
                  <a:pt x="58" y="16490"/>
                </a:lnTo>
                <a:lnTo>
                  <a:pt x="18835" y="16490"/>
                </a:lnTo>
                <a:lnTo>
                  <a:pt x="18835" y="12186"/>
                </a:lnTo>
                <a:lnTo>
                  <a:pt x="58" y="12186"/>
                </a:lnTo>
                <a:close/>
                <a:moveTo>
                  <a:pt x="1135" y="15724"/>
                </a:moveTo>
                <a:lnTo>
                  <a:pt x="1135" y="12972"/>
                </a:lnTo>
                <a:lnTo>
                  <a:pt x="17728" y="12972"/>
                </a:lnTo>
                <a:lnTo>
                  <a:pt x="17728" y="15724"/>
                </a:lnTo>
                <a:lnTo>
                  <a:pt x="1135" y="15724"/>
                </a:lnTo>
                <a:close/>
                <a:moveTo>
                  <a:pt x="14410" y="14338"/>
                </a:moveTo>
                <a:cubicBezTo>
                  <a:pt x="14410" y="14028"/>
                  <a:pt x="14788" y="13759"/>
                  <a:pt x="15254" y="13759"/>
                </a:cubicBezTo>
                <a:cubicBezTo>
                  <a:pt x="15691" y="13759"/>
                  <a:pt x="16069" y="14007"/>
                  <a:pt x="16069" y="14338"/>
                </a:cubicBezTo>
                <a:cubicBezTo>
                  <a:pt x="16069" y="14648"/>
                  <a:pt x="15691" y="14938"/>
                  <a:pt x="15254" y="14938"/>
                </a:cubicBezTo>
                <a:cubicBezTo>
                  <a:pt x="14788" y="14938"/>
                  <a:pt x="14410" y="14669"/>
                  <a:pt x="14410" y="14338"/>
                </a:cubicBezTo>
                <a:close/>
                <a:moveTo>
                  <a:pt x="18835" y="21600"/>
                </a:moveTo>
                <a:lnTo>
                  <a:pt x="18835" y="17297"/>
                </a:lnTo>
                <a:lnTo>
                  <a:pt x="58" y="17297"/>
                </a:lnTo>
                <a:lnTo>
                  <a:pt x="58" y="21600"/>
                </a:lnTo>
                <a:lnTo>
                  <a:pt x="18835" y="21600"/>
                </a:lnTo>
                <a:close/>
                <a:moveTo>
                  <a:pt x="17728" y="18062"/>
                </a:moveTo>
                <a:lnTo>
                  <a:pt x="17728" y="20834"/>
                </a:lnTo>
                <a:lnTo>
                  <a:pt x="1135" y="20834"/>
                </a:lnTo>
                <a:lnTo>
                  <a:pt x="1135" y="18062"/>
                </a:lnTo>
                <a:lnTo>
                  <a:pt x="17728" y="18062"/>
                </a:lnTo>
                <a:close/>
                <a:moveTo>
                  <a:pt x="16069" y="19448"/>
                </a:moveTo>
                <a:cubicBezTo>
                  <a:pt x="16069" y="19759"/>
                  <a:pt x="15691" y="20048"/>
                  <a:pt x="15254" y="20048"/>
                </a:cubicBezTo>
                <a:cubicBezTo>
                  <a:pt x="14788" y="20048"/>
                  <a:pt x="14410" y="19759"/>
                  <a:pt x="14410" y="19448"/>
                </a:cubicBezTo>
                <a:cubicBezTo>
                  <a:pt x="14410" y="19117"/>
                  <a:pt x="14788" y="18869"/>
                  <a:pt x="15254" y="18869"/>
                </a:cubicBezTo>
                <a:cubicBezTo>
                  <a:pt x="15691" y="18869"/>
                  <a:pt x="16069" y="19117"/>
                  <a:pt x="16069" y="1944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6" name="Shape"/>
          <p:cNvSpPr/>
          <p:nvPr/>
        </p:nvSpPr>
        <p:spPr>
          <a:xfrm>
            <a:off x="1212861" y="10124941"/>
            <a:ext cx="859315" cy="970675"/>
          </a:xfrm>
          <a:custGeom>
            <a:avLst/>
            <a:gdLst/>
            <a:ahLst/>
            <a:cxnLst>
              <a:cxn ang="0">
                <a:pos x="wd2" y="hd2"/>
              </a:cxn>
              <a:cxn ang="5400000">
                <a:pos x="wd2" y="hd2"/>
              </a:cxn>
              <a:cxn ang="10800000">
                <a:pos x="wd2" y="hd2"/>
              </a:cxn>
              <a:cxn ang="16200000">
                <a:pos x="wd2" y="hd2"/>
              </a:cxn>
            </a:cxnLst>
            <a:rect l="0" t="0" r="r" b="b"/>
            <a:pathLst>
              <a:path w="21600" h="21600" extrusionOk="0">
                <a:moveTo>
                  <a:pt x="2079" y="11470"/>
                </a:moveTo>
                <a:lnTo>
                  <a:pt x="4836" y="11470"/>
                </a:lnTo>
                <a:lnTo>
                  <a:pt x="4836" y="13527"/>
                </a:lnTo>
                <a:lnTo>
                  <a:pt x="7156" y="11470"/>
                </a:lnTo>
                <a:lnTo>
                  <a:pt x="10045" y="11470"/>
                </a:lnTo>
                <a:lnTo>
                  <a:pt x="10045" y="13313"/>
                </a:lnTo>
                <a:lnTo>
                  <a:pt x="19521" y="13313"/>
                </a:lnTo>
                <a:lnTo>
                  <a:pt x="19521" y="7375"/>
                </a:lnTo>
                <a:lnTo>
                  <a:pt x="15363" y="7375"/>
                </a:lnTo>
                <a:lnTo>
                  <a:pt x="15363" y="4289"/>
                </a:lnTo>
                <a:lnTo>
                  <a:pt x="12255" y="4289"/>
                </a:lnTo>
                <a:lnTo>
                  <a:pt x="12255" y="2542"/>
                </a:lnTo>
                <a:lnTo>
                  <a:pt x="9432" y="0"/>
                </a:lnTo>
                <a:lnTo>
                  <a:pt x="5187" y="0"/>
                </a:lnTo>
                <a:lnTo>
                  <a:pt x="5187" y="4289"/>
                </a:lnTo>
                <a:lnTo>
                  <a:pt x="2079" y="4289"/>
                </a:lnTo>
                <a:lnTo>
                  <a:pt x="2079" y="11470"/>
                </a:lnTo>
                <a:close/>
                <a:moveTo>
                  <a:pt x="9476" y="1067"/>
                </a:moveTo>
                <a:lnTo>
                  <a:pt x="11008" y="2445"/>
                </a:lnTo>
                <a:lnTo>
                  <a:pt x="9476" y="2445"/>
                </a:lnTo>
                <a:lnTo>
                  <a:pt x="9476" y="1067"/>
                </a:lnTo>
                <a:close/>
                <a:moveTo>
                  <a:pt x="14772" y="11411"/>
                </a:moveTo>
                <a:lnTo>
                  <a:pt x="15582" y="10810"/>
                </a:lnTo>
                <a:lnTo>
                  <a:pt x="17989" y="12595"/>
                </a:lnTo>
                <a:lnTo>
                  <a:pt x="11577" y="12595"/>
                </a:lnTo>
                <a:lnTo>
                  <a:pt x="13962" y="10810"/>
                </a:lnTo>
                <a:lnTo>
                  <a:pt x="14772" y="11411"/>
                </a:lnTo>
                <a:close/>
                <a:moveTo>
                  <a:pt x="16216" y="10344"/>
                </a:moveTo>
                <a:lnTo>
                  <a:pt x="18689" y="8500"/>
                </a:lnTo>
                <a:lnTo>
                  <a:pt x="18689" y="12168"/>
                </a:lnTo>
                <a:lnTo>
                  <a:pt x="16216" y="10344"/>
                </a:lnTo>
                <a:close/>
                <a:moveTo>
                  <a:pt x="14772" y="10460"/>
                </a:moveTo>
                <a:lnTo>
                  <a:pt x="11577" y="8093"/>
                </a:lnTo>
                <a:lnTo>
                  <a:pt x="17989" y="8093"/>
                </a:lnTo>
                <a:lnTo>
                  <a:pt x="14772" y="10460"/>
                </a:lnTo>
                <a:close/>
                <a:moveTo>
                  <a:pt x="13328" y="10344"/>
                </a:moveTo>
                <a:lnTo>
                  <a:pt x="10855" y="12168"/>
                </a:lnTo>
                <a:lnTo>
                  <a:pt x="10855" y="8500"/>
                </a:lnTo>
                <a:lnTo>
                  <a:pt x="13328" y="10344"/>
                </a:lnTo>
                <a:close/>
                <a:moveTo>
                  <a:pt x="14553" y="5026"/>
                </a:moveTo>
                <a:lnTo>
                  <a:pt x="14553" y="7375"/>
                </a:lnTo>
                <a:lnTo>
                  <a:pt x="12255" y="7375"/>
                </a:lnTo>
                <a:lnTo>
                  <a:pt x="12255" y="5026"/>
                </a:lnTo>
                <a:lnTo>
                  <a:pt x="14553" y="5026"/>
                </a:lnTo>
                <a:close/>
                <a:moveTo>
                  <a:pt x="6018" y="718"/>
                </a:moveTo>
                <a:lnTo>
                  <a:pt x="8666" y="718"/>
                </a:lnTo>
                <a:lnTo>
                  <a:pt x="8666" y="3183"/>
                </a:lnTo>
                <a:lnTo>
                  <a:pt x="11424" y="3183"/>
                </a:lnTo>
                <a:lnTo>
                  <a:pt x="11424" y="7375"/>
                </a:lnTo>
                <a:lnTo>
                  <a:pt x="6018" y="7375"/>
                </a:lnTo>
                <a:lnTo>
                  <a:pt x="6018" y="718"/>
                </a:lnTo>
                <a:close/>
                <a:moveTo>
                  <a:pt x="5187" y="5026"/>
                </a:moveTo>
                <a:lnTo>
                  <a:pt x="5187" y="8093"/>
                </a:lnTo>
                <a:lnTo>
                  <a:pt x="10045" y="8093"/>
                </a:lnTo>
                <a:lnTo>
                  <a:pt x="10045" y="10751"/>
                </a:lnTo>
                <a:lnTo>
                  <a:pt x="6828" y="10751"/>
                </a:lnTo>
                <a:lnTo>
                  <a:pt x="5668" y="11761"/>
                </a:lnTo>
                <a:lnTo>
                  <a:pt x="5668" y="10751"/>
                </a:lnTo>
                <a:lnTo>
                  <a:pt x="2889" y="10751"/>
                </a:lnTo>
                <a:lnTo>
                  <a:pt x="2889" y="5026"/>
                </a:lnTo>
                <a:lnTo>
                  <a:pt x="5187" y="5026"/>
                </a:lnTo>
                <a:close/>
                <a:moveTo>
                  <a:pt x="0" y="21600"/>
                </a:moveTo>
                <a:lnTo>
                  <a:pt x="10505" y="21600"/>
                </a:lnTo>
                <a:lnTo>
                  <a:pt x="10505" y="18126"/>
                </a:lnTo>
                <a:lnTo>
                  <a:pt x="0" y="18126"/>
                </a:lnTo>
                <a:lnTo>
                  <a:pt x="0" y="21600"/>
                </a:lnTo>
                <a:close/>
                <a:moveTo>
                  <a:pt x="810" y="18844"/>
                </a:moveTo>
                <a:lnTo>
                  <a:pt x="9695" y="18844"/>
                </a:lnTo>
                <a:lnTo>
                  <a:pt x="9695" y="20882"/>
                </a:lnTo>
                <a:lnTo>
                  <a:pt x="810" y="20882"/>
                </a:lnTo>
                <a:lnTo>
                  <a:pt x="810" y="18844"/>
                </a:lnTo>
                <a:close/>
                <a:moveTo>
                  <a:pt x="8710" y="19873"/>
                </a:moveTo>
                <a:cubicBezTo>
                  <a:pt x="8710" y="20125"/>
                  <a:pt x="8491" y="20319"/>
                  <a:pt x="8207" y="20319"/>
                </a:cubicBezTo>
                <a:cubicBezTo>
                  <a:pt x="7922" y="20319"/>
                  <a:pt x="7681" y="20125"/>
                  <a:pt x="7681" y="19873"/>
                </a:cubicBezTo>
                <a:cubicBezTo>
                  <a:pt x="7681" y="19601"/>
                  <a:pt x="7922" y="19407"/>
                  <a:pt x="8207" y="19407"/>
                </a:cubicBezTo>
                <a:cubicBezTo>
                  <a:pt x="8491" y="19407"/>
                  <a:pt x="8710" y="19601"/>
                  <a:pt x="8710" y="19873"/>
                </a:cubicBezTo>
                <a:close/>
                <a:moveTo>
                  <a:pt x="21600" y="18126"/>
                </a:moveTo>
                <a:lnTo>
                  <a:pt x="11074" y="18126"/>
                </a:lnTo>
                <a:lnTo>
                  <a:pt x="11074" y="21600"/>
                </a:lnTo>
                <a:lnTo>
                  <a:pt x="21600" y="21600"/>
                </a:lnTo>
                <a:lnTo>
                  <a:pt x="21600" y="18126"/>
                </a:lnTo>
                <a:close/>
                <a:moveTo>
                  <a:pt x="11905" y="20882"/>
                </a:moveTo>
                <a:lnTo>
                  <a:pt x="11905" y="18844"/>
                </a:lnTo>
                <a:lnTo>
                  <a:pt x="20768" y="18844"/>
                </a:lnTo>
                <a:lnTo>
                  <a:pt x="20768" y="20882"/>
                </a:lnTo>
                <a:lnTo>
                  <a:pt x="11905" y="20882"/>
                </a:lnTo>
                <a:close/>
                <a:moveTo>
                  <a:pt x="18755" y="19873"/>
                </a:moveTo>
                <a:cubicBezTo>
                  <a:pt x="18755" y="19601"/>
                  <a:pt x="18996" y="19407"/>
                  <a:pt x="19280" y="19407"/>
                </a:cubicBezTo>
                <a:cubicBezTo>
                  <a:pt x="19565" y="19407"/>
                  <a:pt x="19805" y="19601"/>
                  <a:pt x="19805" y="19873"/>
                </a:cubicBezTo>
                <a:cubicBezTo>
                  <a:pt x="19805" y="20125"/>
                  <a:pt x="19565" y="20319"/>
                  <a:pt x="19280" y="20319"/>
                </a:cubicBezTo>
                <a:cubicBezTo>
                  <a:pt x="18996" y="20319"/>
                  <a:pt x="18755" y="20125"/>
                  <a:pt x="18755" y="19873"/>
                </a:cubicBezTo>
                <a:close/>
                <a:moveTo>
                  <a:pt x="0" y="17622"/>
                </a:moveTo>
                <a:lnTo>
                  <a:pt x="10505" y="17622"/>
                </a:lnTo>
                <a:lnTo>
                  <a:pt x="10505" y="14128"/>
                </a:lnTo>
                <a:lnTo>
                  <a:pt x="0" y="14128"/>
                </a:lnTo>
                <a:lnTo>
                  <a:pt x="0" y="17622"/>
                </a:lnTo>
                <a:close/>
                <a:moveTo>
                  <a:pt x="810" y="14846"/>
                </a:moveTo>
                <a:lnTo>
                  <a:pt x="9695" y="14846"/>
                </a:lnTo>
                <a:lnTo>
                  <a:pt x="9695" y="16884"/>
                </a:lnTo>
                <a:lnTo>
                  <a:pt x="810" y="16884"/>
                </a:lnTo>
                <a:lnTo>
                  <a:pt x="810" y="14846"/>
                </a:lnTo>
                <a:close/>
                <a:moveTo>
                  <a:pt x="8710" y="15875"/>
                </a:moveTo>
                <a:cubicBezTo>
                  <a:pt x="8710" y="16127"/>
                  <a:pt x="8491" y="16321"/>
                  <a:pt x="8207" y="16321"/>
                </a:cubicBezTo>
                <a:cubicBezTo>
                  <a:pt x="7922" y="16321"/>
                  <a:pt x="7681" y="16127"/>
                  <a:pt x="7681" y="15875"/>
                </a:cubicBezTo>
                <a:cubicBezTo>
                  <a:pt x="7681" y="15623"/>
                  <a:pt x="7922" y="15409"/>
                  <a:pt x="8207" y="15409"/>
                </a:cubicBezTo>
                <a:cubicBezTo>
                  <a:pt x="8491" y="15409"/>
                  <a:pt x="8710" y="15623"/>
                  <a:pt x="8710" y="15875"/>
                </a:cubicBezTo>
                <a:close/>
                <a:moveTo>
                  <a:pt x="21600" y="14128"/>
                </a:moveTo>
                <a:lnTo>
                  <a:pt x="11074" y="14128"/>
                </a:lnTo>
                <a:lnTo>
                  <a:pt x="11074" y="17622"/>
                </a:lnTo>
                <a:lnTo>
                  <a:pt x="21600" y="17622"/>
                </a:lnTo>
                <a:lnTo>
                  <a:pt x="21600" y="14128"/>
                </a:lnTo>
                <a:close/>
                <a:moveTo>
                  <a:pt x="11905" y="16884"/>
                </a:moveTo>
                <a:lnTo>
                  <a:pt x="11905" y="14846"/>
                </a:lnTo>
                <a:lnTo>
                  <a:pt x="20768" y="14846"/>
                </a:lnTo>
                <a:lnTo>
                  <a:pt x="20768" y="16884"/>
                </a:lnTo>
                <a:lnTo>
                  <a:pt x="11905" y="16884"/>
                </a:lnTo>
                <a:close/>
                <a:moveTo>
                  <a:pt x="18755" y="15875"/>
                </a:moveTo>
                <a:cubicBezTo>
                  <a:pt x="18755" y="15623"/>
                  <a:pt x="18996" y="15409"/>
                  <a:pt x="19280" y="15409"/>
                </a:cubicBezTo>
                <a:cubicBezTo>
                  <a:pt x="19565" y="15409"/>
                  <a:pt x="19805" y="15623"/>
                  <a:pt x="19805" y="15875"/>
                </a:cubicBezTo>
                <a:cubicBezTo>
                  <a:pt x="19805" y="16127"/>
                  <a:pt x="19565" y="16321"/>
                  <a:pt x="19280" y="16321"/>
                </a:cubicBezTo>
                <a:cubicBezTo>
                  <a:pt x="18996" y="16321"/>
                  <a:pt x="18755" y="16127"/>
                  <a:pt x="18755" y="1587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7" name="Shape"/>
          <p:cNvSpPr/>
          <p:nvPr/>
        </p:nvSpPr>
        <p:spPr>
          <a:xfrm>
            <a:off x="15941569" y="8266333"/>
            <a:ext cx="582828" cy="982197"/>
          </a:xfrm>
          <a:custGeom>
            <a:avLst/>
            <a:gdLst/>
            <a:ahLst/>
            <a:cxnLst>
              <a:cxn ang="0">
                <a:pos x="wd2" y="hd2"/>
              </a:cxn>
              <a:cxn ang="5400000">
                <a:pos x="wd2" y="hd2"/>
              </a:cxn>
              <a:cxn ang="10800000">
                <a:pos x="wd2" y="hd2"/>
              </a:cxn>
              <a:cxn ang="16200000">
                <a:pos x="wd2" y="hd2"/>
              </a:cxn>
            </a:cxnLst>
            <a:rect l="0" t="0" r="r" b="b"/>
            <a:pathLst>
              <a:path w="21600" h="21600" extrusionOk="0">
                <a:moveTo>
                  <a:pt x="2575" y="13125"/>
                </a:moveTo>
                <a:lnTo>
                  <a:pt x="18027" y="13125"/>
                </a:lnTo>
                <a:lnTo>
                  <a:pt x="18027" y="6964"/>
                </a:lnTo>
                <a:lnTo>
                  <a:pt x="2575" y="6964"/>
                </a:lnTo>
                <a:lnTo>
                  <a:pt x="2575" y="13125"/>
                </a:lnTo>
                <a:close/>
                <a:moveTo>
                  <a:pt x="3766" y="7672"/>
                </a:moveTo>
                <a:lnTo>
                  <a:pt x="16836" y="7672"/>
                </a:lnTo>
                <a:lnTo>
                  <a:pt x="16836" y="12417"/>
                </a:lnTo>
                <a:lnTo>
                  <a:pt x="3766" y="12417"/>
                </a:lnTo>
                <a:lnTo>
                  <a:pt x="3766" y="7672"/>
                </a:lnTo>
                <a:close/>
                <a:moveTo>
                  <a:pt x="7661" y="10695"/>
                </a:moveTo>
                <a:lnTo>
                  <a:pt x="12941" y="10695"/>
                </a:lnTo>
                <a:lnTo>
                  <a:pt x="12941" y="8475"/>
                </a:lnTo>
                <a:lnTo>
                  <a:pt x="7661" y="8475"/>
                </a:lnTo>
                <a:lnTo>
                  <a:pt x="7661" y="10695"/>
                </a:lnTo>
                <a:close/>
                <a:moveTo>
                  <a:pt x="8852" y="9183"/>
                </a:moveTo>
                <a:lnTo>
                  <a:pt x="11750" y="9183"/>
                </a:lnTo>
                <a:lnTo>
                  <a:pt x="11750" y="9987"/>
                </a:lnTo>
                <a:lnTo>
                  <a:pt x="8852" y="9987"/>
                </a:lnTo>
                <a:lnTo>
                  <a:pt x="8852" y="9183"/>
                </a:lnTo>
                <a:close/>
                <a:moveTo>
                  <a:pt x="7758" y="11192"/>
                </a:moveTo>
                <a:lnTo>
                  <a:pt x="12844" y="11192"/>
                </a:lnTo>
                <a:lnTo>
                  <a:pt x="12844" y="11919"/>
                </a:lnTo>
                <a:lnTo>
                  <a:pt x="7758" y="11919"/>
                </a:lnTo>
                <a:lnTo>
                  <a:pt x="7758" y="11192"/>
                </a:lnTo>
                <a:close/>
                <a:moveTo>
                  <a:pt x="2575" y="20089"/>
                </a:moveTo>
                <a:lnTo>
                  <a:pt x="18027" y="20089"/>
                </a:lnTo>
                <a:lnTo>
                  <a:pt x="18027" y="13928"/>
                </a:lnTo>
                <a:lnTo>
                  <a:pt x="2575" y="13928"/>
                </a:lnTo>
                <a:lnTo>
                  <a:pt x="2575" y="20089"/>
                </a:lnTo>
                <a:close/>
                <a:moveTo>
                  <a:pt x="3766" y="14636"/>
                </a:moveTo>
                <a:lnTo>
                  <a:pt x="16836" y="14636"/>
                </a:lnTo>
                <a:lnTo>
                  <a:pt x="16836" y="19381"/>
                </a:lnTo>
                <a:lnTo>
                  <a:pt x="3766" y="19381"/>
                </a:lnTo>
                <a:lnTo>
                  <a:pt x="3766" y="14636"/>
                </a:lnTo>
                <a:close/>
                <a:moveTo>
                  <a:pt x="7661" y="17659"/>
                </a:moveTo>
                <a:lnTo>
                  <a:pt x="12941" y="17659"/>
                </a:lnTo>
                <a:lnTo>
                  <a:pt x="12941" y="15440"/>
                </a:lnTo>
                <a:lnTo>
                  <a:pt x="7661" y="15440"/>
                </a:lnTo>
                <a:lnTo>
                  <a:pt x="7661" y="17659"/>
                </a:lnTo>
                <a:close/>
                <a:moveTo>
                  <a:pt x="8852" y="16147"/>
                </a:moveTo>
                <a:lnTo>
                  <a:pt x="11750" y="16147"/>
                </a:lnTo>
                <a:lnTo>
                  <a:pt x="11750" y="16951"/>
                </a:lnTo>
                <a:lnTo>
                  <a:pt x="8852" y="16951"/>
                </a:lnTo>
                <a:lnTo>
                  <a:pt x="8852" y="16147"/>
                </a:lnTo>
                <a:close/>
                <a:moveTo>
                  <a:pt x="7758" y="18156"/>
                </a:moveTo>
                <a:lnTo>
                  <a:pt x="12844" y="18156"/>
                </a:lnTo>
                <a:lnTo>
                  <a:pt x="12844" y="18883"/>
                </a:lnTo>
                <a:lnTo>
                  <a:pt x="7758" y="18883"/>
                </a:lnTo>
                <a:lnTo>
                  <a:pt x="7758" y="18156"/>
                </a:lnTo>
                <a:close/>
                <a:moveTo>
                  <a:pt x="0" y="21600"/>
                </a:moveTo>
                <a:lnTo>
                  <a:pt x="20570" y="21600"/>
                </a:lnTo>
                <a:lnTo>
                  <a:pt x="20570" y="5453"/>
                </a:lnTo>
                <a:lnTo>
                  <a:pt x="13617" y="5453"/>
                </a:lnTo>
                <a:lnTo>
                  <a:pt x="19314" y="3023"/>
                </a:lnTo>
                <a:lnTo>
                  <a:pt x="14454" y="3023"/>
                </a:lnTo>
                <a:lnTo>
                  <a:pt x="14454" y="2468"/>
                </a:lnTo>
                <a:cubicBezTo>
                  <a:pt x="14454" y="1492"/>
                  <a:pt x="15806" y="708"/>
                  <a:pt x="17415" y="708"/>
                </a:cubicBezTo>
                <a:cubicBezTo>
                  <a:pt x="19057" y="708"/>
                  <a:pt x="20409" y="1492"/>
                  <a:pt x="20409" y="2468"/>
                </a:cubicBezTo>
                <a:lnTo>
                  <a:pt x="20409" y="3673"/>
                </a:lnTo>
                <a:lnTo>
                  <a:pt x="21600" y="3673"/>
                </a:lnTo>
                <a:lnTo>
                  <a:pt x="21600" y="2468"/>
                </a:lnTo>
                <a:cubicBezTo>
                  <a:pt x="21600" y="1110"/>
                  <a:pt x="19733" y="0"/>
                  <a:pt x="17415" y="0"/>
                </a:cubicBezTo>
                <a:lnTo>
                  <a:pt x="10301" y="0"/>
                </a:lnTo>
                <a:cubicBezTo>
                  <a:pt x="8015" y="0"/>
                  <a:pt x="6116" y="1110"/>
                  <a:pt x="6116" y="2468"/>
                </a:cubicBezTo>
                <a:lnTo>
                  <a:pt x="6116" y="3023"/>
                </a:lnTo>
                <a:lnTo>
                  <a:pt x="1288" y="3023"/>
                </a:lnTo>
                <a:lnTo>
                  <a:pt x="6985" y="5453"/>
                </a:lnTo>
                <a:lnTo>
                  <a:pt x="0" y="5453"/>
                </a:lnTo>
                <a:lnTo>
                  <a:pt x="0" y="21600"/>
                </a:lnTo>
                <a:close/>
                <a:moveTo>
                  <a:pt x="7339" y="3731"/>
                </a:moveTo>
                <a:lnTo>
                  <a:pt x="7339" y="2468"/>
                </a:lnTo>
                <a:cubicBezTo>
                  <a:pt x="7339" y="1492"/>
                  <a:pt x="8659" y="708"/>
                  <a:pt x="10301" y="708"/>
                </a:cubicBezTo>
                <a:lnTo>
                  <a:pt x="14518" y="708"/>
                </a:lnTo>
                <a:cubicBezTo>
                  <a:pt x="13745" y="1167"/>
                  <a:pt x="13263" y="1779"/>
                  <a:pt x="13263" y="2468"/>
                </a:cubicBezTo>
                <a:lnTo>
                  <a:pt x="13263" y="3731"/>
                </a:lnTo>
                <a:lnTo>
                  <a:pt x="15548" y="3731"/>
                </a:lnTo>
                <a:lnTo>
                  <a:pt x="10301" y="5969"/>
                </a:lnTo>
                <a:lnTo>
                  <a:pt x="5054" y="3731"/>
                </a:lnTo>
                <a:lnTo>
                  <a:pt x="7339" y="3731"/>
                </a:lnTo>
                <a:close/>
                <a:moveTo>
                  <a:pt x="1223" y="6160"/>
                </a:moveTo>
                <a:lnTo>
                  <a:pt x="8692" y="6160"/>
                </a:lnTo>
                <a:lnTo>
                  <a:pt x="10301" y="6849"/>
                </a:lnTo>
                <a:lnTo>
                  <a:pt x="11911" y="6160"/>
                </a:lnTo>
                <a:lnTo>
                  <a:pt x="19379" y="6160"/>
                </a:lnTo>
                <a:lnTo>
                  <a:pt x="19379" y="20892"/>
                </a:lnTo>
                <a:lnTo>
                  <a:pt x="1223" y="20892"/>
                </a:lnTo>
                <a:lnTo>
                  <a:pt x="1223" y="6160"/>
                </a:lnTo>
                <a:close/>
                <a:moveTo>
                  <a:pt x="15902" y="8686"/>
                </a:moveTo>
                <a:cubicBezTo>
                  <a:pt x="15902" y="8935"/>
                  <a:pt x="15548" y="9126"/>
                  <a:pt x="15130" y="9126"/>
                </a:cubicBezTo>
                <a:cubicBezTo>
                  <a:pt x="14711" y="9126"/>
                  <a:pt x="14389" y="8935"/>
                  <a:pt x="14389" y="8686"/>
                </a:cubicBezTo>
                <a:cubicBezTo>
                  <a:pt x="14389" y="8418"/>
                  <a:pt x="14711" y="8227"/>
                  <a:pt x="15130" y="8227"/>
                </a:cubicBezTo>
                <a:cubicBezTo>
                  <a:pt x="15548" y="8227"/>
                  <a:pt x="15902" y="8418"/>
                  <a:pt x="15902" y="8686"/>
                </a:cubicBezTo>
                <a:close/>
                <a:moveTo>
                  <a:pt x="15902" y="15650"/>
                </a:moveTo>
                <a:cubicBezTo>
                  <a:pt x="15902" y="15899"/>
                  <a:pt x="15548" y="16090"/>
                  <a:pt x="15130" y="16090"/>
                </a:cubicBezTo>
                <a:cubicBezTo>
                  <a:pt x="14711" y="16090"/>
                  <a:pt x="14389" y="15899"/>
                  <a:pt x="14389" y="15650"/>
                </a:cubicBezTo>
                <a:cubicBezTo>
                  <a:pt x="14389" y="15382"/>
                  <a:pt x="14711" y="15191"/>
                  <a:pt x="15130" y="15191"/>
                </a:cubicBezTo>
                <a:cubicBezTo>
                  <a:pt x="15548" y="15191"/>
                  <a:pt x="15902" y="15382"/>
                  <a:pt x="15902" y="1565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8" name="Shape"/>
          <p:cNvSpPr/>
          <p:nvPr/>
        </p:nvSpPr>
        <p:spPr>
          <a:xfrm>
            <a:off x="6813650" y="11983552"/>
            <a:ext cx="617388" cy="820911"/>
          </a:xfrm>
          <a:custGeom>
            <a:avLst/>
            <a:gdLst/>
            <a:ahLst/>
            <a:cxnLst>
              <a:cxn ang="0">
                <a:pos x="wd2" y="hd2"/>
              </a:cxn>
              <a:cxn ang="5400000">
                <a:pos x="wd2" y="hd2"/>
              </a:cxn>
              <a:cxn ang="10800000">
                <a:pos x="wd2" y="hd2"/>
              </a:cxn>
              <a:cxn ang="16200000">
                <a:pos x="wd2" y="hd2"/>
              </a:cxn>
            </a:cxnLst>
            <a:rect l="0" t="0" r="r" b="b"/>
            <a:pathLst>
              <a:path w="21600" h="21600" extrusionOk="0">
                <a:moveTo>
                  <a:pt x="2677" y="10215"/>
                </a:moveTo>
                <a:lnTo>
                  <a:pt x="18892" y="10215"/>
                </a:lnTo>
                <a:lnTo>
                  <a:pt x="18892" y="2043"/>
                </a:lnTo>
                <a:lnTo>
                  <a:pt x="2677" y="2043"/>
                </a:lnTo>
                <a:lnTo>
                  <a:pt x="2677" y="10215"/>
                </a:lnTo>
                <a:close/>
                <a:moveTo>
                  <a:pt x="3833" y="2892"/>
                </a:moveTo>
                <a:lnTo>
                  <a:pt x="17767" y="2892"/>
                </a:lnTo>
                <a:lnTo>
                  <a:pt x="17767" y="9342"/>
                </a:lnTo>
                <a:lnTo>
                  <a:pt x="3833" y="9342"/>
                </a:lnTo>
                <a:lnTo>
                  <a:pt x="3833" y="2892"/>
                </a:lnTo>
                <a:close/>
                <a:moveTo>
                  <a:pt x="8062" y="6955"/>
                </a:moveTo>
                <a:lnTo>
                  <a:pt x="13508" y="6955"/>
                </a:lnTo>
                <a:lnTo>
                  <a:pt x="13508" y="4063"/>
                </a:lnTo>
                <a:lnTo>
                  <a:pt x="8062" y="4063"/>
                </a:lnTo>
                <a:lnTo>
                  <a:pt x="8062" y="6955"/>
                </a:lnTo>
                <a:close/>
                <a:moveTo>
                  <a:pt x="9218" y="4935"/>
                </a:moveTo>
                <a:lnTo>
                  <a:pt x="12382" y="4935"/>
                </a:lnTo>
                <a:lnTo>
                  <a:pt x="12382" y="6106"/>
                </a:lnTo>
                <a:lnTo>
                  <a:pt x="9218" y="6106"/>
                </a:lnTo>
                <a:lnTo>
                  <a:pt x="9218" y="4935"/>
                </a:lnTo>
                <a:close/>
                <a:moveTo>
                  <a:pt x="8092" y="7736"/>
                </a:moveTo>
                <a:lnTo>
                  <a:pt x="13477" y="7736"/>
                </a:lnTo>
                <a:lnTo>
                  <a:pt x="13477" y="8585"/>
                </a:lnTo>
                <a:lnTo>
                  <a:pt x="8092" y="8585"/>
                </a:lnTo>
                <a:lnTo>
                  <a:pt x="8092" y="7736"/>
                </a:lnTo>
                <a:close/>
                <a:moveTo>
                  <a:pt x="2677" y="19557"/>
                </a:moveTo>
                <a:lnTo>
                  <a:pt x="18892" y="19557"/>
                </a:lnTo>
                <a:lnTo>
                  <a:pt x="18892" y="11385"/>
                </a:lnTo>
                <a:lnTo>
                  <a:pt x="2677" y="11385"/>
                </a:lnTo>
                <a:lnTo>
                  <a:pt x="2677" y="19557"/>
                </a:lnTo>
                <a:close/>
                <a:moveTo>
                  <a:pt x="3833" y="12235"/>
                </a:moveTo>
                <a:lnTo>
                  <a:pt x="17767" y="12235"/>
                </a:lnTo>
                <a:lnTo>
                  <a:pt x="17767" y="18708"/>
                </a:lnTo>
                <a:lnTo>
                  <a:pt x="3833" y="18708"/>
                </a:lnTo>
                <a:lnTo>
                  <a:pt x="3833" y="12235"/>
                </a:lnTo>
                <a:close/>
                <a:moveTo>
                  <a:pt x="8062" y="16298"/>
                </a:moveTo>
                <a:lnTo>
                  <a:pt x="13508" y="16298"/>
                </a:lnTo>
                <a:lnTo>
                  <a:pt x="13508" y="13428"/>
                </a:lnTo>
                <a:lnTo>
                  <a:pt x="8062" y="13428"/>
                </a:lnTo>
                <a:lnTo>
                  <a:pt x="8062" y="16298"/>
                </a:lnTo>
                <a:close/>
                <a:moveTo>
                  <a:pt x="9218" y="14278"/>
                </a:moveTo>
                <a:lnTo>
                  <a:pt x="12382" y="14278"/>
                </a:lnTo>
                <a:lnTo>
                  <a:pt x="12382" y="15448"/>
                </a:lnTo>
                <a:lnTo>
                  <a:pt x="9218" y="15448"/>
                </a:lnTo>
                <a:lnTo>
                  <a:pt x="9218" y="14278"/>
                </a:lnTo>
                <a:close/>
                <a:moveTo>
                  <a:pt x="8092" y="17078"/>
                </a:moveTo>
                <a:lnTo>
                  <a:pt x="13477" y="17078"/>
                </a:lnTo>
                <a:lnTo>
                  <a:pt x="13477" y="17927"/>
                </a:lnTo>
                <a:lnTo>
                  <a:pt x="8092" y="17927"/>
                </a:lnTo>
                <a:lnTo>
                  <a:pt x="8092" y="17078"/>
                </a:lnTo>
                <a:close/>
                <a:moveTo>
                  <a:pt x="0" y="21600"/>
                </a:moveTo>
                <a:lnTo>
                  <a:pt x="21600" y="21600"/>
                </a:lnTo>
                <a:lnTo>
                  <a:pt x="21600" y="0"/>
                </a:lnTo>
                <a:lnTo>
                  <a:pt x="0" y="0"/>
                </a:lnTo>
                <a:lnTo>
                  <a:pt x="0" y="21600"/>
                </a:lnTo>
                <a:close/>
                <a:moveTo>
                  <a:pt x="1126" y="872"/>
                </a:moveTo>
                <a:lnTo>
                  <a:pt x="20474" y="872"/>
                </a:lnTo>
                <a:lnTo>
                  <a:pt x="20474" y="20728"/>
                </a:lnTo>
                <a:lnTo>
                  <a:pt x="1126" y="20728"/>
                </a:lnTo>
                <a:lnTo>
                  <a:pt x="1126" y="872"/>
                </a:lnTo>
                <a:close/>
                <a:moveTo>
                  <a:pt x="16732" y="4292"/>
                </a:moveTo>
                <a:cubicBezTo>
                  <a:pt x="16732" y="4637"/>
                  <a:pt x="16367" y="4912"/>
                  <a:pt x="15911" y="4912"/>
                </a:cubicBezTo>
                <a:cubicBezTo>
                  <a:pt x="15455" y="4912"/>
                  <a:pt x="15120" y="4637"/>
                  <a:pt x="15120" y="4292"/>
                </a:cubicBezTo>
                <a:cubicBezTo>
                  <a:pt x="15120" y="3948"/>
                  <a:pt x="15455" y="3673"/>
                  <a:pt x="15911" y="3673"/>
                </a:cubicBezTo>
                <a:cubicBezTo>
                  <a:pt x="16367" y="3673"/>
                  <a:pt x="16732" y="3948"/>
                  <a:pt x="16732" y="4292"/>
                </a:cubicBezTo>
                <a:close/>
                <a:moveTo>
                  <a:pt x="16732" y="13635"/>
                </a:moveTo>
                <a:cubicBezTo>
                  <a:pt x="16732" y="13979"/>
                  <a:pt x="16367" y="14255"/>
                  <a:pt x="15911" y="14255"/>
                </a:cubicBezTo>
                <a:cubicBezTo>
                  <a:pt x="15455" y="14255"/>
                  <a:pt x="15120" y="13979"/>
                  <a:pt x="15120" y="13635"/>
                </a:cubicBezTo>
                <a:cubicBezTo>
                  <a:pt x="15120" y="13313"/>
                  <a:pt x="15455" y="13038"/>
                  <a:pt x="15911" y="13038"/>
                </a:cubicBezTo>
                <a:cubicBezTo>
                  <a:pt x="16367" y="13038"/>
                  <a:pt x="16732" y="13313"/>
                  <a:pt x="16732" y="1363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9" name="Shape"/>
          <p:cNvSpPr/>
          <p:nvPr/>
        </p:nvSpPr>
        <p:spPr>
          <a:xfrm>
            <a:off x="19213335" y="11910590"/>
            <a:ext cx="855473" cy="966837"/>
          </a:xfrm>
          <a:custGeom>
            <a:avLst/>
            <a:gdLst/>
            <a:ahLst/>
            <a:cxnLst>
              <a:cxn ang="0">
                <a:pos x="wd2" y="hd2"/>
              </a:cxn>
              <a:cxn ang="5400000">
                <a:pos x="wd2" y="hd2"/>
              </a:cxn>
              <a:cxn ang="10800000">
                <a:pos x="wd2" y="hd2"/>
              </a:cxn>
              <a:cxn ang="16200000">
                <a:pos x="wd2" y="hd2"/>
              </a:cxn>
            </a:cxnLst>
            <a:rect l="0" t="0" r="r" b="b"/>
            <a:pathLst>
              <a:path w="21600" h="21600" extrusionOk="0">
                <a:moveTo>
                  <a:pt x="9116" y="11996"/>
                </a:moveTo>
                <a:lnTo>
                  <a:pt x="8301" y="11996"/>
                </a:lnTo>
                <a:lnTo>
                  <a:pt x="8301" y="9838"/>
                </a:lnTo>
                <a:cubicBezTo>
                  <a:pt x="8301" y="9313"/>
                  <a:pt x="8785" y="8866"/>
                  <a:pt x="9402" y="8866"/>
                </a:cubicBezTo>
                <a:cubicBezTo>
                  <a:pt x="10018" y="8866"/>
                  <a:pt x="10525" y="9313"/>
                  <a:pt x="10525" y="9838"/>
                </a:cubicBezTo>
                <a:lnTo>
                  <a:pt x="10525" y="11082"/>
                </a:lnTo>
                <a:cubicBezTo>
                  <a:pt x="10525" y="11218"/>
                  <a:pt x="10613" y="11335"/>
                  <a:pt x="10789" y="11335"/>
                </a:cubicBezTo>
                <a:cubicBezTo>
                  <a:pt x="10943" y="11335"/>
                  <a:pt x="11075" y="11218"/>
                  <a:pt x="11075" y="11082"/>
                </a:cubicBezTo>
                <a:lnTo>
                  <a:pt x="11075" y="9838"/>
                </a:lnTo>
                <a:cubicBezTo>
                  <a:pt x="11075" y="9313"/>
                  <a:pt x="11582" y="8866"/>
                  <a:pt x="12198" y="8866"/>
                </a:cubicBezTo>
                <a:cubicBezTo>
                  <a:pt x="12815" y="8866"/>
                  <a:pt x="13299" y="9313"/>
                  <a:pt x="13299" y="9838"/>
                </a:cubicBezTo>
                <a:lnTo>
                  <a:pt x="13299" y="11996"/>
                </a:lnTo>
                <a:lnTo>
                  <a:pt x="12484" y="11996"/>
                </a:lnTo>
                <a:lnTo>
                  <a:pt x="12484" y="9838"/>
                </a:lnTo>
                <a:cubicBezTo>
                  <a:pt x="12484" y="9702"/>
                  <a:pt x="12352" y="9585"/>
                  <a:pt x="12198" y="9585"/>
                </a:cubicBezTo>
                <a:cubicBezTo>
                  <a:pt x="12044" y="9585"/>
                  <a:pt x="11912" y="9702"/>
                  <a:pt x="11912" y="9838"/>
                </a:cubicBezTo>
                <a:lnTo>
                  <a:pt x="11912" y="11082"/>
                </a:lnTo>
                <a:cubicBezTo>
                  <a:pt x="11912" y="11607"/>
                  <a:pt x="11383" y="12054"/>
                  <a:pt x="10789" y="12054"/>
                </a:cubicBezTo>
                <a:cubicBezTo>
                  <a:pt x="10172" y="12054"/>
                  <a:pt x="9688" y="11607"/>
                  <a:pt x="9688" y="11082"/>
                </a:cubicBezTo>
                <a:lnTo>
                  <a:pt x="9688" y="9838"/>
                </a:lnTo>
                <a:cubicBezTo>
                  <a:pt x="9688" y="9702"/>
                  <a:pt x="9556" y="9585"/>
                  <a:pt x="9402" y="9585"/>
                </a:cubicBezTo>
                <a:cubicBezTo>
                  <a:pt x="9248" y="9585"/>
                  <a:pt x="9116" y="9702"/>
                  <a:pt x="9116" y="9838"/>
                </a:cubicBezTo>
                <a:lnTo>
                  <a:pt x="9116" y="11996"/>
                </a:lnTo>
                <a:close/>
                <a:moveTo>
                  <a:pt x="7596" y="19714"/>
                </a:moveTo>
                <a:lnTo>
                  <a:pt x="7596" y="16953"/>
                </a:lnTo>
                <a:cubicBezTo>
                  <a:pt x="7596" y="15729"/>
                  <a:pt x="7068" y="14581"/>
                  <a:pt x="6077" y="13707"/>
                </a:cubicBezTo>
                <a:cubicBezTo>
                  <a:pt x="4800" y="12598"/>
                  <a:pt x="4117" y="11121"/>
                  <a:pt x="4117" y="9527"/>
                </a:cubicBezTo>
                <a:cubicBezTo>
                  <a:pt x="4117" y="6280"/>
                  <a:pt x="7090" y="3636"/>
                  <a:pt x="10789" y="3636"/>
                </a:cubicBezTo>
                <a:cubicBezTo>
                  <a:pt x="14466" y="3636"/>
                  <a:pt x="17483" y="6280"/>
                  <a:pt x="17483" y="9527"/>
                </a:cubicBezTo>
                <a:cubicBezTo>
                  <a:pt x="17483" y="11101"/>
                  <a:pt x="16778" y="12598"/>
                  <a:pt x="15523" y="13707"/>
                </a:cubicBezTo>
                <a:cubicBezTo>
                  <a:pt x="14532" y="14581"/>
                  <a:pt x="14004" y="15729"/>
                  <a:pt x="14004" y="16973"/>
                </a:cubicBezTo>
                <a:lnTo>
                  <a:pt x="14004" y="19714"/>
                </a:lnTo>
                <a:lnTo>
                  <a:pt x="12022" y="21600"/>
                </a:lnTo>
                <a:lnTo>
                  <a:pt x="9578" y="21600"/>
                </a:lnTo>
                <a:lnTo>
                  <a:pt x="7596" y="19714"/>
                </a:lnTo>
                <a:close/>
                <a:moveTo>
                  <a:pt x="8433" y="18528"/>
                </a:moveTo>
                <a:lnTo>
                  <a:pt x="13167" y="18275"/>
                </a:lnTo>
                <a:lnTo>
                  <a:pt x="13167" y="17906"/>
                </a:lnTo>
                <a:lnTo>
                  <a:pt x="8433" y="17906"/>
                </a:lnTo>
                <a:lnTo>
                  <a:pt x="8433" y="18528"/>
                </a:lnTo>
                <a:close/>
                <a:moveTo>
                  <a:pt x="8411" y="19423"/>
                </a:moveTo>
                <a:lnTo>
                  <a:pt x="8741" y="19734"/>
                </a:lnTo>
                <a:lnTo>
                  <a:pt x="13101" y="19481"/>
                </a:lnTo>
                <a:lnTo>
                  <a:pt x="13167" y="19423"/>
                </a:lnTo>
                <a:lnTo>
                  <a:pt x="13167" y="18995"/>
                </a:lnTo>
                <a:lnTo>
                  <a:pt x="8433" y="19267"/>
                </a:lnTo>
                <a:lnTo>
                  <a:pt x="8411" y="19423"/>
                </a:lnTo>
                <a:close/>
                <a:moveTo>
                  <a:pt x="12308" y="20259"/>
                </a:moveTo>
                <a:lnTo>
                  <a:pt x="9468" y="20414"/>
                </a:lnTo>
                <a:lnTo>
                  <a:pt x="9930" y="20861"/>
                </a:lnTo>
                <a:lnTo>
                  <a:pt x="11670" y="20861"/>
                </a:lnTo>
                <a:lnTo>
                  <a:pt x="12308" y="20259"/>
                </a:lnTo>
                <a:close/>
                <a:moveTo>
                  <a:pt x="8433" y="16973"/>
                </a:moveTo>
                <a:lnTo>
                  <a:pt x="8433" y="17167"/>
                </a:lnTo>
                <a:lnTo>
                  <a:pt x="13167" y="17167"/>
                </a:lnTo>
                <a:lnTo>
                  <a:pt x="13167" y="16973"/>
                </a:lnTo>
                <a:cubicBezTo>
                  <a:pt x="13167" y="15534"/>
                  <a:pt x="13806" y="14193"/>
                  <a:pt x="14950" y="13201"/>
                </a:cubicBezTo>
                <a:cubicBezTo>
                  <a:pt x="16051" y="12210"/>
                  <a:pt x="16668" y="10926"/>
                  <a:pt x="16668" y="9527"/>
                </a:cubicBezTo>
                <a:cubicBezTo>
                  <a:pt x="16668" y="6688"/>
                  <a:pt x="14004" y="4355"/>
                  <a:pt x="10789" y="4355"/>
                </a:cubicBezTo>
                <a:cubicBezTo>
                  <a:pt x="7552" y="4355"/>
                  <a:pt x="4932" y="6688"/>
                  <a:pt x="4932" y="9527"/>
                </a:cubicBezTo>
                <a:cubicBezTo>
                  <a:pt x="4932" y="10926"/>
                  <a:pt x="5549" y="12210"/>
                  <a:pt x="6650" y="13201"/>
                </a:cubicBezTo>
                <a:cubicBezTo>
                  <a:pt x="7794" y="14212"/>
                  <a:pt x="8433" y="15534"/>
                  <a:pt x="8433" y="16973"/>
                </a:cubicBezTo>
                <a:close/>
                <a:moveTo>
                  <a:pt x="21600" y="9177"/>
                </a:moveTo>
                <a:lnTo>
                  <a:pt x="18804" y="9177"/>
                </a:lnTo>
                <a:lnTo>
                  <a:pt x="18804" y="9896"/>
                </a:lnTo>
                <a:lnTo>
                  <a:pt x="21600" y="9896"/>
                </a:lnTo>
                <a:lnTo>
                  <a:pt x="21600" y="9177"/>
                </a:lnTo>
                <a:close/>
                <a:moveTo>
                  <a:pt x="11207" y="0"/>
                </a:moveTo>
                <a:lnTo>
                  <a:pt x="10393" y="0"/>
                </a:lnTo>
                <a:lnTo>
                  <a:pt x="10393" y="2450"/>
                </a:lnTo>
                <a:lnTo>
                  <a:pt x="11207" y="2450"/>
                </a:lnTo>
                <a:lnTo>
                  <a:pt x="11207" y="0"/>
                </a:lnTo>
                <a:close/>
                <a:moveTo>
                  <a:pt x="0" y="9177"/>
                </a:moveTo>
                <a:lnTo>
                  <a:pt x="0" y="9896"/>
                </a:lnTo>
                <a:lnTo>
                  <a:pt x="2774" y="9896"/>
                </a:lnTo>
                <a:lnTo>
                  <a:pt x="2774" y="9177"/>
                </a:lnTo>
                <a:lnTo>
                  <a:pt x="0" y="9177"/>
                </a:lnTo>
                <a:close/>
                <a:moveTo>
                  <a:pt x="20367" y="5074"/>
                </a:moveTo>
                <a:lnTo>
                  <a:pt x="19949" y="4452"/>
                </a:lnTo>
                <a:lnTo>
                  <a:pt x="17527" y="5677"/>
                </a:lnTo>
                <a:lnTo>
                  <a:pt x="17945" y="6319"/>
                </a:lnTo>
                <a:lnTo>
                  <a:pt x="20367" y="5074"/>
                </a:lnTo>
                <a:close/>
                <a:moveTo>
                  <a:pt x="7156" y="3227"/>
                </a:moveTo>
                <a:lnTo>
                  <a:pt x="5747" y="1089"/>
                </a:lnTo>
                <a:lnTo>
                  <a:pt x="5042" y="1458"/>
                </a:lnTo>
                <a:lnTo>
                  <a:pt x="6429" y="3597"/>
                </a:lnTo>
                <a:lnTo>
                  <a:pt x="7156" y="3227"/>
                </a:lnTo>
                <a:close/>
                <a:moveTo>
                  <a:pt x="4073" y="13395"/>
                </a:moveTo>
                <a:lnTo>
                  <a:pt x="3655" y="12754"/>
                </a:lnTo>
                <a:lnTo>
                  <a:pt x="1233" y="13998"/>
                </a:lnTo>
                <a:lnTo>
                  <a:pt x="1651" y="14620"/>
                </a:lnTo>
                <a:lnTo>
                  <a:pt x="4073" y="13395"/>
                </a:lnTo>
                <a:close/>
                <a:moveTo>
                  <a:pt x="15853" y="1089"/>
                </a:moveTo>
                <a:lnTo>
                  <a:pt x="14444" y="3227"/>
                </a:lnTo>
                <a:lnTo>
                  <a:pt x="15171" y="3597"/>
                </a:lnTo>
                <a:lnTo>
                  <a:pt x="16558" y="1458"/>
                </a:lnTo>
                <a:lnTo>
                  <a:pt x="15853" y="1089"/>
                </a:lnTo>
                <a:close/>
                <a:moveTo>
                  <a:pt x="1651" y="4452"/>
                </a:moveTo>
                <a:lnTo>
                  <a:pt x="1233" y="5074"/>
                </a:lnTo>
                <a:lnTo>
                  <a:pt x="3655" y="6319"/>
                </a:lnTo>
                <a:lnTo>
                  <a:pt x="4073" y="5677"/>
                </a:lnTo>
                <a:lnTo>
                  <a:pt x="1651" y="4452"/>
                </a:lnTo>
                <a:close/>
                <a:moveTo>
                  <a:pt x="20367" y="13998"/>
                </a:moveTo>
                <a:lnTo>
                  <a:pt x="17945" y="12754"/>
                </a:lnTo>
                <a:lnTo>
                  <a:pt x="17527" y="13395"/>
                </a:lnTo>
                <a:lnTo>
                  <a:pt x="19949" y="14620"/>
                </a:lnTo>
                <a:lnTo>
                  <a:pt x="20367" y="139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0" name="Shape"/>
          <p:cNvSpPr/>
          <p:nvPr/>
        </p:nvSpPr>
        <p:spPr>
          <a:xfrm>
            <a:off x="20975943" y="4710393"/>
            <a:ext cx="1047479" cy="882355"/>
          </a:xfrm>
          <a:custGeom>
            <a:avLst/>
            <a:gdLst/>
            <a:ahLst/>
            <a:cxnLst>
              <a:cxn ang="0">
                <a:pos x="wd2" y="hd2"/>
              </a:cxn>
              <a:cxn ang="5400000">
                <a:pos x="wd2" y="hd2"/>
              </a:cxn>
              <a:cxn ang="10800000">
                <a:pos x="wd2" y="hd2"/>
              </a:cxn>
              <a:cxn ang="16200000">
                <a:pos x="wd2" y="hd2"/>
              </a:cxn>
            </a:cxnLst>
            <a:rect l="0" t="0" r="r" b="b"/>
            <a:pathLst>
              <a:path w="21600" h="21600" extrusionOk="0">
                <a:moveTo>
                  <a:pt x="13664" y="18593"/>
                </a:moveTo>
                <a:cubicBezTo>
                  <a:pt x="13933" y="18764"/>
                  <a:pt x="14220" y="18871"/>
                  <a:pt x="14544" y="18871"/>
                </a:cubicBezTo>
                <a:cubicBezTo>
                  <a:pt x="15405" y="18871"/>
                  <a:pt x="16124" y="18103"/>
                  <a:pt x="16267" y="17101"/>
                </a:cubicBezTo>
                <a:cubicBezTo>
                  <a:pt x="17596" y="16781"/>
                  <a:pt x="18566" y="15374"/>
                  <a:pt x="18566" y="13732"/>
                </a:cubicBezTo>
                <a:cubicBezTo>
                  <a:pt x="18566" y="12922"/>
                  <a:pt x="18314" y="12111"/>
                  <a:pt x="17865" y="11493"/>
                </a:cubicBezTo>
                <a:cubicBezTo>
                  <a:pt x="18135" y="11088"/>
                  <a:pt x="18278" y="10555"/>
                  <a:pt x="18278" y="10022"/>
                </a:cubicBezTo>
                <a:cubicBezTo>
                  <a:pt x="18278" y="8956"/>
                  <a:pt x="17686" y="8039"/>
                  <a:pt x="16842" y="7719"/>
                </a:cubicBezTo>
                <a:cubicBezTo>
                  <a:pt x="16716" y="6653"/>
                  <a:pt x="15890" y="5842"/>
                  <a:pt x="14957" y="5928"/>
                </a:cubicBezTo>
                <a:cubicBezTo>
                  <a:pt x="14615" y="5096"/>
                  <a:pt x="13915" y="4563"/>
                  <a:pt x="13107" y="4563"/>
                </a:cubicBezTo>
                <a:cubicBezTo>
                  <a:pt x="12892" y="4563"/>
                  <a:pt x="12658" y="4606"/>
                  <a:pt x="12443" y="4712"/>
                </a:cubicBezTo>
                <a:cubicBezTo>
                  <a:pt x="12012" y="3987"/>
                  <a:pt x="11312" y="3561"/>
                  <a:pt x="10558" y="3561"/>
                </a:cubicBezTo>
                <a:cubicBezTo>
                  <a:pt x="10073" y="3561"/>
                  <a:pt x="9624" y="3731"/>
                  <a:pt x="9229" y="4051"/>
                </a:cubicBezTo>
                <a:cubicBezTo>
                  <a:pt x="8888" y="3731"/>
                  <a:pt x="8457" y="3561"/>
                  <a:pt x="8008" y="3561"/>
                </a:cubicBezTo>
                <a:cubicBezTo>
                  <a:pt x="7290" y="3561"/>
                  <a:pt x="6643" y="3987"/>
                  <a:pt x="6284" y="4670"/>
                </a:cubicBezTo>
                <a:cubicBezTo>
                  <a:pt x="6105" y="4606"/>
                  <a:pt x="5907" y="4563"/>
                  <a:pt x="5728" y="4563"/>
                </a:cubicBezTo>
                <a:cubicBezTo>
                  <a:pt x="5099" y="4563"/>
                  <a:pt x="4525" y="4968"/>
                  <a:pt x="4219" y="5587"/>
                </a:cubicBezTo>
                <a:cubicBezTo>
                  <a:pt x="4148" y="5587"/>
                  <a:pt x="4094" y="5587"/>
                  <a:pt x="4022" y="5587"/>
                </a:cubicBezTo>
                <a:cubicBezTo>
                  <a:pt x="3214" y="5587"/>
                  <a:pt x="2550" y="6376"/>
                  <a:pt x="2550" y="7335"/>
                </a:cubicBezTo>
                <a:cubicBezTo>
                  <a:pt x="2550" y="7356"/>
                  <a:pt x="2550" y="7356"/>
                  <a:pt x="2550" y="7378"/>
                </a:cubicBezTo>
                <a:cubicBezTo>
                  <a:pt x="2011" y="7825"/>
                  <a:pt x="1688" y="8572"/>
                  <a:pt x="1688" y="9361"/>
                </a:cubicBezTo>
                <a:cubicBezTo>
                  <a:pt x="1688" y="10320"/>
                  <a:pt x="2173" y="11173"/>
                  <a:pt x="2909" y="11600"/>
                </a:cubicBezTo>
                <a:cubicBezTo>
                  <a:pt x="3106" y="12303"/>
                  <a:pt x="3663" y="12794"/>
                  <a:pt x="4309" y="12794"/>
                </a:cubicBezTo>
                <a:cubicBezTo>
                  <a:pt x="4525" y="12794"/>
                  <a:pt x="4758" y="12730"/>
                  <a:pt x="4956" y="12602"/>
                </a:cubicBezTo>
                <a:cubicBezTo>
                  <a:pt x="5746" y="13433"/>
                  <a:pt x="6895" y="13668"/>
                  <a:pt x="7846" y="13263"/>
                </a:cubicBezTo>
                <a:cubicBezTo>
                  <a:pt x="8098" y="13711"/>
                  <a:pt x="8421" y="14073"/>
                  <a:pt x="8816" y="14350"/>
                </a:cubicBezTo>
                <a:cubicBezTo>
                  <a:pt x="8888" y="15054"/>
                  <a:pt x="9211" y="15694"/>
                  <a:pt x="9714" y="16099"/>
                </a:cubicBezTo>
                <a:cubicBezTo>
                  <a:pt x="9786" y="16610"/>
                  <a:pt x="9983" y="17080"/>
                  <a:pt x="10234" y="17463"/>
                </a:cubicBezTo>
                <a:cubicBezTo>
                  <a:pt x="10306" y="19041"/>
                  <a:pt x="10935" y="20299"/>
                  <a:pt x="12120" y="21344"/>
                </a:cubicBezTo>
                <a:lnTo>
                  <a:pt x="12389" y="21600"/>
                </a:lnTo>
                <a:lnTo>
                  <a:pt x="13412" y="19809"/>
                </a:lnTo>
                <a:lnTo>
                  <a:pt x="13143" y="19596"/>
                </a:lnTo>
                <a:cubicBezTo>
                  <a:pt x="12964" y="19425"/>
                  <a:pt x="12712" y="19148"/>
                  <a:pt x="12515" y="18871"/>
                </a:cubicBezTo>
                <a:cubicBezTo>
                  <a:pt x="12515" y="18871"/>
                  <a:pt x="12533" y="18871"/>
                  <a:pt x="12551" y="18871"/>
                </a:cubicBezTo>
                <a:cubicBezTo>
                  <a:pt x="12928" y="18871"/>
                  <a:pt x="13323" y="18764"/>
                  <a:pt x="13664" y="18593"/>
                </a:cubicBezTo>
                <a:close/>
                <a:moveTo>
                  <a:pt x="9462" y="14094"/>
                </a:moveTo>
                <a:lnTo>
                  <a:pt x="9462" y="13860"/>
                </a:lnTo>
                <a:lnTo>
                  <a:pt x="9283" y="13753"/>
                </a:lnTo>
                <a:cubicBezTo>
                  <a:pt x="8852" y="13497"/>
                  <a:pt x="8511" y="13071"/>
                  <a:pt x="8295" y="12580"/>
                </a:cubicBezTo>
                <a:lnTo>
                  <a:pt x="8134" y="12218"/>
                </a:lnTo>
                <a:lnTo>
                  <a:pt x="7846" y="12389"/>
                </a:lnTo>
                <a:cubicBezTo>
                  <a:pt x="7002" y="12900"/>
                  <a:pt x="5907" y="12666"/>
                  <a:pt x="5243" y="11834"/>
                </a:cubicBezTo>
                <a:lnTo>
                  <a:pt x="5027" y="11578"/>
                </a:lnTo>
                <a:lnTo>
                  <a:pt x="4794" y="11792"/>
                </a:lnTo>
                <a:cubicBezTo>
                  <a:pt x="4650" y="11919"/>
                  <a:pt x="4489" y="11983"/>
                  <a:pt x="4309" y="11983"/>
                </a:cubicBezTo>
                <a:cubicBezTo>
                  <a:pt x="3914" y="11983"/>
                  <a:pt x="3591" y="11664"/>
                  <a:pt x="3519" y="11216"/>
                </a:cubicBezTo>
                <a:lnTo>
                  <a:pt x="3483" y="11003"/>
                </a:lnTo>
                <a:lnTo>
                  <a:pt x="3304" y="10917"/>
                </a:lnTo>
                <a:cubicBezTo>
                  <a:pt x="2747" y="10683"/>
                  <a:pt x="2370" y="10043"/>
                  <a:pt x="2370" y="9361"/>
                </a:cubicBezTo>
                <a:cubicBezTo>
                  <a:pt x="2370" y="8764"/>
                  <a:pt x="2639" y="8231"/>
                  <a:pt x="3070" y="7932"/>
                </a:cubicBezTo>
                <a:lnTo>
                  <a:pt x="3286" y="7804"/>
                </a:lnTo>
                <a:lnTo>
                  <a:pt x="3232" y="7506"/>
                </a:lnTo>
                <a:cubicBezTo>
                  <a:pt x="3232" y="7463"/>
                  <a:pt x="3214" y="7399"/>
                  <a:pt x="3214" y="7335"/>
                </a:cubicBezTo>
                <a:cubicBezTo>
                  <a:pt x="3214" y="6802"/>
                  <a:pt x="3573" y="6376"/>
                  <a:pt x="4022" y="6376"/>
                </a:cubicBezTo>
                <a:cubicBezTo>
                  <a:pt x="4112" y="6376"/>
                  <a:pt x="4201" y="6397"/>
                  <a:pt x="4291" y="6439"/>
                </a:cubicBezTo>
                <a:lnTo>
                  <a:pt x="4597" y="6567"/>
                </a:lnTo>
                <a:lnTo>
                  <a:pt x="4704" y="6205"/>
                </a:lnTo>
                <a:cubicBezTo>
                  <a:pt x="4866" y="5693"/>
                  <a:pt x="5279" y="5373"/>
                  <a:pt x="5728" y="5373"/>
                </a:cubicBezTo>
                <a:cubicBezTo>
                  <a:pt x="5907" y="5373"/>
                  <a:pt x="6105" y="5416"/>
                  <a:pt x="6266" y="5544"/>
                </a:cubicBezTo>
                <a:lnTo>
                  <a:pt x="6590" y="5757"/>
                </a:lnTo>
                <a:lnTo>
                  <a:pt x="6733" y="5352"/>
                </a:lnTo>
                <a:cubicBezTo>
                  <a:pt x="6949" y="4734"/>
                  <a:pt x="7451" y="4350"/>
                  <a:pt x="8008" y="4350"/>
                </a:cubicBezTo>
                <a:cubicBezTo>
                  <a:pt x="8367" y="4350"/>
                  <a:pt x="8726" y="4520"/>
                  <a:pt x="8978" y="4840"/>
                </a:cubicBezTo>
                <a:lnTo>
                  <a:pt x="9211" y="5117"/>
                </a:lnTo>
                <a:lnTo>
                  <a:pt x="9444" y="4862"/>
                </a:lnTo>
                <a:cubicBezTo>
                  <a:pt x="9750" y="4542"/>
                  <a:pt x="10145" y="4350"/>
                  <a:pt x="10558" y="4350"/>
                </a:cubicBezTo>
                <a:cubicBezTo>
                  <a:pt x="11168" y="4350"/>
                  <a:pt x="11725" y="4755"/>
                  <a:pt x="12012" y="5395"/>
                </a:cubicBezTo>
                <a:lnTo>
                  <a:pt x="12174" y="5736"/>
                </a:lnTo>
                <a:lnTo>
                  <a:pt x="12479" y="5565"/>
                </a:lnTo>
                <a:cubicBezTo>
                  <a:pt x="12676" y="5437"/>
                  <a:pt x="12892" y="5373"/>
                  <a:pt x="13107" y="5373"/>
                </a:cubicBezTo>
                <a:cubicBezTo>
                  <a:pt x="13718" y="5373"/>
                  <a:pt x="14238" y="5821"/>
                  <a:pt x="14418" y="6503"/>
                </a:cubicBezTo>
                <a:lnTo>
                  <a:pt x="14508" y="6845"/>
                </a:lnTo>
                <a:lnTo>
                  <a:pt x="14831" y="6759"/>
                </a:lnTo>
                <a:cubicBezTo>
                  <a:pt x="14921" y="6738"/>
                  <a:pt x="15010" y="6717"/>
                  <a:pt x="15100" y="6717"/>
                </a:cubicBezTo>
                <a:cubicBezTo>
                  <a:pt x="15693" y="6717"/>
                  <a:pt x="16196" y="7292"/>
                  <a:pt x="16196" y="8039"/>
                </a:cubicBezTo>
                <a:lnTo>
                  <a:pt x="16178" y="8380"/>
                </a:lnTo>
                <a:lnTo>
                  <a:pt x="16465" y="8423"/>
                </a:lnTo>
                <a:cubicBezTo>
                  <a:pt x="17147" y="8572"/>
                  <a:pt x="17614" y="9233"/>
                  <a:pt x="17614" y="10022"/>
                </a:cubicBezTo>
                <a:cubicBezTo>
                  <a:pt x="17614" y="10469"/>
                  <a:pt x="17452" y="10917"/>
                  <a:pt x="17183" y="11216"/>
                </a:cubicBezTo>
                <a:lnTo>
                  <a:pt x="16914" y="11514"/>
                </a:lnTo>
                <a:lnTo>
                  <a:pt x="17183" y="11792"/>
                </a:lnTo>
                <a:cubicBezTo>
                  <a:pt x="17632" y="12303"/>
                  <a:pt x="17901" y="13007"/>
                  <a:pt x="17901" y="13732"/>
                </a:cubicBezTo>
                <a:cubicBezTo>
                  <a:pt x="17901" y="15097"/>
                  <a:pt x="17039" y="16205"/>
                  <a:pt x="15926" y="16355"/>
                </a:cubicBezTo>
                <a:lnTo>
                  <a:pt x="15621" y="16419"/>
                </a:lnTo>
                <a:lnTo>
                  <a:pt x="15621" y="16781"/>
                </a:lnTo>
                <a:cubicBezTo>
                  <a:pt x="15621" y="17485"/>
                  <a:pt x="15136" y="18060"/>
                  <a:pt x="14544" y="18060"/>
                </a:cubicBezTo>
                <a:cubicBezTo>
                  <a:pt x="14310" y="18060"/>
                  <a:pt x="14077" y="17975"/>
                  <a:pt x="13897" y="17826"/>
                </a:cubicBezTo>
                <a:lnTo>
                  <a:pt x="13736" y="17677"/>
                </a:lnTo>
                <a:lnTo>
                  <a:pt x="13538" y="17783"/>
                </a:lnTo>
                <a:cubicBezTo>
                  <a:pt x="13233" y="17975"/>
                  <a:pt x="12892" y="18060"/>
                  <a:pt x="12551" y="18060"/>
                </a:cubicBezTo>
                <a:cubicBezTo>
                  <a:pt x="11437" y="18060"/>
                  <a:pt x="10504" y="17080"/>
                  <a:pt x="10342" y="15800"/>
                </a:cubicBezTo>
                <a:lnTo>
                  <a:pt x="10324" y="15608"/>
                </a:lnTo>
                <a:lnTo>
                  <a:pt x="10181" y="15502"/>
                </a:lnTo>
                <a:cubicBezTo>
                  <a:pt x="9750" y="15224"/>
                  <a:pt x="9480" y="14670"/>
                  <a:pt x="9462" y="14094"/>
                </a:cubicBezTo>
                <a:close/>
                <a:moveTo>
                  <a:pt x="12497" y="19979"/>
                </a:moveTo>
                <a:lnTo>
                  <a:pt x="12245" y="20449"/>
                </a:lnTo>
                <a:cubicBezTo>
                  <a:pt x="11635" y="19830"/>
                  <a:pt x="11240" y="19148"/>
                  <a:pt x="11042" y="18338"/>
                </a:cubicBezTo>
                <a:cubicBezTo>
                  <a:pt x="11222" y="18487"/>
                  <a:pt x="11401" y="18593"/>
                  <a:pt x="11599" y="18679"/>
                </a:cubicBezTo>
                <a:cubicBezTo>
                  <a:pt x="11797" y="19148"/>
                  <a:pt x="12192" y="19660"/>
                  <a:pt x="12497" y="19979"/>
                </a:cubicBezTo>
                <a:close/>
                <a:moveTo>
                  <a:pt x="8852" y="8060"/>
                </a:moveTo>
                <a:lnTo>
                  <a:pt x="8439" y="7847"/>
                </a:lnTo>
                <a:cubicBezTo>
                  <a:pt x="8367" y="7804"/>
                  <a:pt x="8295" y="7783"/>
                  <a:pt x="8223" y="7762"/>
                </a:cubicBezTo>
                <a:cubicBezTo>
                  <a:pt x="7990" y="7698"/>
                  <a:pt x="7721" y="7740"/>
                  <a:pt x="7505" y="7868"/>
                </a:cubicBezTo>
                <a:cubicBezTo>
                  <a:pt x="7362" y="7953"/>
                  <a:pt x="7236" y="8081"/>
                  <a:pt x="7128" y="8252"/>
                </a:cubicBezTo>
                <a:lnTo>
                  <a:pt x="6859" y="8678"/>
                </a:lnTo>
                <a:lnTo>
                  <a:pt x="6590" y="8252"/>
                </a:lnTo>
                <a:cubicBezTo>
                  <a:pt x="6500" y="8081"/>
                  <a:pt x="6374" y="7953"/>
                  <a:pt x="6212" y="7868"/>
                </a:cubicBezTo>
                <a:cubicBezTo>
                  <a:pt x="5800" y="7612"/>
                  <a:pt x="5279" y="7719"/>
                  <a:pt x="4956" y="8103"/>
                </a:cubicBezTo>
                <a:cubicBezTo>
                  <a:pt x="4758" y="8359"/>
                  <a:pt x="4632" y="8678"/>
                  <a:pt x="4632" y="9020"/>
                </a:cubicBezTo>
                <a:lnTo>
                  <a:pt x="3968" y="9020"/>
                </a:lnTo>
                <a:cubicBezTo>
                  <a:pt x="3968" y="8465"/>
                  <a:pt x="4148" y="7932"/>
                  <a:pt x="4489" y="7548"/>
                </a:cubicBezTo>
                <a:cubicBezTo>
                  <a:pt x="5009" y="6909"/>
                  <a:pt x="5853" y="6759"/>
                  <a:pt x="6518" y="7164"/>
                </a:cubicBezTo>
                <a:cubicBezTo>
                  <a:pt x="6643" y="7228"/>
                  <a:pt x="6751" y="7314"/>
                  <a:pt x="6859" y="7420"/>
                </a:cubicBezTo>
                <a:cubicBezTo>
                  <a:pt x="6967" y="7314"/>
                  <a:pt x="7074" y="7228"/>
                  <a:pt x="7200" y="7164"/>
                </a:cubicBezTo>
                <a:cubicBezTo>
                  <a:pt x="7541" y="6951"/>
                  <a:pt x="7954" y="6887"/>
                  <a:pt x="8331" y="6973"/>
                </a:cubicBezTo>
                <a:cubicBezTo>
                  <a:pt x="8439" y="6653"/>
                  <a:pt x="8600" y="6354"/>
                  <a:pt x="8816" y="6120"/>
                </a:cubicBezTo>
                <a:cubicBezTo>
                  <a:pt x="9139" y="5778"/>
                  <a:pt x="9552" y="5587"/>
                  <a:pt x="9983" y="5587"/>
                </a:cubicBezTo>
                <a:cubicBezTo>
                  <a:pt x="10450" y="5587"/>
                  <a:pt x="10899" y="5800"/>
                  <a:pt x="11222" y="6184"/>
                </a:cubicBezTo>
                <a:lnTo>
                  <a:pt x="10755" y="6759"/>
                </a:lnTo>
                <a:cubicBezTo>
                  <a:pt x="10360" y="6290"/>
                  <a:pt x="9678" y="6269"/>
                  <a:pt x="9265" y="6717"/>
                </a:cubicBezTo>
                <a:cubicBezTo>
                  <a:pt x="9067" y="6930"/>
                  <a:pt x="8942" y="7207"/>
                  <a:pt x="8906" y="7527"/>
                </a:cubicBezTo>
                <a:lnTo>
                  <a:pt x="8852" y="8060"/>
                </a:lnTo>
                <a:close/>
                <a:moveTo>
                  <a:pt x="9786" y="9446"/>
                </a:moveTo>
                <a:cubicBezTo>
                  <a:pt x="9588" y="9702"/>
                  <a:pt x="9462" y="10022"/>
                  <a:pt x="9462" y="10363"/>
                </a:cubicBezTo>
                <a:lnTo>
                  <a:pt x="8798" y="10363"/>
                </a:lnTo>
                <a:cubicBezTo>
                  <a:pt x="8798" y="9808"/>
                  <a:pt x="8978" y="9297"/>
                  <a:pt x="9319" y="8892"/>
                </a:cubicBezTo>
                <a:cubicBezTo>
                  <a:pt x="9732" y="8401"/>
                  <a:pt x="10324" y="8188"/>
                  <a:pt x="10899" y="8316"/>
                </a:cubicBezTo>
                <a:cubicBezTo>
                  <a:pt x="10989" y="7996"/>
                  <a:pt x="11150" y="7698"/>
                  <a:pt x="11366" y="7463"/>
                </a:cubicBezTo>
                <a:cubicBezTo>
                  <a:pt x="11689" y="7122"/>
                  <a:pt x="12120" y="6930"/>
                  <a:pt x="12551" y="6930"/>
                </a:cubicBezTo>
                <a:cubicBezTo>
                  <a:pt x="13017" y="6930"/>
                  <a:pt x="13448" y="7143"/>
                  <a:pt x="13790" y="7548"/>
                </a:cubicBezTo>
                <a:lnTo>
                  <a:pt x="13305" y="8103"/>
                </a:lnTo>
                <a:cubicBezTo>
                  <a:pt x="12928" y="7634"/>
                  <a:pt x="12227" y="7612"/>
                  <a:pt x="11814" y="8060"/>
                </a:cubicBezTo>
                <a:cubicBezTo>
                  <a:pt x="11617" y="8273"/>
                  <a:pt x="11491" y="8550"/>
                  <a:pt x="11473" y="8870"/>
                </a:cubicBezTo>
                <a:lnTo>
                  <a:pt x="11419" y="9403"/>
                </a:lnTo>
                <a:lnTo>
                  <a:pt x="10989" y="9190"/>
                </a:lnTo>
                <a:cubicBezTo>
                  <a:pt x="10935" y="9147"/>
                  <a:pt x="10863" y="9126"/>
                  <a:pt x="10791" y="9105"/>
                </a:cubicBezTo>
                <a:cubicBezTo>
                  <a:pt x="10432" y="9020"/>
                  <a:pt x="10055" y="9147"/>
                  <a:pt x="9786" y="9446"/>
                </a:cubicBezTo>
                <a:close/>
                <a:moveTo>
                  <a:pt x="10324" y="13071"/>
                </a:moveTo>
                <a:lnTo>
                  <a:pt x="9660" y="13071"/>
                </a:lnTo>
                <a:cubicBezTo>
                  <a:pt x="9660" y="12516"/>
                  <a:pt x="9839" y="11983"/>
                  <a:pt x="10163" y="11600"/>
                </a:cubicBezTo>
                <a:cubicBezTo>
                  <a:pt x="10755" y="10896"/>
                  <a:pt x="11707" y="10789"/>
                  <a:pt x="12389" y="11322"/>
                </a:cubicBezTo>
                <a:cubicBezTo>
                  <a:pt x="12407" y="11301"/>
                  <a:pt x="12425" y="11280"/>
                  <a:pt x="12443" y="11258"/>
                </a:cubicBezTo>
                <a:cubicBezTo>
                  <a:pt x="12766" y="10853"/>
                  <a:pt x="13215" y="10640"/>
                  <a:pt x="13682" y="10640"/>
                </a:cubicBezTo>
                <a:cubicBezTo>
                  <a:pt x="14149" y="10640"/>
                  <a:pt x="14598" y="10853"/>
                  <a:pt x="14921" y="11258"/>
                </a:cubicBezTo>
                <a:cubicBezTo>
                  <a:pt x="15262" y="11642"/>
                  <a:pt x="15441" y="12175"/>
                  <a:pt x="15441" y="12730"/>
                </a:cubicBezTo>
                <a:lnTo>
                  <a:pt x="14759" y="12730"/>
                </a:lnTo>
                <a:cubicBezTo>
                  <a:pt x="14759" y="12389"/>
                  <a:pt x="14651" y="12069"/>
                  <a:pt x="14454" y="11813"/>
                </a:cubicBezTo>
                <a:cubicBezTo>
                  <a:pt x="14041" y="11322"/>
                  <a:pt x="13323" y="11322"/>
                  <a:pt x="12910" y="11813"/>
                </a:cubicBezTo>
                <a:cubicBezTo>
                  <a:pt x="12874" y="11855"/>
                  <a:pt x="12838" y="11919"/>
                  <a:pt x="12802" y="11962"/>
                </a:cubicBezTo>
                <a:cubicBezTo>
                  <a:pt x="12748" y="12026"/>
                  <a:pt x="12694" y="12090"/>
                  <a:pt x="12640" y="12154"/>
                </a:cubicBezTo>
                <a:lnTo>
                  <a:pt x="12407" y="12431"/>
                </a:lnTo>
                <a:lnTo>
                  <a:pt x="12174" y="12154"/>
                </a:lnTo>
                <a:cubicBezTo>
                  <a:pt x="11761" y="11664"/>
                  <a:pt x="11060" y="11664"/>
                  <a:pt x="10647" y="12154"/>
                </a:cubicBezTo>
                <a:cubicBezTo>
                  <a:pt x="10432" y="12389"/>
                  <a:pt x="10324" y="12730"/>
                  <a:pt x="10324" y="13071"/>
                </a:cubicBezTo>
                <a:close/>
                <a:moveTo>
                  <a:pt x="16160" y="13647"/>
                </a:moveTo>
                <a:cubicBezTo>
                  <a:pt x="16357" y="13391"/>
                  <a:pt x="16465" y="13071"/>
                  <a:pt x="16465" y="12730"/>
                </a:cubicBezTo>
                <a:lnTo>
                  <a:pt x="17147" y="12730"/>
                </a:lnTo>
                <a:cubicBezTo>
                  <a:pt x="17147" y="13284"/>
                  <a:pt x="16968" y="13817"/>
                  <a:pt x="16626" y="14201"/>
                </a:cubicBezTo>
                <a:cubicBezTo>
                  <a:pt x="16303" y="14606"/>
                  <a:pt x="15854" y="14819"/>
                  <a:pt x="15388" y="14819"/>
                </a:cubicBezTo>
                <a:cubicBezTo>
                  <a:pt x="14921" y="14819"/>
                  <a:pt x="14472" y="14606"/>
                  <a:pt x="14149" y="14201"/>
                </a:cubicBezTo>
                <a:lnTo>
                  <a:pt x="14615" y="13647"/>
                </a:lnTo>
                <a:cubicBezTo>
                  <a:pt x="15028" y="14137"/>
                  <a:pt x="15747" y="14137"/>
                  <a:pt x="16160" y="13647"/>
                </a:cubicBezTo>
                <a:close/>
                <a:moveTo>
                  <a:pt x="14741" y="15331"/>
                </a:moveTo>
                <a:lnTo>
                  <a:pt x="15208" y="15885"/>
                </a:lnTo>
                <a:cubicBezTo>
                  <a:pt x="14885" y="16291"/>
                  <a:pt x="14436" y="16504"/>
                  <a:pt x="13969" y="16504"/>
                </a:cubicBezTo>
                <a:cubicBezTo>
                  <a:pt x="13574" y="16504"/>
                  <a:pt x="13197" y="16355"/>
                  <a:pt x="12892" y="16077"/>
                </a:cubicBezTo>
                <a:cubicBezTo>
                  <a:pt x="12694" y="15885"/>
                  <a:pt x="12533" y="15672"/>
                  <a:pt x="12425" y="15416"/>
                </a:cubicBezTo>
                <a:cubicBezTo>
                  <a:pt x="12407" y="15416"/>
                  <a:pt x="12407" y="15416"/>
                  <a:pt x="12407" y="15416"/>
                </a:cubicBezTo>
                <a:cubicBezTo>
                  <a:pt x="11886" y="15608"/>
                  <a:pt x="11312" y="15438"/>
                  <a:pt x="10935" y="14969"/>
                </a:cubicBezTo>
                <a:cubicBezTo>
                  <a:pt x="10665" y="14649"/>
                  <a:pt x="10504" y="14201"/>
                  <a:pt x="10504" y="13732"/>
                </a:cubicBezTo>
                <a:lnTo>
                  <a:pt x="11168" y="13732"/>
                </a:lnTo>
                <a:cubicBezTo>
                  <a:pt x="11168" y="13988"/>
                  <a:pt x="11258" y="14244"/>
                  <a:pt x="11419" y="14414"/>
                </a:cubicBezTo>
                <a:cubicBezTo>
                  <a:pt x="11617" y="14670"/>
                  <a:pt x="11940" y="14755"/>
                  <a:pt x="12209" y="14649"/>
                </a:cubicBezTo>
                <a:cubicBezTo>
                  <a:pt x="12281" y="14627"/>
                  <a:pt x="12353" y="14585"/>
                  <a:pt x="12407" y="14542"/>
                </a:cubicBezTo>
                <a:lnTo>
                  <a:pt x="12802" y="14244"/>
                </a:lnTo>
                <a:lnTo>
                  <a:pt x="12928" y="14755"/>
                </a:lnTo>
                <a:cubicBezTo>
                  <a:pt x="12982" y="15033"/>
                  <a:pt x="13125" y="15267"/>
                  <a:pt x="13305" y="15438"/>
                </a:cubicBezTo>
                <a:cubicBezTo>
                  <a:pt x="13718" y="15822"/>
                  <a:pt x="14364" y="15779"/>
                  <a:pt x="14741" y="15331"/>
                </a:cubicBezTo>
                <a:close/>
                <a:moveTo>
                  <a:pt x="13287" y="8806"/>
                </a:moveTo>
                <a:cubicBezTo>
                  <a:pt x="13807" y="9425"/>
                  <a:pt x="14705" y="9425"/>
                  <a:pt x="15226" y="8806"/>
                </a:cubicBezTo>
                <a:lnTo>
                  <a:pt x="15693" y="9382"/>
                </a:lnTo>
                <a:cubicBezTo>
                  <a:pt x="15316" y="9830"/>
                  <a:pt x="14795" y="10086"/>
                  <a:pt x="14256" y="10086"/>
                </a:cubicBezTo>
                <a:cubicBezTo>
                  <a:pt x="13700" y="10086"/>
                  <a:pt x="13197" y="9830"/>
                  <a:pt x="12802" y="9382"/>
                </a:cubicBezTo>
                <a:lnTo>
                  <a:pt x="13287" y="8806"/>
                </a:lnTo>
                <a:close/>
                <a:moveTo>
                  <a:pt x="7380" y="9020"/>
                </a:moveTo>
                <a:lnTo>
                  <a:pt x="8044" y="9020"/>
                </a:lnTo>
                <a:cubicBezTo>
                  <a:pt x="8044" y="9574"/>
                  <a:pt x="7864" y="10107"/>
                  <a:pt x="7541" y="10491"/>
                </a:cubicBezTo>
                <a:cubicBezTo>
                  <a:pt x="7200" y="10896"/>
                  <a:pt x="6769" y="11109"/>
                  <a:pt x="6302" y="11109"/>
                </a:cubicBezTo>
                <a:cubicBezTo>
                  <a:pt x="5817" y="11109"/>
                  <a:pt x="5387" y="10896"/>
                  <a:pt x="5045" y="10491"/>
                </a:cubicBezTo>
                <a:lnTo>
                  <a:pt x="5530" y="9936"/>
                </a:lnTo>
                <a:cubicBezTo>
                  <a:pt x="5943" y="10406"/>
                  <a:pt x="6643" y="10406"/>
                  <a:pt x="7056" y="9936"/>
                </a:cubicBezTo>
                <a:cubicBezTo>
                  <a:pt x="7272" y="9681"/>
                  <a:pt x="7380" y="9361"/>
                  <a:pt x="7380" y="9020"/>
                </a:cubicBezTo>
                <a:close/>
                <a:moveTo>
                  <a:pt x="9301" y="2346"/>
                </a:moveTo>
                <a:lnTo>
                  <a:pt x="9301" y="0"/>
                </a:lnTo>
                <a:lnTo>
                  <a:pt x="9965" y="0"/>
                </a:lnTo>
                <a:lnTo>
                  <a:pt x="9965" y="2346"/>
                </a:lnTo>
                <a:lnTo>
                  <a:pt x="9301" y="2346"/>
                </a:lnTo>
                <a:close/>
                <a:moveTo>
                  <a:pt x="4130" y="1535"/>
                </a:moveTo>
                <a:lnTo>
                  <a:pt x="4740" y="1194"/>
                </a:lnTo>
                <a:lnTo>
                  <a:pt x="5584" y="3326"/>
                </a:lnTo>
                <a:lnTo>
                  <a:pt x="4974" y="3668"/>
                </a:lnTo>
                <a:lnTo>
                  <a:pt x="4130" y="1535"/>
                </a:lnTo>
                <a:close/>
                <a:moveTo>
                  <a:pt x="431" y="4904"/>
                </a:moveTo>
                <a:lnTo>
                  <a:pt x="1957" y="6418"/>
                </a:lnTo>
                <a:lnTo>
                  <a:pt x="1526" y="7037"/>
                </a:lnTo>
                <a:lnTo>
                  <a:pt x="0" y="5501"/>
                </a:lnTo>
                <a:lnTo>
                  <a:pt x="431" y="4904"/>
                </a:lnTo>
                <a:close/>
                <a:moveTo>
                  <a:pt x="13682" y="3326"/>
                </a:moveTo>
                <a:lnTo>
                  <a:pt x="14526" y="1194"/>
                </a:lnTo>
                <a:lnTo>
                  <a:pt x="15136" y="1535"/>
                </a:lnTo>
                <a:lnTo>
                  <a:pt x="14292" y="3668"/>
                </a:lnTo>
                <a:lnTo>
                  <a:pt x="13682" y="3326"/>
                </a:lnTo>
                <a:close/>
                <a:moveTo>
                  <a:pt x="19266" y="5501"/>
                </a:moveTo>
                <a:lnTo>
                  <a:pt x="17740" y="7037"/>
                </a:lnTo>
                <a:lnTo>
                  <a:pt x="17309" y="6418"/>
                </a:lnTo>
                <a:lnTo>
                  <a:pt x="18835" y="4904"/>
                </a:lnTo>
                <a:lnTo>
                  <a:pt x="19266" y="5501"/>
                </a:lnTo>
                <a:close/>
                <a:moveTo>
                  <a:pt x="21420" y="10427"/>
                </a:moveTo>
                <a:lnTo>
                  <a:pt x="21600" y="11194"/>
                </a:lnTo>
                <a:lnTo>
                  <a:pt x="19679" y="11813"/>
                </a:lnTo>
                <a:lnTo>
                  <a:pt x="19499" y="11024"/>
                </a:lnTo>
                <a:lnTo>
                  <a:pt x="21420" y="1042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1" name="Shape"/>
          <p:cNvSpPr/>
          <p:nvPr/>
        </p:nvSpPr>
        <p:spPr>
          <a:xfrm>
            <a:off x="10262061" y="12039228"/>
            <a:ext cx="986039" cy="709551"/>
          </a:xfrm>
          <a:custGeom>
            <a:avLst/>
            <a:gdLst/>
            <a:ahLst/>
            <a:cxnLst>
              <a:cxn ang="0">
                <a:pos x="wd2" y="hd2"/>
              </a:cxn>
              <a:cxn ang="5400000">
                <a:pos x="wd2" y="hd2"/>
              </a:cxn>
              <a:cxn ang="10800000">
                <a:pos x="wd2" y="hd2"/>
              </a:cxn>
              <a:cxn ang="16200000">
                <a:pos x="wd2" y="hd2"/>
              </a:cxn>
            </a:cxnLst>
            <a:rect l="0" t="0" r="r" b="b"/>
            <a:pathLst>
              <a:path w="21600" h="21600" extrusionOk="0">
                <a:moveTo>
                  <a:pt x="9448" y="3313"/>
                </a:moveTo>
                <a:lnTo>
                  <a:pt x="3048" y="3313"/>
                </a:lnTo>
                <a:lnTo>
                  <a:pt x="3048" y="2332"/>
                </a:lnTo>
                <a:lnTo>
                  <a:pt x="9448" y="2332"/>
                </a:lnTo>
                <a:lnTo>
                  <a:pt x="9448" y="3313"/>
                </a:lnTo>
                <a:close/>
                <a:moveTo>
                  <a:pt x="9448" y="4214"/>
                </a:moveTo>
                <a:lnTo>
                  <a:pt x="3048" y="4214"/>
                </a:lnTo>
                <a:lnTo>
                  <a:pt x="3048" y="5195"/>
                </a:lnTo>
                <a:lnTo>
                  <a:pt x="9448" y="5195"/>
                </a:lnTo>
                <a:lnTo>
                  <a:pt x="9448" y="4214"/>
                </a:lnTo>
                <a:close/>
                <a:moveTo>
                  <a:pt x="9448" y="6096"/>
                </a:moveTo>
                <a:lnTo>
                  <a:pt x="3048" y="6096"/>
                </a:lnTo>
                <a:lnTo>
                  <a:pt x="3048" y="7076"/>
                </a:lnTo>
                <a:lnTo>
                  <a:pt x="9448" y="7076"/>
                </a:lnTo>
                <a:lnTo>
                  <a:pt x="9448" y="6096"/>
                </a:lnTo>
                <a:close/>
                <a:moveTo>
                  <a:pt x="9448" y="7951"/>
                </a:moveTo>
                <a:lnTo>
                  <a:pt x="3048" y="7951"/>
                </a:lnTo>
                <a:lnTo>
                  <a:pt x="3048" y="8958"/>
                </a:lnTo>
                <a:lnTo>
                  <a:pt x="9448" y="8958"/>
                </a:lnTo>
                <a:lnTo>
                  <a:pt x="9448" y="7951"/>
                </a:lnTo>
                <a:close/>
                <a:moveTo>
                  <a:pt x="9448" y="9833"/>
                </a:moveTo>
                <a:lnTo>
                  <a:pt x="3048" y="9833"/>
                </a:lnTo>
                <a:lnTo>
                  <a:pt x="3048" y="10813"/>
                </a:lnTo>
                <a:lnTo>
                  <a:pt x="9448" y="10813"/>
                </a:lnTo>
                <a:lnTo>
                  <a:pt x="9448" y="9833"/>
                </a:lnTo>
                <a:close/>
                <a:moveTo>
                  <a:pt x="9448" y="11714"/>
                </a:moveTo>
                <a:lnTo>
                  <a:pt x="3048" y="11714"/>
                </a:lnTo>
                <a:lnTo>
                  <a:pt x="3048" y="12695"/>
                </a:lnTo>
                <a:lnTo>
                  <a:pt x="9448" y="12695"/>
                </a:lnTo>
                <a:lnTo>
                  <a:pt x="9448" y="11714"/>
                </a:lnTo>
                <a:close/>
                <a:moveTo>
                  <a:pt x="9448" y="13596"/>
                </a:moveTo>
                <a:lnTo>
                  <a:pt x="3048" y="13596"/>
                </a:lnTo>
                <a:lnTo>
                  <a:pt x="3048" y="14577"/>
                </a:lnTo>
                <a:lnTo>
                  <a:pt x="9448" y="14577"/>
                </a:lnTo>
                <a:lnTo>
                  <a:pt x="9448" y="13596"/>
                </a:lnTo>
                <a:close/>
                <a:moveTo>
                  <a:pt x="3048" y="16458"/>
                </a:moveTo>
                <a:lnTo>
                  <a:pt x="9448" y="16458"/>
                </a:lnTo>
                <a:lnTo>
                  <a:pt x="9448" y="15451"/>
                </a:lnTo>
                <a:lnTo>
                  <a:pt x="3048" y="15451"/>
                </a:lnTo>
                <a:lnTo>
                  <a:pt x="3048" y="16458"/>
                </a:lnTo>
                <a:close/>
                <a:moveTo>
                  <a:pt x="18552" y="2332"/>
                </a:moveTo>
                <a:lnTo>
                  <a:pt x="12152" y="2332"/>
                </a:lnTo>
                <a:lnTo>
                  <a:pt x="12152" y="3313"/>
                </a:lnTo>
                <a:lnTo>
                  <a:pt x="18552" y="3313"/>
                </a:lnTo>
                <a:lnTo>
                  <a:pt x="18552" y="2332"/>
                </a:lnTo>
                <a:close/>
                <a:moveTo>
                  <a:pt x="18552" y="4214"/>
                </a:moveTo>
                <a:lnTo>
                  <a:pt x="12152" y="4214"/>
                </a:lnTo>
                <a:lnTo>
                  <a:pt x="12152" y="5195"/>
                </a:lnTo>
                <a:lnTo>
                  <a:pt x="18552" y="5195"/>
                </a:lnTo>
                <a:lnTo>
                  <a:pt x="18552" y="4214"/>
                </a:lnTo>
                <a:close/>
                <a:moveTo>
                  <a:pt x="18552" y="6096"/>
                </a:moveTo>
                <a:lnTo>
                  <a:pt x="12152" y="6096"/>
                </a:lnTo>
                <a:lnTo>
                  <a:pt x="12152" y="7076"/>
                </a:lnTo>
                <a:lnTo>
                  <a:pt x="18552" y="7076"/>
                </a:lnTo>
                <a:lnTo>
                  <a:pt x="18552" y="6096"/>
                </a:lnTo>
                <a:close/>
                <a:moveTo>
                  <a:pt x="18552" y="7951"/>
                </a:moveTo>
                <a:lnTo>
                  <a:pt x="12152" y="7951"/>
                </a:lnTo>
                <a:lnTo>
                  <a:pt x="12152" y="8958"/>
                </a:lnTo>
                <a:lnTo>
                  <a:pt x="18552" y="8958"/>
                </a:lnTo>
                <a:lnTo>
                  <a:pt x="18552" y="7951"/>
                </a:lnTo>
                <a:close/>
                <a:moveTo>
                  <a:pt x="18552" y="9833"/>
                </a:moveTo>
                <a:lnTo>
                  <a:pt x="12152" y="9833"/>
                </a:lnTo>
                <a:lnTo>
                  <a:pt x="12152" y="10813"/>
                </a:lnTo>
                <a:lnTo>
                  <a:pt x="18552" y="10813"/>
                </a:lnTo>
                <a:lnTo>
                  <a:pt x="18552" y="9833"/>
                </a:lnTo>
                <a:close/>
                <a:moveTo>
                  <a:pt x="18552" y="11714"/>
                </a:moveTo>
                <a:lnTo>
                  <a:pt x="12152" y="11714"/>
                </a:lnTo>
                <a:lnTo>
                  <a:pt x="12152" y="12695"/>
                </a:lnTo>
                <a:lnTo>
                  <a:pt x="18552" y="12695"/>
                </a:lnTo>
                <a:lnTo>
                  <a:pt x="18552" y="11714"/>
                </a:lnTo>
                <a:close/>
                <a:moveTo>
                  <a:pt x="18552" y="13596"/>
                </a:moveTo>
                <a:lnTo>
                  <a:pt x="12152" y="13596"/>
                </a:lnTo>
                <a:lnTo>
                  <a:pt x="12152" y="14577"/>
                </a:lnTo>
                <a:lnTo>
                  <a:pt x="18552" y="14577"/>
                </a:lnTo>
                <a:lnTo>
                  <a:pt x="18552" y="13596"/>
                </a:lnTo>
                <a:close/>
                <a:moveTo>
                  <a:pt x="12152" y="16458"/>
                </a:moveTo>
                <a:lnTo>
                  <a:pt x="18552" y="16458"/>
                </a:lnTo>
                <a:lnTo>
                  <a:pt x="18552" y="15451"/>
                </a:lnTo>
                <a:lnTo>
                  <a:pt x="12152" y="15451"/>
                </a:lnTo>
                <a:lnTo>
                  <a:pt x="12152" y="16458"/>
                </a:lnTo>
                <a:close/>
                <a:moveTo>
                  <a:pt x="12152" y="981"/>
                </a:moveTo>
                <a:lnTo>
                  <a:pt x="12152" y="0"/>
                </a:lnTo>
                <a:cubicBezTo>
                  <a:pt x="11600" y="0"/>
                  <a:pt x="11105" y="371"/>
                  <a:pt x="10800" y="928"/>
                </a:cubicBezTo>
                <a:cubicBezTo>
                  <a:pt x="10495" y="371"/>
                  <a:pt x="10000" y="0"/>
                  <a:pt x="9448" y="0"/>
                </a:cubicBezTo>
                <a:lnTo>
                  <a:pt x="9448" y="981"/>
                </a:lnTo>
                <a:cubicBezTo>
                  <a:pt x="10000" y="981"/>
                  <a:pt x="10438" y="1590"/>
                  <a:pt x="10438" y="2359"/>
                </a:cubicBezTo>
                <a:lnTo>
                  <a:pt x="10438" y="18261"/>
                </a:lnTo>
                <a:cubicBezTo>
                  <a:pt x="10171" y="17969"/>
                  <a:pt x="9829" y="17810"/>
                  <a:pt x="9448" y="17810"/>
                </a:cubicBezTo>
                <a:lnTo>
                  <a:pt x="9448" y="18791"/>
                </a:lnTo>
                <a:cubicBezTo>
                  <a:pt x="10000" y="18791"/>
                  <a:pt x="10438" y="19400"/>
                  <a:pt x="10438" y="20169"/>
                </a:cubicBezTo>
                <a:lnTo>
                  <a:pt x="11162" y="20169"/>
                </a:lnTo>
                <a:cubicBezTo>
                  <a:pt x="11162" y="19400"/>
                  <a:pt x="11600" y="18791"/>
                  <a:pt x="12152" y="18791"/>
                </a:cubicBezTo>
                <a:lnTo>
                  <a:pt x="12152" y="17810"/>
                </a:lnTo>
                <a:cubicBezTo>
                  <a:pt x="11771" y="17810"/>
                  <a:pt x="11429" y="17969"/>
                  <a:pt x="11162" y="18261"/>
                </a:cubicBezTo>
                <a:lnTo>
                  <a:pt x="11162" y="2359"/>
                </a:lnTo>
                <a:cubicBezTo>
                  <a:pt x="11162" y="1590"/>
                  <a:pt x="11600" y="981"/>
                  <a:pt x="12152" y="981"/>
                </a:cubicBezTo>
                <a:close/>
                <a:moveTo>
                  <a:pt x="12152" y="0"/>
                </a:moveTo>
                <a:lnTo>
                  <a:pt x="12152" y="981"/>
                </a:lnTo>
                <a:lnTo>
                  <a:pt x="19543" y="981"/>
                </a:lnTo>
                <a:lnTo>
                  <a:pt x="19543" y="17810"/>
                </a:lnTo>
                <a:lnTo>
                  <a:pt x="12152" y="17810"/>
                </a:lnTo>
                <a:lnTo>
                  <a:pt x="12152" y="18791"/>
                </a:lnTo>
                <a:lnTo>
                  <a:pt x="20248" y="18791"/>
                </a:lnTo>
                <a:lnTo>
                  <a:pt x="20248" y="3313"/>
                </a:lnTo>
                <a:lnTo>
                  <a:pt x="20895" y="3313"/>
                </a:lnTo>
                <a:lnTo>
                  <a:pt x="20895" y="19665"/>
                </a:lnTo>
                <a:lnTo>
                  <a:pt x="11790" y="19665"/>
                </a:lnTo>
                <a:lnTo>
                  <a:pt x="11790" y="20619"/>
                </a:lnTo>
                <a:lnTo>
                  <a:pt x="9810" y="20619"/>
                </a:lnTo>
                <a:lnTo>
                  <a:pt x="9810" y="19665"/>
                </a:lnTo>
                <a:lnTo>
                  <a:pt x="705" y="19665"/>
                </a:lnTo>
                <a:lnTo>
                  <a:pt x="705" y="3313"/>
                </a:lnTo>
                <a:lnTo>
                  <a:pt x="1352" y="3313"/>
                </a:lnTo>
                <a:lnTo>
                  <a:pt x="1352" y="18791"/>
                </a:lnTo>
                <a:lnTo>
                  <a:pt x="9448" y="18791"/>
                </a:lnTo>
                <a:lnTo>
                  <a:pt x="9448" y="17810"/>
                </a:lnTo>
                <a:lnTo>
                  <a:pt x="2057" y="17810"/>
                </a:lnTo>
                <a:lnTo>
                  <a:pt x="2057" y="981"/>
                </a:lnTo>
                <a:lnTo>
                  <a:pt x="9448" y="981"/>
                </a:lnTo>
                <a:lnTo>
                  <a:pt x="9448" y="0"/>
                </a:lnTo>
                <a:lnTo>
                  <a:pt x="1352" y="0"/>
                </a:lnTo>
                <a:lnTo>
                  <a:pt x="1352" y="2332"/>
                </a:lnTo>
                <a:lnTo>
                  <a:pt x="0" y="2332"/>
                </a:lnTo>
                <a:lnTo>
                  <a:pt x="0" y="20672"/>
                </a:lnTo>
                <a:lnTo>
                  <a:pt x="9105" y="20672"/>
                </a:lnTo>
                <a:lnTo>
                  <a:pt x="9105" y="21600"/>
                </a:lnTo>
                <a:lnTo>
                  <a:pt x="12495" y="21600"/>
                </a:lnTo>
                <a:lnTo>
                  <a:pt x="12495" y="20672"/>
                </a:lnTo>
                <a:lnTo>
                  <a:pt x="21600" y="20672"/>
                </a:lnTo>
                <a:lnTo>
                  <a:pt x="21600" y="2332"/>
                </a:lnTo>
                <a:lnTo>
                  <a:pt x="20248" y="2332"/>
                </a:lnTo>
                <a:lnTo>
                  <a:pt x="20248" y="0"/>
                </a:lnTo>
                <a:lnTo>
                  <a:pt x="12152" y="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2" name="Shape"/>
          <p:cNvSpPr/>
          <p:nvPr/>
        </p:nvSpPr>
        <p:spPr>
          <a:xfrm>
            <a:off x="19238300" y="6532522"/>
            <a:ext cx="805551" cy="928435"/>
          </a:xfrm>
          <a:custGeom>
            <a:avLst/>
            <a:gdLst/>
            <a:ahLst/>
            <a:cxnLst>
              <a:cxn ang="0">
                <a:pos x="wd2" y="hd2"/>
              </a:cxn>
              <a:cxn ang="5400000">
                <a:pos x="wd2" y="hd2"/>
              </a:cxn>
              <a:cxn ang="10800000">
                <a:pos x="wd2" y="hd2"/>
              </a:cxn>
              <a:cxn ang="16200000">
                <a:pos x="wd2" y="hd2"/>
              </a:cxn>
            </a:cxnLst>
            <a:rect l="0" t="0" r="r" b="b"/>
            <a:pathLst>
              <a:path w="21600" h="21600" extrusionOk="0">
                <a:moveTo>
                  <a:pt x="0" y="5405"/>
                </a:moveTo>
                <a:lnTo>
                  <a:pt x="0" y="16195"/>
                </a:lnTo>
                <a:lnTo>
                  <a:pt x="10788" y="21600"/>
                </a:lnTo>
                <a:lnTo>
                  <a:pt x="21600" y="16195"/>
                </a:lnTo>
                <a:lnTo>
                  <a:pt x="21600" y="5405"/>
                </a:lnTo>
                <a:lnTo>
                  <a:pt x="10788" y="0"/>
                </a:lnTo>
                <a:lnTo>
                  <a:pt x="0" y="5405"/>
                </a:lnTo>
                <a:close/>
                <a:moveTo>
                  <a:pt x="20289" y="5628"/>
                </a:moveTo>
                <a:lnTo>
                  <a:pt x="10788" y="10365"/>
                </a:lnTo>
                <a:lnTo>
                  <a:pt x="1311" y="5628"/>
                </a:lnTo>
                <a:lnTo>
                  <a:pt x="10788" y="870"/>
                </a:lnTo>
                <a:lnTo>
                  <a:pt x="20289" y="5628"/>
                </a:lnTo>
                <a:close/>
                <a:moveTo>
                  <a:pt x="866" y="6276"/>
                </a:moveTo>
                <a:lnTo>
                  <a:pt x="10367" y="11013"/>
                </a:lnTo>
                <a:lnTo>
                  <a:pt x="10367" y="20507"/>
                </a:lnTo>
                <a:lnTo>
                  <a:pt x="866" y="15770"/>
                </a:lnTo>
                <a:lnTo>
                  <a:pt x="866" y="6276"/>
                </a:lnTo>
                <a:close/>
                <a:moveTo>
                  <a:pt x="11233" y="20507"/>
                </a:moveTo>
                <a:lnTo>
                  <a:pt x="11233" y="11013"/>
                </a:lnTo>
                <a:lnTo>
                  <a:pt x="20734" y="6276"/>
                </a:lnTo>
                <a:lnTo>
                  <a:pt x="20734" y="15770"/>
                </a:lnTo>
                <a:lnTo>
                  <a:pt x="11233" y="2050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3" name="Shape"/>
          <p:cNvSpPr/>
          <p:nvPr/>
        </p:nvSpPr>
        <p:spPr>
          <a:xfrm>
            <a:off x="8570498" y="11964346"/>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10811" y="0"/>
                </a:moveTo>
                <a:cubicBezTo>
                  <a:pt x="4858" y="0"/>
                  <a:pt x="0" y="4836"/>
                  <a:pt x="0" y="10789"/>
                </a:cubicBezTo>
                <a:cubicBezTo>
                  <a:pt x="0" y="16764"/>
                  <a:pt x="4858" y="21600"/>
                  <a:pt x="10811" y="21600"/>
                </a:cubicBezTo>
                <a:cubicBezTo>
                  <a:pt x="16764" y="21600"/>
                  <a:pt x="21600" y="16764"/>
                  <a:pt x="21600" y="10789"/>
                </a:cubicBezTo>
                <a:cubicBezTo>
                  <a:pt x="21600" y="4836"/>
                  <a:pt x="16764" y="0"/>
                  <a:pt x="10811" y="0"/>
                </a:cubicBezTo>
                <a:close/>
                <a:moveTo>
                  <a:pt x="10811" y="20768"/>
                </a:moveTo>
                <a:cubicBezTo>
                  <a:pt x="5296" y="20768"/>
                  <a:pt x="832" y="16304"/>
                  <a:pt x="832" y="10789"/>
                </a:cubicBezTo>
                <a:cubicBezTo>
                  <a:pt x="832" y="5296"/>
                  <a:pt x="5296" y="810"/>
                  <a:pt x="10811" y="810"/>
                </a:cubicBezTo>
                <a:cubicBezTo>
                  <a:pt x="16304" y="810"/>
                  <a:pt x="20790" y="5296"/>
                  <a:pt x="20790" y="10789"/>
                </a:cubicBezTo>
                <a:cubicBezTo>
                  <a:pt x="20790" y="16304"/>
                  <a:pt x="16304" y="20768"/>
                  <a:pt x="10811" y="20768"/>
                </a:cubicBezTo>
                <a:close/>
                <a:moveTo>
                  <a:pt x="10811" y="1663"/>
                </a:moveTo>
                <a:cubicBezTo>
                  <a:pt x="5778" y="1663"/>
                  <a:pt x="1685" y="5778"/>
                  <a:pt x="1685" y="10789"/>
                </a:cubicBezTo>
                <a:cubicBezTo>
                  <a:pt x="1685" y="15822"/>
                  <a:pt x="5778" y="19915"/>
                  <a:pt x="10811" y="19915"/>
                </a:cubicBezTo>
                <a:cubicBezTo>
                  <a:pt x="15844" y="19915"/>
                  <a:pt x="19937" y="15822"/>
                  <a:pt x="19937" y="10789"/>
                </a:cubicBezTo>
                <a:cubicBezTo>
                  <a:pt x="19937" y="5778"/>
                  <a:pt x="15844" y="1663"/>
                  <a:pt x="10811" y="1663"/>
                </a:cubicBezTo>
                <a:close/>
                <a:moveTo>
                  <a:pt x="10811" y="19105"/>
                </a:moveTo>
                <a:cubicBezTo>
                  <a:pt x="6215" y="19105"/>
                  <a:pt x="2495" y="15385"/>
                  <a:pt x="2495" y="10789"/>
                </a:cubicBezTo>
                <a:cubicBezTo>
                  <a:pt x="2495" y="6215"/>
                  <a:pt x="6215" y="2495"/>
                  <a:pt x="10811" y="2495"/>
                </a:cubicBezTo>
                <a:cubicBezTo>
                  <a:pt x="15385" y="2495"/>
                  <a:pt x="19105" y="6215"/>
                  <a:pt x="19105" y="10789"/>
                </a:cubicBezTo>
                <a:cubicBezTo>
                  <a:pt x="19105" y="15385"/>
                  <a:pt x="15385" y="19105"/>
                  <a:pt x="10811" y="19105"/>
                </a:cubicBezTo>
                <a:close/>
                <a:moveTo>
                  <a:pt x="11205" y="5099"/>
                </a:moveTo>
                <a:lnTo>
                  <a:pt x="10395" y="5099"/>
                </a:lnTo>
                <a:lnTo>
                  <a:pt x="10395" y="3086"/>
                </a:lnTo>
                <a:lnTo>
                  <a:pt x="11205" y="3086"/>
                </a:lnTo>
                <a:lnTo>
                  <a:pt x="11205" y="5099"/>
                </a:lnTo>
                <a:close/>
                <a:moveTo>
                  <a:pt x="10395" y="16501"/>
                </a:moveTo>
                <a:lnTo>
                  <a:pt x="11205" y="16501"/>
                </a:lnTo>
                <a:lnTo>
                  <a:pt x="11205" y="18514"/>
                </a:lnTo>
                <a:lnTo>
                  <a:pt x="10395" y="18514"/>
                </a:lnTo>
                <a:lnTo>
                  <a:pt x="10395" y="16501"/>
                </a:lnTo>
                <a:close/>
                <a:moveTo>
                  <a:pt x="5099" y="11205"/>
                </a:moveTo>
                <a:lnTo>
                  <a:pt x="3086" y="11205"/>
                </a:lnTo>
                <a:lnTo>
                  <a:pt x="3086" y="10395"/>
                </a:lnTo>
                <a:lnTo>
                  <a:pt x="5099" y="10395"/>
                </a:lnTo>
                <a:lnTo>
                  <a:pt x="5099" y="11205"/>
                </a:lnTo>
                <a:close/>
                <a:moveTo>
                  <a:pt x="16501" y="10395"/>
                </a:moveTo>
                <a:lnTo>
                  <a:pt x="18514" y="10395"/>
                </a:lnTo>
                <a:lnTo>
                  <a:pt x="18514" y="11205"/>
                </a:lnTo>
                <a:lnTo>
                  <a:pt x="16501" y="11205"/>
                </a:lnTo>
                <a:lnTo>
                  <a:pt x="16501" y="10395"/>
                </a:lnTo>
                <a:close/>
                <a:moveTo>
                  <a:pt x="5646" y="5055"/>
                </a:moveTo>
                <a:lnTo>
                  <a:pt x="6347" y="5778"/>
                </a:lnTo>
                <a:lnTo>
                  <a:pt x="5778" y="6347"/>
                </a:lnTo>
                <a:lnTo>
                  <a:pt x="5055" y="5646"/>
                </a:lnTo>
                <a:lnTo>
                  <a:pt x="5646" y="5055"/>
                </a:lnTo>
                <a:close/>
                <a:moveTo>
                  <a:pt x="15822" y="15253"/>
                </a:moveTo>
                <a:lnTo>
                  <a:pt x="16545" y="15954"/>
                </a:lnTo>
                <a:lnTo>
                  <a:pt x="15954" y="16545"/>
                </a:lnTo>
                <a:lnTo>
                  <a:pt x="15253" y="15822"/>
                </a:lnTo>
                <a:lnTo>
                  <a:pt x="15822" y="15253"/>
                </a:lnTo>
                <a:close/>
                <a:moveTo>
                  <a:pt x="5778" y="15253"/>
                </a:moveTo>
                <a:lnTo>
                  <a:pt x="6347" y="15822"/>
                </a:lnTo>
                <a:lnTo>
                  <a:pt x="5646" y="16545"/>
                </a:lnTo>
                <a:lnTo>
                  <a:pt x="5055" y="15954"/>
                </a:lnTo>
                <a:lnTo>
                  <a:pt x="5778" y="15253"/>
                </a:lnTo>
                <a:close/>
                <a:moveTo>
                  <a:pt x="15822" y="6347"/>
                </a:moveTo>
                <a:lnTo>
                  <a:pt x="15253" y="5778"/>
                </a:lnTo>
                <a:lnTo>
                  <a:pt x="15954" y="5055"/>
                </a:lnTo>
                <a:lnTo>
                  <a:pt x="16545" y="5646"/>
                </a:lnTo>
                <a:lnTo>
                  <a:pt x="15822" y="6347"/>
                </a:lnTo>
                <a:close/>
                <a:moveTo>
                  <a:pt x="11336" y="9498"/>
                </a:moveTo>
                <a:cubicBezTo>
                  <a:pt x="10986" y="9345"/>
                  <a:pt x="10614" y="9345"/>
                  <a:pt x="10264" y="9498"/>
                </a:cubicBezTo>
                <a:cubicBezTo>
                  <a:pt x="9914" y="9629"/>
                  <a:pt x="9651" y="9914"/>
                  <a:pt x="9498" y="10264"/>
                </a:cubicBezTo>
                <a:cubicBezTo>
                  <a:pt x="9191" y="10986"/>
                  <a:pt x="9542" y="11818"/>
                  <a:pt x="10264" y="12102"/>
                </a:cubicBezTo>
                <a:cubicBezTo>
                  <a:pt x="10439" y="12190"/>
                  <a:pt x="10614" y="12212"/>
                  <a:pt x="10811" y="12212"/>
                </a:cubicBezTo>
                <a:cubicBezTo>
                  <a:pt x="11358" y="12212"/>
                  <a:pt x="11883" y="11883"/>
                  <a:pt x="12102" y="11336"/>
                </a:cubicBezTo>
                <a:cubicBezTo>
                  <a:pt x="12409" y="10614"/>
                  <a:pt x="12058" y="9782"/>
                  <a:pt x="11336" y="9498"/>
                </a:cubicBezTo>
                <a:close/>
                <a:moveTo>
                  <a:pt x="11358" y="11030"/>
                </a:moveTo>
                <a:cubicBezTo>
                  <a:pt x="11227" y="11336"/>
                  <a:pt x="10877" y="11467"/>
                  <a:pt x="10570" y="11358"/>
                </a:cubicBezTo>
                <a:cubicBezTo>
                  <a:pt x="10264" y="11227"/>
                  <a:pt x="10133" y="10877"/>
                  <a:pt x="10264" y="10570"/>
                </a:cubicBezTo>
                <a:cubicBezTo>
                  <a:pt x="10308" y="10417"/>
                  <a:pt x="10439" y="10308"/>
                  <a:pt x="10570" y="10242"/>
                </a:cubicBezTo>
                <a:cubicBezTo>
                  <a:pt x="10658" y="10220"/>
                  <a:pt x="10723" y="10198"/>
                  <a:pt x="10811" y="10198"/>
                </a:cubicBezTo>
                <a:cubicBezTo>
                  <a:pt x="10877" y="10198"/>
                  <a:pt x="10964" y="10220"/>
                  <a:pt x="11030" y="10242"/>
                </a:cubicBezTo>
                <a:cubicBezTo>
                  <a:pt x="11336" y="10373"/>
                  <a:pt x="11489" y="10723"/>
                  <a:pt x="11358" y="11030"/>
                </a:cubicBezTo>
                <a:close/>
                <a:moveTo>
                  <a:pt x="7769" y="18142"/>
                </a:moveTo>
                <a:lnTo>
                  <a:pt x="13371" y="11861"/>
                </a:lnTo>
                <a:lnTo>
                  <a:pt x="13853" y="3458"/>
                </a:lnTo>
                <a:lnTo>
                  <a:pt x="8229" y="9739"/>
                </a:lnTo>
                <a:lnTo>
                  <a:pt x="7769" y="18142"/>
                </a:lnTo>
                <a:close/>
                <a:moveTo>
                  <a:pt x="9038" y="10067"/>
                </a:moveTo>
                <a:lnTo>
                  <a:pt x="12890" y="5756"/>
                </a:lnTo>
                <a:lnTo>
                  <a:pt x="12562" y="11533"/>
                </a:lnTo>
                <a:lnTo>
                  <a:pt x="8710" y="15844"/>
                </a:lnTo>
                <a:lnTo>
                  <a:pt x="9038" y="1006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4" name="Shape"/>
          <p:cNvSpPr/>
          <p:nvPr/>
        </p:nvSpPr>
        <p:spPr>
          <a:xfrm>
            <a:off x="15830213" y="2938192"/>
            <a:ext cx="805551" cy="805551"/>
          </a:xfrm>
          <a:custGeom>
            <a:avLst/>
            <a:gdLst/>
            <a:ahLst/>
            <a:cxnLst>
              <a:cxn ang="0">
                <a:pos x="wd2" y="hd2"/>
              </a:cxn>
              <a:cxn ang="5400000">
                <a:pos x="wd2" y="hd2"/>
              </a:cxn>
              <a:cxn ang="10800000">
                <a:pos x="wd2" y="hd2"/>
              </a:cxn>
              <a:cxn ang="16200000">
                <a:pos x="wd2" y="hd2"/>
              </a:cxn>
            </a:cxnLst>
            <a:rect l="0" t="0" r="r" b="b"/>
            <a:pathLst>
              <a:path w="21600" h="21600" extrusionOk="0">
                <a:moveTo>
                  <a:pt x="4535" y="19260"/>
                </a:moveTo>
                <a:lnTo>
                  <a:pt x="5657" y="18137"/>
                </a:lnTo>
                <a:cubicBezTo>
                  <a:pt x="7177" y="19190"/>
                  <a:pt x="8930" y="19751"/>
                  <a:pt x="10800" y="19751"/>
                </a:cubicBezTo>
                <a:cubicBezTo>
                  <a:pt x="12670" y="19751"/>
                  <a:pt x="14423" y="19190"/>
                  <a:pt x="15943" y="18137"/>
                </a:cubicBezTo>
                <a:lnTo>
                  <a:pt x="17065" y="19260"/>
                </a:lnTo>
                <a:lnTo>
                  <a:pt x="13371" y="21600"/>
                </a:lnTo>
                <a:lnTo>
                  <a:pt x="21600" y="21600"/>
                </a:lnTo>
                <a:lnTo>
                  <a:pt x="21600" y="13363"/>
                </a:lnTo>
                <a:lnTo>
                  <a:pt x="19239" y="17060"/>
                </a:lnTo>
                <a:lnTo>
                  <a:pt x="18117" y="15937"/>
                </a:lnTo>
                <a:cubicBezTo>
                  <a:pt x="19192" y="14439"/>
                  <a:pt x="19753" y="12660"/>
                  <a:pt x="19753" y="10788"/>
                </a:cubicBezTo>
                <a:cubicBezTo>
                  <a:pt x="19753" y="8940"/>
                  <a:pt x="19192" y="7161"/>
                  <a:pt x="18117" y="5663"/>
                </a:cubicBezTo>
                <a:lnTo>
                  <a:pt x="19239" y="4540"/>
                </a:lnTo>
                <a:lnTo>
                  <a:pt x="21600" y="8214"/>
                </a:lnTo>
                <a:lnTo>
                  <a:pt x="21600" y="0"/>
                </a:lnTo>
                <a:lnTo>
                  <a:pt x="13371" y="0"/>
                </a:lnTo>
                <a:lnTo>
                  <a:pt x="17065" y="2340"/>
                </a:lnTo>
                <a:lnTo>
                  <a:pt x="15943" y="3463"/>
                </a:lnTo>
                <a:cubicBezTo>
                  <a:pt x="14423" y="2410"/>
                  <a:pt x="12647" y="1849"/>
                  <a:pt x="10800" y="1849"/>
                </a:cubicBezTo>
                <a:cubicBezTo>
                  <a:pt x="8930" y="1849"/>
                  <a:pt x="7177" y="2410"/>
                  <a:pt x="5657" y="3463"/>
                </a:cubicBezTo>
                <a:lnTo>
                  <a:pt x="4535" y="2340"/>
                </a:lnTo>
                <a:lnTo>
                  <a:pt x="8229" y="0"/>
                </a:lnTo>
                <a:lnTo>
                  <a:pt x="0" y="0"/>
                </a:lnTo>
                <a:lnTo>
                  <a:pt x="0" y="8214"/>
                </a:lnTo>
                <a:lnTo>
                  <a:pt x="2361" y="4540"/>
                </a:lnTo>
                <a:lnTo>
                  <a:pt x="3483" y="5663"/>
                </a:lnTo>
                <a:cubicBezTo>
                  <a:pt x="2408" y="7161"/>
                  <a:pt x="1847" y="8940"/>
                  <a:pt x="1847" y="10788"/>
                </a:cubicBezTo>
                <a:cubicBezTo>
                  <a:pt x="1847" y="12660"/>
                  <a:pt x="2408" y="14416"/>
                  <a:pt x="3483" y="15937"/>
                </a:cubicBezTo>
                <a:lnTo>
                  <a:pt x="2361" y="17060"/>
                </a:lnTo>
                <a:lnTo>
                  <a:pt x="0" y="13363"/>
                </a:lnTo>
                <a:lnTo>
                  <a:pt x="0" y="21600"/>
                </a:lnTo>
                <a:lnTo>
                  <a:pt x="8229" y="21600"/>
                </a:lnTo>
                <a:lnTo>
                  <a:pt x="4535" y="19260"/>
                </a:lnTo>
                <a:close/>
                <a:moveTo>
                  <a:pt x="865" y="16381"/>
                </a:moveTo>
                <a:lnTo>
                  <a:pt x="2197" y="18441"/>
                </a:lnTo>
                <a:lnTo>
                  <a:pt x="4629" y="16030"/>
                </a:lnTo>
                <a:lnTo>
                  <a:pt x="4395" y="15726"/>
                </a:lnTo>
                <a:cubicBezTo>
                  <a:pt x="3296" y="14299"/>
                  <a:pt x="2735" y="12590"/>
                  <a:pt x="2735" y="10788"/>
                </a:cubicBezTo>
                <a:cubicBezTo>
                  <a:pt x="2735" y="9010"/>
                  <a:pt x="3296" y="7301"/>
                  <a:pt x="4395" y="5874"/>
                </a:cubicBezTo>
                <a:lnTo>
                  <a:pt x="4629" y="5570"/>
                </a:lnTo>
                <a:lnTo>
                  <a:pt x="2197" y="3136"/>
                </a:lnTo>
                <a:lnTo>
                  <a:pt x="865" y="5219"/>
                </a:lnTo>
                <a:lnTo>
                  <a:pt x="865" y="866"/>
                </a:lnTo>
                <a:lnTo>
                  <a:pt x="5236" y="866"/>
                </a:lnTo>
                <a:lnTo>
                  <a:pt x="3156" y="2200"/>
                </a:lnTo>
                <a:lnTo>
                  <a:pt x="5587" y="4610"/>
                </a:lnTo>
                <a:lnTo>
                  <a:pt x="5891" y="4376"/>
                </a:lnTo>
                <a:cubicBezTo>
                  <a:pt x="7294" y="3300"/>
                  <a:pt x="9000" y="2715"/>
                  <a:pt x="10800" y="2715"/>
                </a:cubicBezTo>
                <a:cubicBezTo>
                  <a:pt x="12600" y="2715"/>
                  <a:pt x="14283" y="3300"/>
                  <a:pt x="15709" y="4376"/>
                </a:cubicBezTo>
                <a:lnTo>
                  <a:pt x="16013" y="4610"/>
                </a:lnTo>
                <a:lnTo>
                  <a:pt x="18444" y="2200"/>
                </a:lnTo>
                <a:lnTo>
                  <a:pt x="16364" y="866"/>
                </a:lnTo>
                <a:lnTo>
                  <a:pt x="20712" y="866"/>
                </a:lnTo>
                <a:lnTo>
                  <a:pt x="20712" y="5219"/>
                </a:lnTo>
                <a:lnTo>
                  <a:pt x="19403" y="3136"/>
                </a:lnTo>
                <a:lnTo>
                  <a:pt x="16971" y="5570"/>
                </a:lnTo>
                <a:lnTo>
                  <a:pt x="17205" y="5874"/>
                </a:lnTo>
                <a:cubicBezTo>
                  <a:pt x="18304" y="7301"/>
                  <a:pt x="18865" y="9010"/>
                  <a:pt x="18865" y="10788"/>
                </a:cubicBezTo>
                <a:cubicBezTo>
                  <a:pt x="18865" y="12590"/>
                  <a:pt x="18304" y="14299"/>
                  <a:pt x="17205" y="15726"/>
                </a:cubicBezTo>
                <a:lnTo>
                  <a:pt x="16971" y="16030"/>
                </a:lnTo>
                <a:lnTo>
                  <a:pt x="19403" y="18441"/>
                </a:lnTo>
                <a:lnTo>
                  <a:pt x="20712" y="16381"/>
                </a:lnTo>
                <a:lnTo>
                  <a:pt x="20712" y="20734"/>
                </a:lnTo>
                <a:lnTo>
                  <a:pt x="16364" y="20734"/>
                </a:lnTo>
                <a:lnTo>
                  <a:pt x="18444" y="19400"/>
                </a:lnTo>
                <a:lnTo>
                  <a:pt x="16013" y="16966"/>
                </a:lnTo>
                <a:lnTo>
                  <a:pt x="15709" y="17200"/>
                </a:lnTo>
                <a:cubicBezTo>
                  <a:pt x="14283" y="18300"/>
                  <a:pt x="12600" y="18885"/>
                  <a:pt x="10800" y="18885"/>
                </a:cubicBezTo>
                <a:cubicBezTo>
                  <a:pt x="9000" y="18885"/>
                  <a:pt x="7317" y="18300"/>
                  <a:pt x="5891" y="17200"/>
                </a:cubicBezTo>
                <a:lnTo>
                  <a:pt x="5587" y="16966"/>
                </a:lnTo>
                <a:lnTo>
                  <a:pt x="3156" y="19400"/>
                </a:lnTo>
                <a:lnTo>
                  <a:pt x="5236" y="20734"/>
                </a:lnTo>
                <a:lnTo>
                  <a:pt x="865" y="20734"/>
                </a:lnTo>
                <a:lnTo>
                  <a:pt x="865" y="16381"/>
                </a:lnTo>
                <a:close/>
                <a:moveTo>
                  <a:pt x="8977" y="12543"/>
                </a:moveTo>
                <a:lnTo>
                  <a:pt x="7668" y="10788"/>
                </a:lnTo>
                <a:lnTo>
                  <a:pt x="8977" y="9057"/>
                </a:lnTo>
                <a:lnTo>
                  <a:pt x="9678" y="9571"/>
                </a:lnTo>
                <a:lnTo>
                  <a:pt x="8743" y="10788"/>
                </a:lnTo>
                <a:lnTo>
                  <a:pt x="9678" y="12005"/>
                </a:lnTo>
                <a:lnTo>
                  <a:pt x="8977" y="12543"/>
                </a:lnTo>
                <a:close/>
                <a:moveTo>
                  <a:pt x="11922" y="12005"/>
                </a:moveTo>
                <a:lnTo>
                  <a:pt x="12834" y="10788"/>
                </a:lnTo>
                <a:lnTo>
                  <a:pt x="11922" y="9571"/>
                </a:lnTo>
                <a:lnTo>
                  <a:pt x="12623" y="9057"/>
                </a:lnTo>
                <a:lnTo>
                  <a:pt x="13932" y="10788"/>
                </a:lnTo>
                <a:lnTo>
                  <a:pt x="12623" y="12543"/>
                </a:lnTo>
                <a:lnTo>
                  <a:pt x="11922" y="12005"/>
                </a:lnTo>
                <a:close/>
                <a:moveTo>
                  <a:pt x="10660" y="13128"/>
                </a:moveTo>
                <a:lnTo>
                  <a:pt x="9818" y="12918"/>
                </a:lnTo>
                <a:lnTo>
                  <a:pt x="10940" y="8472"/>
                </a:lnTo>
                <a:lnTo>
                  <a:pt x="11782" y="8682"/>
                </a:lnTo>
                <a:lnTo>
                  <a:pt x="10660" y="13128"/>
                </a:lnTo>
                <a:close/>
                <a:moveTo>
                  <a:pt x="10800" y="17060"/>
                </a:moveTo>
                <a:cubicBezTo>
                  <a:pt x="14260" y="17060"/>
                  <a:pt x="17065" y="14228"/>
                  <a:pt x="17065" y="10788"/>
                </a:cubicBezTo>
                <a:cubicBezTo>
                  <a:pt x="17065" y="7325"/>
                  <a:pt x="14260" y="4517"/>
                  <a:pt x="10800" y="4517"/>
                </a:cubicBezTo>
                <a:cubicBezTo>
                  <a:pt x="7340" y="4517"/>
                  <a:pt x="4535" y="7325"/>
                  <a:pt x="4535" y="10788"/>
                </a:cubicBezTo>
                <a:cubicBezTo>
                  <a:pt x="4535" y="14228"/>
                  <a:pt x="7340" y="17060"/>
                  <a:pt x="10800" y="17060"/>
                </a:cubicBezTo>
                <a:close/>
                <a:moveTo>
                  <a:pt x="10800" y="5406"/>
                </a:moveTo>
                <a:cubicBezTo>
                  <a:pt x="13769" y="5406"/>
                  <a:pt x="16177" y="7816"/>
                  <a:pt x="16177" y="10788"/>
                </a:cubicBezTo>
                <a:cubicBezTo>
                  <a:pt x="16177" y="13760"/>
                  <a:pt x="13769" y="16194"/>
                  <a:pt x="10800" y="16194"/>
                </a:cubicBezTo>
                <a:cubicBezTo>
                  <a:pt x="7831" y="16194"/>
                  <a:pt x="5400" y="13760"/>
                  <a:pt x="5400" y="10788"/>
                </a:cubicBezTo>
                <a:cubicBezTo>
                  <a:pt x="5400" y="7816"/>
                  <a:pt x="7831" y="5406"/>
                  <a:pt x="10800" y="540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5" name="Shape"/>
          <p:cNvSpPr/>
          <p:nvPr/>
        </p:nvSpPr>
        <p:spPr>
          <a:xfrm>
            <a:off x="21071943" y="11910590"/>
            <a:ext cx="855475" cy="966837"/>
          </a:xfrm>
          <a:custGeom>
            <a:avLst/>
            <a:gdLst/>
            <a:ahLst/>
            <a:cxnLst>
              <a:cxn ang="0">
                <a:pos x="wd2" y="hd2"/>
              </a:cxn>
              <a:cxn ang="5400000">
                <a:pos x="wd2" y="hd2"/>
              </a:cxn>
              <a:cxn ang="10800000">
                <a:pos x="wd2" y="hd2"/>
              </a:cxn>
              <a:cxn ang="16200000">
                <a:pos x="wd2" y="hd2"/>
              </a:cxn>
            </a:cxnLst>
            <a:rect l="0" t="0" r="r" b="b"/>
            <a:pathLst>
              <a:path w="21600" h="21600" extrusionOk="0">
                <a:moveTo>
                  <a:pt x="18807" y="9177"/>
                </a:moveTo>
                <a:lnTo>
                  <a:pt x="21600" y="9177"/>
                </a:lnTo>
                <a:lnTo>
                  <a:pt x="21600" y="9896"/>
                </a:lnTo>
                <a:lnTo>
                  <a:pt x="18807" y="9896"/>
                </a:lnTo>
                <a:lnTo>
                  <a:pt x="18807" y="9177"/>
                </a:lnTo>
                <a:close/>
                <a:moveTo>
                  <a:pt x="11218" y="0"/>
                </a:moveTo>
                <a:lnTo>
                  <a:pt x="10382" y="0"/>
                </a:lnTo>
                <a:lnTo>
                  <a:pt x="10382" y="2450"/>
                </a:lnTo>
                <a:lnTo>
                  <a:pt x="11218" y="2450"/>
                </a:lnTo>
                <a:lnTo>
                  <a:pt x="11218" y="0"/>
                </a:lnTo>
                <a:close/>
                <a:moveTo>
                  <a:pt x="0" y="9896"/>
                </a:moveTo>
                <a:lnTo>
                  <a:pt x="2793" y="9896"/>
                </a:lnTo>
                <a:lnTo>
                  <a:pt x="2793" y="9177"/>
                </a:lnTo>
                <a:lnTo>
                  <a:pt x="0" y="9177"/>
                </a:lnTo>
                <a:lnTo>
                  <a:pt x="0" y="9896"/>
                </a:lnTo>
                <a:close/>
                <a:moveTo>
                  <a:pt x="19950" y="4452"/>
                </a:moveTo>
                <a:lnTo>
                  <a:pt x="17531" y="5677"/>
                </a:lnTo>
                <a:lnTo>
                  <a:pt x="17949" y="6319"/>
                </a:lnTo>
                <a:lnTo>
                  <a:pt x="20346" y="5074"/>
                </a:lnTo>
                <a:lnTo>
                  <a:pt x="19950" y="4452"/>
                </a:lnTo>
                <a:close/>
                <a:moveTo>
                  <a:pt x="7149" y="3227"/>
                </a:moveTo>
                <a:lnTo>
                  <a:pt x="5763" y="1089"/>
                </a:lnTo>
                <a:lnTo>
                  <a:pt x="5059" y="1458"/>
                </a:lnTo>
                <a:lnTo>
                  <a:pt x="6445" y="3597"/>
                </a:lnTo>
                <a:lnTo>
                  <a:pt x="7149" y="3227"/>
                </a:lnTo>
                <a:close/>
                <a:moveTo>
                  <a:pt x="15837" y="1089"/>
                </a:moveTo>
                <a:lnTo>
                  <a:pt x="14451" y="3227"/>
                </a:lnTo>
                <a:lnTo>
                  <a:pt x="15155" y="3597"/>
                </a:lnTo>
                <a:lnTo>
                  <a:pt x="16563" y="1458"/>
                </a:lnTo>
                <a:lnTo>
                  <a:pt x="15837" y="1089"/>
                </a:lnTo>
                <a:close/>
                <a:moveTo>
                  <a:pt x="1254" y="5074"/>
                </a:moveTo>
                <a:lnTo>
                  <a:pt x="3651" y="6319"/>
                </a:lnTo>
                <a:lnTo>
                  <a:pt x="4069" y="5677"/>
                </a:lnTo>
                <a:lnTo>
                  <a:pt x="1672" y="4452"/>
                </a:lnTo>
                <a:lnTo>
                  <a:pt x="1254" y="5074"/>
                </a:lnTo>
                <a:close/>
                <a:moveTo>
                  <a:pt x="7325" y="9779"/>
                </a:moveTo>
                <a:lnTo>
                  <a:pt x="5917" y="9779"/>
                </a:lnTo>
                <a:lnTo>
                  <a:pt x="5917" y="10518"/>
                </a:lnTo>
                <a:lnTo>
                  <a:pt x="7325" y="10518"/>
                </a:lnTo>
                <a:lnTo>
                  <a:pt x="7325" y="9779"/>
                </a:lnTo>
                <a:close/>
                <a:moveTo>
                  <a:pt x="4113" y="9527"/>
                </a:moveTo>
                <a:cubicBezTo>
                  <a:pt x="4113" y="6280"/>
                  <a:pt x="7127" y="3636"/>
                  <a:pt x="10800" y="3636"/>
                </a:cubicBezTo>
                <a:cubicBezTo>
                  <a:pt x="14473" y="3636"/>
                  <a:pt x="17487" y="6280"/>
                  <a:pt x="17487" y="9527"/>
                </a:cubicBezTo>
                <a:cubicBezTo>
                  <a:pt x="17487" y="11121"/>
                  <a:pt x="16783" y="12598"/>
                  <a:pt x="15529" y="13707"/>
                </a:cubicBezTo>
                <a:cubicBezTo>
                  <a:pt x="14539" y="14581"/>
                  <a:pt x="13989" y="15729"/>
                  <a:pt x="13989" y="16973"/>
                </a:cubicBezTo>
                <a:lnTo>
                  <a:pt x="13989" y="19714"/>
                </a:lnTo>
                <a:lnTo>
                  <a:pt x="12032" y="21600"/>
                </a:lnTo>
                <a:lnTo>
                  <a:pt x="9568" y="21600"/>
                </a:lnTo>
                <a:lnTo>
                  <a:pt x="7611" y="19714"/>
                </a:lnTo>
                <a:lnTo>
                  <a:pt x="7611" y="16059"/>
                </a:lnTo>
                <a:lnTo>
                  <a:pt x="5521" y="16059"/>
                </a:lnTo>
                <a:lnTo>
                  <a:pt x="5521" y="12968"/>
                </a:lnTo>
                <a:lnTo>
                  <a:pt x="4113" y="12968"/>
                </a:lnTo>
                <a:lnTo>
                  <a:pt x="4113" y="9527"/>
                </a:lnTo>
                <a:close/>
                <a:moveTo>
                  <a:pt x="13176" y="18275"/>
                </a:moveTo>
                <a:lnTo>
                  <a:pt x="13176" y="17906"/>
                </a:lnTo>
                <a:lnTo>
                  <a:pt x="8424" y="17906"/>
                </a:lnTo>
                <a:lnTo>
                  <a:pt x="8424" y="18528"/>
                </a:lnTo>
                <a:lnTo>
                  <a:pt x="13176" y="18275"/>
                </a:lnTo>
                <a:close/>
                <a:moveTo>
                  <a:pt x="8754" y="19734"/>
                </a:moveTo>
                <a:lnTo>
                  <a:pt x="13110" y="19481"/>
                </a:lnTo>
                <a:lnTo>
                  <a:pt x="13176" y="19423"/>
                </a:lnTo>
                <a:lnTo>
                  <a:pt x="13176" y="18995"/>
                </a:lnTo>
                <a:lnTo>
                  <a:pt x="8424" y="19267"/>
                </a:lnTo>
                <a:lnTo>
                  <a:pt x="8424" y="19423"/>
                </a:lnTo>
                <a:lnTo>
                  <a:pt x="8754" y="19734"/>
                </a:lnTo>
                <a:close/>
                <a:moveTo>
                  <a:pt x="12296" y="20259"/>
                </a:moveTo>
                <a:lnTo>
                  <a:pt x="9458" y="20414"/>
                </a:lnTo>
                <a:lnTo>
                  <a:pt x="9942" y="20861"/>
                </a:lnTo>
                <a:lnTo>
                  <a:pt x="11658" y="20861"/>
                </a:lnTo>
                <a:lnTo>
                  <a:pt x="12296" y="20259"/>
                </a:lnTo>
                <a:close/>
                <a:moveTo>
                  <a:pt x="6335" y="12248"/>
                </a:moveTo>
                <a:lnTo>
                  <a:pt x="6335" y="13473"/>
                </a:lnTo>
                <a:lnTo>
                  <a:pt x="7325" y="13473"/>
                </a:lnTo>
                <a:lnTo>
                  <a:pt x="7325" y="14212"/>
                </a:lnTo>
                <a:lnTo>
                  <a:pt x="6335" y="14212"/>
                </a:lnTo>
                <a:lnTo>
                  <a:pt x="6335" y="15320"/>
                </a:lnTo>
                <a:lnTo>
                  <a:pt x="9414" y="15320"/>
                </a:lnTo>
                <a:cubicBezTo>
                  <a:pt x="10052" y="15320"/>
                  <a:pt x="10646" y="15106"/>
                  <a:pt x="11086" y="14718"/>
                </a:cubicBezTo>
                <a:lnTo>
                  <a:pt x="11658" y="15223"/>
                </a:lnTo>
                <a:cubicBezTo>
                  <a:pt x="11064" y="15767"/>
                  <a:pt x="10272" y="16059"/>
                  <a:pt x="9414" y="16059"/>
                </a:cubicBezTo>
                <a:lnTo>
                  <a:pt x="8424" y="16059"/>
                </a:lnTo>
                <a:lnTo>
                  <a:pt x="8424" y="17167"/>
                </a:lnTo>
                <a:lnTo>
                  <a:pt x="13176" y="17167"/>
                </a:lnTo>
                <a:lnTo>
                  <a:pt x="13176" y="16973"/>
                </a:lnTo>
                <a:cubicBezTo>
                  <a:pt x="13176" y="15534"/>
                  <a:pt x="13791" y="14193"/>
                  <a:pt x="14935" y="13201"/>
                </a:cubicBezTo>
                <a:cubicBezTo>
                  <a:pt x="16057" y="12210"/>
                  <a:pt x="16651" y="10926"/>
                  <a:pt x="16651" y="9527"/>
                </a:cubicBezTo>
                <a:cubicBezTo>
                  <a:pt x="16651" y="6688"/>
                  <a:pt x="14033" y="4355"/>
                  <a:pt x="10800" y="4355"/>
                </a:cubicBezTo>
                <a:cubicBezTo>
                  <a:pt x="7567" y="4355"/>
                  <a:pt x="4949" y="6688"/>
                  <a:pt x="4949" y="9527"/>
                </a:cubicBezTo>
                <a:lnTo>
                  <a:pt x="4949" y="12248"/>
                </a:lnTo>
                <a:lnTo>
                  <a:pt x="6335" y="12248"/>
                </a:lnTo>
                <a:close/>
                <a:moveTo>
                  <a:pt x="8644" y="9235"/>
                </a:moveTo>
                <a:cubicBezTo>
                  <a:pt x="8644" y="8185"/>
                  <a:pt x="9612" y="7330"/>
                  <a:pt x="10800" y="7330"/>
                </a:cubicBezTo>
                <a:cubicBezTo>
                  <a:pt x="11988" y="7330"/>
                  <a:pt x="12956" y="8185"/>
                  <a:pt x="12956" y="9235"/>
                </a:cubicBezTo>
                <a:cubicBezTo>
                  <a:pt x="12956" y="10285"/>
                  <a:pt x="11988" y="11140"/>
                  <a:pt x="10800" y="11140"/>
                </a:cubicBezTo>
                <a:cubicBezTo>
                  <a:pt x="9612" y="11140"/>
                  <a:pt x="8644" y="10285"/>
                  <a:pt x="8644" y="9235"/>
                </a:cubicBezTo>
                <a:close/>
                <a:moveTo>
                  <a:pt x="9480" y="9235"/>
                </a:moveTo>
                <a:cubicBezTo>
                  <a:pt x="9480" y="9877"/>
                  <a:pt x="10074" y="10401"/>
                  <a:pt x="10800" y="10401"/>
                </a:cubicBezTo>
                <a:cubicBezTo>
                  <a:pt x="11526" y="10401"/>
                  <a:pt x="12120" y="9877"/>
                  <a:pt x="12120" y="9235"/>
                </a:cubicBezTo>
                <a:cubicBezTo>
                  <a:pt x="12120" y="8574"/>
                  <a:pt x="11526" y="8049"/>
                  <a:pt x="10800" y="8049"/>
                </a:cubicBezTo>
                <a:cubicBezTo>
                  <a:pt x="10074" y="8049"/>
                  <a:pt x="9480" y="8574"/>
                  <a:pt x="9480" y="923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6" name="Shape"/>
          <p:cNvSpPr/>
          <p:nvPr/>
        </p:nvSpPr>
        <p:spPr>
          <a:xfrm>
            <a:off x="21041226" y="6595887"/>
            <a:ext cx="916913" cy="801711"/>
          </a:xfrm>
          <a:custGeom>
            <a:avLst/>
            <a:gdLst/>
            <a:ahLst/>
            <a:cxnLst>
              <a:cxn ang="0">
                <a:pos x="wd2" y="hd2"/>
              </a:cxn>
              <a:cxn ang="5400000">
                <a:pos x="wd2" y="hd2"/>
              </a:cxn>
              <a:cxn ang="10800000">
                <a:pos x="wd2" y="hd2"/>
              </a:cxn>
              <a:cxn ang="16200000">
                <a:pos x="wd2" y="hd2"/>
              </a:cxn>
            </a:cxnLst>
            <a:rect l="0" t="0" r="r" b="b"/>
            <a:pathLst>
              <a:path w="21600" h="21600" extrusionOk="0">
                <a:moveTo>
                  <a:pt x="10985" y="5406"/>
                </a:moveTo>
                <a:lnTo>
                  <a:pt x="9814" y="5406"/>
                </a:lnTo>
                <a:lnTo>
                  <a:pt x="9814" y="4043"/>
                </a:lnTo>
                <a:lnTo>
                  <a:pt x="10985" y="4043"/>
                </a:lnTo>
                <a:lnTo>
                  <a:pt x="10985" y="5406"/>
                </a:lnTo>
                <a:close/>
                <a:moveTo>
                  <a:pt x="13346" y="4043"/>
                </a:moveTo>
                <a:lnTo>
                  <a:pt x="12176" y="4043"/>
                </a:lnTo>
                <a:lnTo>
                  <a:pt x="12176" y="5406"/>
                </a:lnTo>
                <a:lnTo>
                  <a:pt x="13346" y="5406"/>
                </a:lnTo>
                <a:lnTo>
                  <a:pt x="13346" y="4043"/>
                </a:lnTo>
                <a:close/>
                <a:moveTo>
                  <a:pt x="15707" y="4043"/>
                </a:moveTo>
                <a:lnTo>
                  <a:pt x="14537" y="4043"/>
                </a:lnTo>
                <a:lnTo>
                  <a:pt x="14537" y="5406"/>
                </a:lnTo>
                <a:lnTo>
                  <a:pt x="15707" y="5406"/>
                </a:lnTo>
                <a:lnTo>
                  <a:pt x="15707" y="4043"/>
                </a:lnTo>
                <a:close/>
                <a:moveTo>
                  <a:pt x="18068" y="4043"/>
                </a:moveTo>
                <a:lnTo>
                  <a:pt x="16898" y="4043"/>
                </a:lnTo>
                <a:lnTo>
                  <a:pt x="16898" y="5406"/>
                </a:lnTo>
                <a:lnTo>
                  <a:pt x="18068" y="5406"/>
                </a:lnTo>
                <a:lnTo>
                  <a:pt x="18068" y="4043"/>
                </a:lnTo>
                <a:close/>
                <a:moveTo>
                  <a:pt x="10985" y="6746"/>
                </a:moveTo>
                <a:lnTo>
                  <a:pt x="9814" y="6746"/>
                </a:lnTo>
                <a:lnTo>
                  <a:pt x="9814" y="8109"/>
                </a:lnTo>
                <a:lnTo>
                  <a:pt x="10985" y="8109"/>
                </a:lnTo>
                <a:lnTo>
                  <a:pt x="10985" y="6746"/>
                </a:lnTo>
                <a:close/>
                <a:moveTo>
                  <a:pt x="13346" y="6746"/>
                </a:moveTo>
                <a:lnTo>
                  <a:pt x="12176" y="6746"/>
                </a:lnTo>
                <a:lnTo>
                  <a:pt x="12176" y="8109"/>
                </a:lnTo>
                <a:lnTo>
                  <a:pt x="13346" y="8109"/>
                </a:lnTo>
                <a:lnTo>
                  <a:pt x="13346" y="6746"/>
                </a:lnTo>
                <a:close/>
                <a:moveTo>
                  <a:pt x="15707" y="6746"/>
                </a:moveTo>
                <a:lnTo>
                  <a:pt x="14537" y="6746"/>
                </a:lnTo>
                <a:lnTo>
                  <a:pt x="14537" y="8109"/>
                </a:lnTo>
                <a:lnTo>
                  <a:pt x="15707" y="8109"/>
                </a:lnTo>
                <a:lnTo>
                  <a:pt x="15707" y="6746"/>
                </a:lnTo>
                <a:close/>
                <a:moveTo>
                  <a:pt x="18068" y="6746"/>
                </a:moveTo>
                <a:lnTo>
                  <a:pt x="16898" y="6746"/>
                </a:lnTo>
                <a:lnTo>
                  <a:pt x="16898" y="8109"/>
                </a:lnTo>
                <a:lnTo>
                  <a:pt x="18068" y="8109"/>
                </a:lnTo>
                <a:lnTo>
                  <a:pt x="18068" y="6746"/>
                </a:lnTo>
                <a:close/>
                <a:moveTo>
                  <a:pt x="10985" y="9449"/>
                </a:moveTo>
                <a:lnTo>
                  <a:pt x="9814" y="9449"/>
                </a:lnTo>
                <a:lnTo>
                  <a:pt x="9814" y="10812"/>
                </a:lnTo>
                <a:lnTo>
                  <a:pt x="10985" y="10812"/>
                </a:lnTo>
                <a:lnTo>
                  <a:pt x="10985" y="9449"/>
                </a:lnTo>
                <a:close/>
                <a:moveTo>
                  <a:pt x="13346" y="9449"/>
                </a:moveTo>
                <a:lnTo>
                  <a:pt x="12176" y="9449"/>
                </a:lnTo>
                <a:lnTo>
                  <a:pt x="12176" y="10812"/>
                </a:lnTo>
                <a:lnTo>
                  <a:pt x="13346" y="10812"/>
                </a:lnTo>
                <a:lnTo>
                  <a:pt x="13346" y="9449"/>
                </a:lnTo>
                <a:close/>
                <a:moveTo>
                  <a:pt x="15707" y="9449"/>
                </a:moveTo>
                <a:lnTo>
                  <a:pt x="14537" y="9449"/>
                </a:lnTo>
                <a:lnTo>
                  <a:pt x="14537" y="10812"/>
                </a:lnTo>
                <a:lnTo>
                  <a:pt x="15707" y="10812"/>
                </a:lnTo>
                <a:lnTo>
                  <a:pt x="15707" y="9449"/>
                </a:lnTo>
                <a:close/>
                <a:moveTo>
                  <a:pt x="18068" y="9449"/>
                </a:moveTo>
                <a:lnTo>
                  <a:pt x="16898" y="9449"/>
                </a:lnTo>
                <a:lnTo>
                  <a:pt x="16898" y="10812"/>
                </a:lnTo>
                <a:lnTo>
                  <a:pt x="18068" y="10812"/>
                </a:lnTo>
                <a:lnTo>
                  <a:pt x="18068" y="9449"/>
                </a:lnTo>
                <a:close/>
                <a:moveTo>
                  <a:pt x="10985" y="12151"/>
                </a:moveTo>
                <a:lnTo>
                  <a:pt x="9814" y="12151"/>
                </a:lnTo>
                <a:lnTo>
                  <a:pt x="9814" y="13491"/>
                </a:lnTo>
                <a:lnTo>
                  <a:pt x="10985" y="13491"/>
                </a:lnTo>
                <a:lnTo>
                  <a:pt x="10985" y="12151"/>
                </a:lnTo>
                <a:close/>
                <a:moveTo>
                  <a:pt x="13346" y="12151"/>
                </a:moveTo>
                <a:lnTo>
                  <a:pt x="12176" y="12151"/>
                </a:lnTo>
                <a:lnTo>
                  <a:pt x="12176" y="13491"/>
                </a:lnTo>
                <a:lnTo>
                  <a:pt x="13346" y="13491"/>
                </a:lnTo>
                <a:lnTo>
                  <a:pt x="13346" y="12151"/>
                </a:lnTo>
                <a:close/>
                <a:moveTo>
                  <a:pt x="15707" y="12151"/>
                </a:moveTo>
                <a:lnTo>
                  <a:pt x="14537" y="12151"/>
                </a:lnTo>
                <a:lnTo>
                  <a:pt x="14537" y="13491"/>
                </a:lnTo>
                <a:lnTo>
                  <a:pt x="15707" y="13491"/>
                </a:lnTo>
                <a:lnTo>
                  <a:pt x="15707" y="12151"/>
                </a:lnTo>
                <a:close/>
                <a:moveTo>
                  <a:pt x="18068" y="12151"/>
                </a:moveTo>
                <a:lnTo>
                  <a:pt x="16898" y="12151"/>
                </a:lnTo>
                <a:lnTo>
                  <a:pt x="16898" y="13491"/>
                </a:lnTo>
                <a:lnTo>
                  <a:pt x="18068" y="13491"/>
                </a:lnTo>
                <a:lnTo>
                  <a:pt x="18068" y="12151"/>
                </a:lnTo>
                <a:close/>
                <a:moveTo>
                  <a:pt x="10985" y="14854"/>
                </a:moveTo>
                <a:lnTo>
                  <a:pt x="9814" y="14854"/>
                </a:lnTo>
                <a:lnTo>
                  <a:pt x="9814" y="16194"/>
                </a:lnTo>
                <a:lnTo>
                  <a:pt x="10985" y="16194"/>
                </a:lnTo>
                <a:lnTo>
                  <a:pt x="10985" y="14854"/>
                </a:lnTo>
                <a:close/>
                <a:moveTo>
                  <a:pt x="13346" y="14854"/>
                </a:moveTo>
                <a:lnTo>
                  <a:pt x="12176" y="14854"/>
                </a:lnTo>
                <a:lnTo>
                  <a:pt x="12176" y="16194"/>
                </a:lnTo>
                <a:lnTo>
                  <a:pt x="13346" y="16194"/>
                </a:lnTo>
                <a:lnTo>
                  <a:pt x="13346" y="14854"/>
                </a:lnTo>
                <a:close/>
                <a:moveTo>
                  <a:pt x="15707" y="14854"/>
                </a:moveTo>
                <a:lnTo>
                  <a:pt x="14537" y="14854"/>
                </a:lnTo>
                <a:lnTo>
                  <a:pt x="14537" y="16194"/>
                </a:lnTo>
                <a:lnTo>
                  <a:pt x="15707" y="16194"/>
                </a:lnTo>
                <a:lnTo>
                  <a:pt x="15707" y="14854"/>
                </a:lnTo>
                <a:close/>
                <a:moveTo>
                  <a:pt x="18068" y="14854"/>
                </a:moveTo>
                <a:lnTo>
                  <a:pt x="16898" y="14854"/>
                </a:lnTo>
                <a:lnTo>
                  <a:pt x="16898" y="16194"/>
                </a:lnTo>
                <a:lnTo>
                  <a:pt x="18068" y="16194"/>
                </a:lnTo>
                <a:lnTo>
                  <a:pt x="18068" y="14854"/>
                </a:lnTo>
                <a:close/>
                <a:moveTo>
                  <a:pt x="6283" y="0"/>
                </a:moveTo>
                <a:lnTo>
                  <a:pt x="21600" y="0"/>
                </a:lnTo>
                <a:lnTo>
                  <a:pt x="21600" y="21600"/>
                </a:lnTo>
                <a:lnTo>
                  <a:pt x="0" y="21600"/>
                </a:lnTo>
                <a:lnTo>
                  <a:pt x="0" y="6769"/>
                </a:lnTo>
                <a:lnTo>
                  <a:pt x="6283" y="6769"/>
                </a:lnTo>
                <a:lnTo>
                  <a:pt x="6283" y="0"/>
                </a:lnTo>
                <a:close/>
                <a:moveTo>
                  <a:pt x="7864" y="7639"/>
                </a:moveTo>
                <a:lnTo>
                  <a:pt x="760" y="7639"/>
                </a:lnTo>
                <a:lnTo>
                  <a:pt x="760" y="20707"/>
                </a:lnTo>
                <a:lnTo>
                  <a:pt x="7864" y="20707"/>
                </a:lnTo>
                <a:lnTo>
                  <a:pt x="7864" y="7639"/>
                </a:lnTo>
                <a:close/>
                <a:moveTo>
                  <a:pt x="8624" y="7192"/>
                </a:moveTo>
                <a:lnTo>
                  <a:pt x="8624" y="17557"/>
                </a:lnTo>
                <a:lnTo>
                  <a:pt x="19259" y="17557"/>
                </a:lnTo>
                <a:lnTo>
                  <a:pt x="19259" y="2679"/>
                </a:lnTo>
                <a:lnTo>
                  <a:pt x="8624" y="2679"/>
                </a:lnTo>
                <a:lnTo>
                  <a:pt x="8624" y="7192"/>
                </a:lnTo>
                <a:close/>
                <a:moveTo>
                  <a:pt x="7043" y="893"/>
                </a:moveTo>
                <a:lnTo>
                  <a:pt x="7043" y="6769"/>
                </a:lnTo>
                <a:lnTo>
                  <a:pt x="7864" y="6769"/>
                </a:lnTo>
                <a:lnTo>
                  <a:pt x="7864" y="1810"/>
                </a:lnTo>
                <a:lnTo>
                  <a:pt x="20019" y="1810"/>
                </a:lnTo>
                <a:lnTo>
                  <a:pt x="20019" y="18450"/>
                </a:lnTo>
                <a:lnTo>
                  <a:pt x="8624" y="18450"/>
                </a:lnTo>
                <a:lnTo>
                  <a:pt x="8624" y="20707"/>
                </a:lnTo>
                <a:lnTo>
                  <a:pt x="20820" y="20707"/>
                </a:lnTo>
                <a:lnTo>
                  <a:pt x="20820" y="893"/>
                </a:lnTo>
                <a:lnTo>
                  <a:pt x="7043" y="893"/>
                </a:lnTo>
                <a:close/>
                <a:moveTo>
                  <a:pt x="3922" y="15748"/>
                </a:moveTo>
                <a:lnTo>
                  <a:pt x="3121" y="15748"/>
                </a:lnTo>
                <a:lnTo>
                  <a:pt x="3121" y="16641"/>
                </a:lnTo>
                <a:lnTo>
                  <a:pt x="3922" y="16641"/>
                </a:lnTo>
                <a:lnTo>
                  <a:pt x="3922" y="15748"/>
                </a:lnTo>
                <a:close/>
                <a:moveTo>
                  <a:pt x="5482" y="15748"/>
                </a:moveTo>
                <a:lnTo>
                  <a:pt x="4702" y="15748"/>
                </a:lnTo>
                <a:lnTo>
                  <a:pt x="4702" y="16641"/>
                </a:lnTo>
                <a:lnTo>
                  <a:pt x="5482" y="16641"/>
                </a:lnTo>
                <a:lnTo>
                  <a:pt x="5482" y="15748"/>
                </a:lnTo>
                <a:close/>
                <a:moveTo>
                  <a:pt x="3922" y="13961"/>
                </a:moveTo>
                <a:lnTo>
                  <a:pt x="3121" y="13961"/>
                </a:lnTo>
                <a:lnTo>
                  <a:pt x="3121" y="14854"/>
                </a:lnTo>
                <a:lnTo>
                  <a:pt x="3922" y="14854"/>
                </a:lnTo>
                <a:lnTo>
                  <a:pt x="3922" y="13961"/>
                </a:lnTo>
                <a:close/>
                <a:moveTo>
                  <a:pt x="5482" y="13961"/>
                </a:moveTo>
                <a:lnTo>
                  <a:pt x="4702" y="13961"/>
                </a:lnTo>
                <a:lnTo>
                  <a:pt x="4702" y="14854"/>
                </a:lnTo>
                <a:lnTo>
                  <a:pt x="5482" y="14854"/>
                </a:lnTo>
                <a:lnTo>
                  <a:pt x="5482" y="13961"/>
                </a:lnTo>
                <a:close/>
                <a:moveTo>
                  <a:pt x="3922" y="12151"/>
                </a:moveTo>
                <a:lnTo>
                  <a:pt x="3121" y="12151"/>
                </a:lnTo>
                <a:lnTo>
                  <a:pt x="3121" y="13045"/>
                </a:lnTo>
                <a:lnTo>
                  <a:pt x="3922" y="13045"/>
                </a:lnTo>
                <a:lnTo>
                  <a:pt x="3922" y="12151"/>
                </a:lnTo>
                <a:close/>
                <a:moveTo>
                  <a:pt x="5482" y="12151"/>
                </a:moveTo>
                <a:lnTo>
                  <a:pt x="4702" y="12151"/>
                </a:lnTo>
                <a:lnTo>
                  <a:pt x="4702" y="13045"/>
                </a:lnTo>
                <a:lnTo>
                  <a:pt x="5482" y="13045"/>
                </a:lnTo>
                <a:lnTo>
                  <a:pt x="5482" y="12151"/>
                </a:lnTo>
                <a:close/>
                <a:moveTo>
                  <a:pt x="3922" y="10342"/>
                </a:moveTo>
                <a:lnTo>
                  <a:pt x="3121" y="10342"/>
                </a:lnTo>
                <a:lnTo>
                  <a:pt x="3121" y="11258"/>
                </a:lnTo>
                <a:lnTo>
                  <a:pt x="3922" y="11258"/>
                </a:lnTo>
                <a:lnTo>
                  <a:pt x="3922" y="10342"/>
                </a:lnTo>
                <a:close/>
                <a:moveTo>
                  <a:pt x="5482" y="10342"/>
                </a:moveTo>
                <a:lnTo>
                  <a:pt x="4702" y="10342"/>
                </a:lnTo>
                <a:lnTo>
                  <a:pt x="4702" y="11258"/>
                </a:lnTo>
                <a:lnTo>
                  <a:pt x="5482" y="11258"/>
                </a:lnTo>
                <a:lnTo>
                  <a:pt x="5482" y="10342"/>
                </a:lnTo>
                <a:close/>
                <a:moveTo>
                  <a:pt x="7043" y="18450"/>
                </a:moveTo>
                <a:lnTo>
                  <a:pt x="1560" y="18450"/>
                </a:lnTo>
                <a:lnTo>
                  <a:pt x="1560" y="8555"/>
                </a:lnTo>
                <a:lnTo>
                  <a:pt x="7043" y="8555"/>
                </a:lnTo>
                <a:lnTo>
                  <a:pt x="7043" y="18450"/>
                </a:lnTo>
                <a:close/>
                <a:moveTo>
                  <a:pt x="6283" y="9449"/>
                </a:moveTo>
                <a:lnTo>
                  <a:pt x="2341" y="9449"/>
                </a:lnTo>
                <a:lnTo>
                  <a:pt x="2341" y="17557"/>
                </a:lnTo>
                <a:lnTo>
                  <a:pt x="6283" y="17557"/>
                </a:lnTo>
                <a:lnTo>
                  <a:pt x="6283" y="9449"/>
                </a:lnTo>
                <a:close/>
                <a:moveTo>
                  <a:pt x="13941" y="18921"/>
                </a:moveTo>
                <a:cubicBezTo>
                  <a:pt x="13613" y="18921"/>
                  <a:pt x="13367" y="19203"/>
                  <a:pt x="13367" y="19579"/>
                </a:cubicBezTo>
                <a:cubicBezTo>
                  <a:pt x="13367" y="19955"/>
                  <a:pt x="13613" y="20237"/>
                  <a:pt x="13941" y="20237"/>
                </a:cubicBezTo>
                <a:cubicBezTo>
                  <a:pt x="14249" y="20237"/>
                  <a:pt x="14516" y="19955"/>
                  <a:pt x="14516" y="19579"/>
                </a:cubicBezTo>
                <a:cubicBezTo>
                  <a:pt x="14516" y="19203"/>
                  <a:pt x="14249" y="18921"/>
                  <a:pt x="13941" y="18921"/>
                </a:cubicBezTo>
                <a:close/>
                <a:moveTo>
                  <a:pt x="4312" y="18921"/>
                </a:moveTo>
                <a:cubicBezTo>
                  <a:pt x="3983" y="18921"/>
                  <a:pt x="3716" y="19203"/>
                  <a:pt x="3716" y="19579"/>
                </a:cubicBezTo>
                <a:cubicBezTo>
                  <a:pt x="3716" y="19955"/>
                  <a:pt x="3983" y="20237"/>
                  <a:pt x="4312" y="20237"/>
                </a:cubicBezTo>
                <a:cubicBezTo>
                  <a:pt x="4620" y="20237"/>
                  <a:pt x="4887" y="19955"/>
                  <a:pt x="4887" y="19579"/>
                </a:cubicBezTo>
                <a:cubicBezTo>
                  <a:pt x="4887" y="19203"/>
                  <a:pt x="4620" y="18921"/>
                  <a:pt x="4312" y="1892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7" name="Shape"/>
          <p:cNvSpPr/>
          <p:nvPr/>
        </p:nvSpPr>
        <p:spPr>
          <a:xfrm>
            <a:off x="21215948" y="8354655"/>
            <a:ext cx="567465" cy="805551"/>
          </a:xfrm>
          <a:custGeom>
            <a:avLst/>
            <a:gdLst/>
            <a:ahLst/>
            <a:cxnLst>
              <a:cxn ang="0">
                <a:pos x="wd2" y="hd2"/>
              </a:cxn>
              <a:cxn ang="5400000">
                <a:pos x="wd2" y="hd2"/>
              </a:cxn>
              <a:cxn ang="10800000">
                <a:pos x="wd2" y="hd2"/>
              </a:cxn>
              <a:cxn ang="16200000">
                <a:pos x="wd2" y="hd2"/>
              </a:cxn>
            </a:cxnLst>
            <a:rect l="0" t="0" r="r" b="b"/>
            <a:pathLst>
              <a:path w="21600" h="21600" extrusionOk="0">
                <a:moveTo>
                  <a:pt x="13172" y="0"/>
                </a:moveTo>
                <a:lnTo>
                  <a:pt x="13172" y="842"/>
                </a:lnTo>
                <a:lnTo>
                  <a:pt x="9589" y="842"/>
                </a:lnTo>
                <a:lnTo>
                  <a:pt x="9589" y="1708"/>
                </a:lnTo>
                <a:lnTo>
                  <a:pt x="6006" y="1708"/>
                </a:lnTo>
                <a:lnTo>
                  <a:pt x="6006" y="2972"/>
                </a:lnTo>
                <a:lnTo>
                  <a:pt x="2422" y="2972"/>
                </a:lnTo>
                <a:lnTo>
                  <a:pt x="2422" y="5219"/>
                </a:lnTo>
                <a:cubicBezTo>
                  <a:pt x="829" y="6623"/>
                  <a:pt x="0" y="8331"/>
                  <a:pt x="0" y="10156"/>
                </a:cubicBezTo>
                <a:cubicBezTo>
                  <a:pt x="0" y="12333"/>
                  <a:pt x="1593" y="14416"/>
                  <a:pt x="4214" y="15679"/>
                </a:cubicBezTo>
                <a:lnTo>
                  <a:pt x="4214" y="21600"/>
                </a:lnTo>
                <a:lnTo>
                  <a:pt x="5441" y="21600"/>
                </a:lnTo>
                <a:lnTo>
                  <a:pt x="5441" y="15188"/>
                </a:lnTo>
                <a:lnTo>
                  <a:pt x="5143" y="15071"/>
                </a:lnTo>
                <a:cubicBezTo>
                  <a:pt x="2754" y="13994"/>
                  <a:pt x="1261" y="12122"/>
                  <a:pt x="1261" y="10156"/>
                </a:cubicBezTo>
                <a:cubicBezTo>
                  <a:pt x="1261" y="9267"/>
                  <a:pt x="1493" y="8050"/>
                  <a:pt x="2422" y="6810"/>
                </a:cubicBezTo>
                <a:lnTo>
                  <a:pt x="2422" y="9337"/>
                </a:lnTo>
                <a:lnTo>
                  <a:pt x="7233" y="9337"/>
                </a:lnTo>
                <a:lnTo>
                  <a:pt x="7233" y="8472"/>
                </a:lnTo>
                <a:lnTo>
                  <a:pt x="10817" y="8472"/>
                </a:lnTo>
                <a:lnTo>
                  <a:pt x="10817" y="7629"/>
                </a:lnTo>
                <a:lnTo>
                  <a:pt x="16756" y="7629"/>
                </a:lnTo>
                <a:lnTo>
                  <a:pt x="16756" y="8448"/>
                </a:lnTo>
                <a:cubicBezTo>
                  <a:pt x="15661" y="8448"/>
                  <a:pt x="14566" y="8612"/>
                  <a:pt x="13571" y="8916"/>
                </a:cubicBezTo>
                <a:cubicBezTo>
                  <a:pt x="12542" y="9220"/>
                  <a:pt x="11646" y="9642"/>
                  <a:pt x="10883" y="10180"/>
                </a:cubicBezTo>
                <a:cubicBezTo>
                  <a:pt x="10120" y="10741"/>
                  <a:pt x="9523" y="11373"/>
                  <a:pt x="9091" y="12075"/>
                </a:cubicBezTo>
                <a:lnTo>
                  <a:pt x="10219" y="12403"/>
                </a:lnTo>
                <a:cubicBezTo>
                  <a:pt x="10584" y="11818"/>
                  <a:pt x="11115" y="11280"/>
                  <a:pt x="11779" y="10812"/>
                </a:cubicBezTo>
                <a:cubicBezTo>
                  <a:pt x="12409" y="10344"/>
                  <a:pt x="13172" y="9969"/>
                  <a:pt x="14035" y="9735"/>
                </a:cubicBezTo>
                <a:cubicBezTo>
                  <a:pt x="14931" y="9454"/>
                  <a:pt x="15860" y="9337"/>
                  <a:pt x="16822" y="9337"/>
                </a:cubicBezTo>
                <a:lnTo>
                  <a:pt x="18017" y="9337"/>
                </a:lnTo>
                <a:lnTo>
                  <a:pt x="18017" y="6763"/>
                </a:lnTo>
                <a:lnTo>
                  <a:pt x="15594" y="6763"/>
                </a:lnTo>
                <a:cubicBezTo>
                  <a:pt x="14300" y="6763"/>
                  <a:pt x="13239" y="6014"/>
                  <a:pt x="13239" y="5102"/>
                </a:cubicBezTo>
                <a:lnTo>
                  <a:pt x="20372" y="5102"/>
                </a:lnTo>
                <a:lnTo>
                  <a:pt x="20372" y="10812"/>
                </a:lnTo>
                <a:lnTo>
                  <a:pt x="13770" y="15024"/>
                </a:lnTo>
                <a:lnTo>
                  <a:pt x="13770" y="21600"/>
                </a:lnTo>
                <a:lnTo>
                  <a:pt x="15030" y="21600"/>
                </a:lnTo>
                <a:lnTo>
                  <a:pt x="15030" y="15422"/>
                </a:lnTo>
                <a:lnTo>
                  <a:pt x="21600" y="11186"/>
                </a:lnTo>
                <a:lnTo>
                  <a:pt x="21600" y="4236"/>
                </a:lnTo>
                <a:lnTo>
                  <a:pt x="18017" y="4236"/>
                </a:lnTo>
                <a:lnTo>
                  <a:pt x="18017" y="0"/>
                </a:lnTo>
                <a:lnTo>
                  <a:pt x="13172" y="0"/>
                </a:lnTo>
                <a:close/>
                <a:moveTo>
                  <a:pt x="16756" y="889"/>
                </a:moveTo>
                <a:lnTo>
                  <a:pt x="16756" y="4236"/>
                </a:lnTo>
                <a:lnTo>
                  <a:pt x="14433" y="4236"/>
                </a:lnTo>
                <a:lnTo>
                  <a:pt x="14433" y="889"/>
                </a:lnTo>
                <a:lnTo>
                  <a:pt x="16756" y="889"/>
                </a:lnTo>
                <a:close/>
                <a:moveTo>
                  <a:pt x="3650" y="3838"/>
                </a:moveTo>
                <a:lnTo>
                  <a:pt x="6006" y="3838"/>
                </a:lnTo>
                <a:lnTo>
                  <a:pt x="6006" y="8448"/>
                </a:lnTo>
                <a:lnTo>
                  <a:pt x="3650" y="8448"/>
                </a:lnTo>
                <a:lnTo>
                  <a:pt x="3650" y="3838"/>
                </a:lnTo>
                <a:close/>
                <a:moveTo>
                  <a:pt x="7233" y="2574"/>
                </a:moveTo>
                <a:lnTo>
                  <a:pt x="9589" y="2574"/>
                </a:lnTo>
                <a:lnTo>
                  <a:pt x="9589" y="7606"/>
                </a:lnTo>
                <a:lnTo>
                  <a:pt x="7233" y="7606"/>
                </a:lnTo>
                <a:lnTo>
                  <a:pt x="7233" y="2574"/>
                </a:lnTo>
                <a:close/>
                <a:moveTo>
                  <a:pt x="10817" y="6763"/>
                </a:moveTo>
                <a:lnTo>
                  <a:pt x="10817" y="1732"/>
                </a:lnTo>
                <a:lnTo>
                  <a:pt x="13172" y="1732"/>
                </a:lnTo>
                <a:lnTo>
                  <a:pt x="13172" y="4236"/>
                </a:lnTo>
                <a:lnTo>
                  <a:pt x="11978" y="4236"/>
                </a:lnTo>
                <a:lnTo>
                  <a:pt x="11978" y="5102"/>
                </a:lnTo>
                <a:cubicBezTo>
                  <a:pt x="11978" y="5733"/>
                  <a:pt x="12343" y="6319"/>
                  <a:pt x="12907" y="6763"/>
                </a:cubicBezTo>
                <a:lnTo>
                  <a:pt x="10817" y="676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8" name="Shape"/>
          <p:cNvSpPr/>
          <p:nvPr/>
        </p:nvSpPr>
        <p:spPr>
          <a:xfrm>
            <a:off x="19251740" y="10320784"/>
            <a:ext cx="778671" cy="5789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10800" y="13923"/>
                </a:moveTo>
                <a:lnTo>
                  <a:pt x="12737" y="11581"/>
                </a:lnTo>
                <a:lnTo>
                  <a:pt x="19978" y="20364"/>
                </a:lnTo>
                <a:lnTo>
                  <a:pt x="1647" y="20364"/>
                </a:lnTo>
                <a:lnTo>
                  <a:pt x="8887" y="11581"/>
                </a:lnTo>
                <a:lnTo>
                  <a:pt x="10800" y="13923"/>
                </a:lnTo>
                <a:close/>
                <a:moveTo>
                  <a:pt x="13415" y="10767"/>
                </a:moveTo>
                <a:lnTo>
                  <a:pt x="20704" y="1952"/>
                </a:lnTo>
                <a:lnTo>
                  <a:pt x="20704" y="19616"/>
                </a:lnTo>
                <a:lnTo>
                  <a:pt x="13415" y="10767"/>
                </a:lnTo>
                <a:close/>
                <a:moveTo>
                  <a:pt x="10800" y="12296"/>
                </a:moveTo>
                <a:lnTo>
                  <a:pt x="1647" y="1204"/>
                </a:lnTo>
                <a:lnTo>
                  <a:pt x="19978" y="1204"/>
                </a:lnTo>
                <a:lnTo>
                  <a:pt x="10800" y="12296"/>
                </a:lnTo>
                <a:close/>
                <a:moveTo>
                  <a:pt x="8209" y="10767"/>
                </a:moveTo>
                <a:lnTo>
                  <a:pt x="920" y="19616"/>
                </a:lnTo>
                <a:lnTo>
                  <a:pt x="920" y="1952"/>
                </a:lnTo>
                <a:lnTo>
                  <a:pt x="8209" y="10767"/>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809" name="Shape"/>
          <p:cNvSpPr/>
          <p:nvPr/>
        </p:nvSpPr>
        <p:spPr>
          <a:xfrm>
            <a:off x="21110345" y="10176781"/>
            <a:ext cx="778668" cy="866995"/>
          </a:xfrm>
          <a:custGeom>
            <a:avLst/>
            <a:gdLst/>
            <a:ahLst/>
            <a:cxnLst>
              <a:cxn ang="0">
                <a:pos x="wd2" y="hd2"/>
              </a:cxn>
              <a:cxn ang="5400000">
                <a:pos x="wd2" y="hd2"/>
              </a:cxn>
              <a:cxn ang="10800000">
                <a:pos x="wd2" y="hd2"/>
              </a:cxn>
              <a:cxn ang="16200000">
                <a:pos x="wd2" y="hd2"/>
              </a:cxn>
            </a:cxnLst>
            <a:rect l="0" t="0" r="r" b="b"/>
            <a:pathLst>
              <a:path w="21600" h="21600" extrusionOk="0">
                <a:moveTo>
                  <a:pt x="0" y="7409"/>
                </a:moveTo>
                <a:lnTo>
                  <a:pt x="0" y="21600"/>
                </a:lnTo>
                <a:lnTo>
                  <a:pt x="21600" y="21600"/>
                </a:lnTo>
                <a:lnTo>
                  <a:pt x="21600" y="7409"/>
                </a:lnTo>
                <a:lnTo>
                  <a:pt x="10800" y="0"/>
                </a:lnTo>
                <a:lnTo>
                  <a:pt x="0" y="7409"/>
                </a:lnTo>
                <a:close/>
                <a:moveTo>
                  <a:pt x="20438" y="7648"/>
                </a:moveTo>
                <a:lnTo>
                  <a:pt x="18283" y="9359"/>
                </a:lnTo>
                <a:lnTo>
                  <a:pt x="3293" y="9359"/>
                </a:lnTo>
                <a:lnTo>
                  <a:pt x="1162" y="7648"/>
                </a:lnTo>
                <a:lnTo>
                  <a:pt x="10800" y="1018"/>
                </a:lnTo>
                <a:lnTo>
                  <a:pt x="20438" y="7648"/>
                </a:lnTo>
                <a:close/>
                <a:moveTo>
                  <a:pt x="8185" y="14407"/>
                </a:moveTo>
                <a:lnTo>
                  <a:pt x="896" y="20278"/>
                </a:lnTo>
                <a:lnTo>
                  <a:pt x="896" y="8514"/>
                </a:lnTo>
                <a:lnTo>
                  <a:pt x="8185" y="14407"/>
                </a:lnTo>
                <a:close/>
                <a:moveTo>
                  <a:pt x="10800" y="12306"/>
                </a:moveTo>
                <a:lnTo>
                  <a:pt x="8863" y="13866"/>
                </a:lnTo>
                <a:lnTo>
                  <a:pt x="4286" y="10183"/>
                </a:lnTo>
                <a:lnTo>
                  <a:pt x="17290" y="10183"/>
                </a:lnTo>
                <a:lnTo>
                  <a:pt x="12713" y="13866"/>
                </a:lnTo>
                <a:lnTo>
                  <a:pt x="10800" y="12306"/>
                </a:lnTo>
                <a:close/>
                <a:moveTo>
                  <a:pt x="10800" y="13411"/>
                </a:moveTo>
                <a:lnTo>
                  <a:pt x="19953" y="20777"/>
                </a:lnTo>
                <a:lnTo>
                  <a:pt x="1622" y="20777"/>
                </a:lnTo>
                <a:lnTo>
                  <a:pt x="10800" y="13411"/>
                </a:lnTo>
                <a:close/>
                <a:moveTo>
                  <a:pt x="13391" y="14407"/>
                </a:moveTo>
                <a:lnTo>
                  <a:pt x="20680" y="8514"/>
                </a:lnTo>
                <a:lnTo>
                  <a:pt x="20680" y="20278"/>
                </a:lnTo>
                <a:lnTo>
                  <a:pt x="13391" y="1440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0" name="Shape"/>
          <p:cNvSpPr/>
          <p:nvPr/>
        </p:nvSpPr>
        <p:spPr>
          <a:xfrm>
            <a:off x="12005466" y="11902907"/>
            <a:ext cx="1147323" cy="982196"/>
          </a:xfrm>
          <a:custGeom>
            <a:avLst/>
            <a:gdLst/>
            <a:ahLst/>
            <a:cxnLst>
              <a:cxn ang="0">
                <a:pos x="wd2" y="hd2"/>
              </a:cxn>
              <a:cxn ang="5400000">
                <a:pos x="wd2" y="hd2"/>
              </a:cxn>
              <a:cxn ang="10800000">
                <a:pos x="wd2" y="hd2"/>
              </a:cxn>
              <a:cxn ang="16200000">
                <a:pos x="wd2" y="hd2"/>
              </a:cxn>
            </a:cxnLst>
            <a:rect l="0" t="0" r="r" b="b"/>
            <a:pathLst>
              <a:path w="21600" h="21600" extrusionOk="0">
                <a:moveTo>
                  <a:pt x="18011" y="9077"/>
                </a:moveTo>
                <a:lnTo>
                  <a:pt x="16815" y="9077"/>
                </a:lnTo>
                <a:lnTo>
                  <a:pt x="16815" y="5591"/>
                </a:lnTo>
                <a:lnTo>
                  <a:pt x="12275" y="5591"/>
                </a:lnTo>
                <a:lnTo>
                  <a:pt x="12275" y="4194"/>
                </a:lnTo>
                <a:lnTo>
                  <a:pt x="14537" y="4194"/>
                </a:lnTo>
                <a:lnTo>
                  <a:pt x="10800" y="0"/>
                </a:lnTo>
                <a:lnTo>
                  <a:pt x="7047" y="4194"/>
                </a:lnTo>
                <a:lnTo>
                  <a:pt x="9325" y="4194"/>
                </a:lnTo>
                <a:lnTo>
                  <a:pt x="9325" y="5591"/>
                </a:lnTo>
                <a:lnTo>
                  <a:pt x="4785" y="5591"/>
                </a:lnTo>
                <a:lnTo>
                  <a:pt x="4785" y="9077"/>
                </a:lnTo>
                <a:lnTo>
                  <a:pt x="3573" y="9077"/>
                </a:lnTo>
                <a:lnTo>
                  <a:pt x="3573" y="6434"/>
                </a:lnTo>
                <a:lnTo>
                  <a:pt x="0" y="10800"/>
                </a:lnTo>
                <a:lnTo>
                  <a:pt x="3573" y="15185"/>
                </a:lnTo>
                <a:lnTo>
                  <a:pt x="3573" y="12523"/>
                </a:lnTo>
                <a:lnTo>
                  <a:pt x="4785" y="12523"/>
                </a:lnTo>
                <a:lnTo>
                  <a:pt x="4785" y="16009"/>
                </a:lnTo>
                <a:lnTo>
                  <a:pt x="9325" y="16009"/>
                </a:lnTo>
                <a:lnTo>
                  <a:pt x="9325" y="17426"/>
                </a:lnTo>
                <a:lnTo>
                  <a:pt x="7047" y="17426"/>
                </a:lnTo>
                <a:lnTo>
                  <a:pt x="10800" y="21600"/>
                </a:lnTo>
                <a:lnTo>
                  <a:pt x="14537" y="17426"/>
                </a:lnTo>
                <a:lnTo>
                  <a:pt x="12275" y="17426"/>
                </a:lnTo>
                <a:lnTo>
                  <a:pt x="12275" y="16009"/>
                </a:lnTo>
                <a:lnTo>
                  <a:pt x="16815" y="16009"/>
                </a:lnTo>
                <a:lnTo>
                  <a:pt x="16815" y="12523"/>
                </a:lnTo>
                <a:lnTo>
                  <a:pt x="18011" y="12523"/>
                </a:lnTo>
                <a:lnTo>
                  <a:pt x="18011" y="15185"/>
                </a:lnTo>
                <a:lnTo>
                  <a:pt x="21600" y="10800"/>
                </a:lnTo>
                <a:lnTo>
                  <a:pt x="18011" y="6434"/>
                </a:lnTo>
                <a:lnTo>
                  <a:pt x="18011" y="9077"/>
                </a:lnTo>
                <a:close/>
                <a:moveTo>
                  <a:pt x="10800" y="11432"/>
                </a:moveTo>
                <a:lnTo>
                  <a:pt x="5900" y="6319"/>
                </a:lnTo>
                <a:lnTo>
                  <a:pt x="15700" y="6319"/>
                </a:lnTo>
                <a:lnTo>
                  <a:pt x="10800" y="11432"/>
                </a:lnTo>
                <a:close/>
                <a:moveTo>
                  <a:pt x="9276" y="10800"/>
                </a:moveTo>
                <a:lnTo>
                  <a:pt x="5392" y="14860"/>
                </a:lnTo>
                <a:lnTo>
                  <a:pt x="5392" y="6760"/>
                </a:lnTo>
                <a:lnTo>
                  <a:pt x="9276" y="10800"/>
                </a:lnTo>
                <a:close/>
                <a:moveTo>
                  <a:pt x="9735" y="11279"/>
                </a:moveTo>
                <a:lnTo>
                  <a:pt x="10800" y="12389"/>
                </a:lnTo>
                <a:lnTo>
                  <a:pt x="11865" y="11279"/>
                </a:lnTo>
                <a:lnTo>
                  <a:pt x="15700" y="15300"/>
                </a:lnTo>
                <a:lnTo>
                  <a:pt x="5883" y="15300"/>
                </a:lnTo>
                <a:lnTo>
                  <a:pt x="9735" y="11279"/>
                </a:lnTo>
                <a:close/>
                <a:moveTo>
                  <a:pt x="12324" y="10800"/>
                </a:moveTo>
                <a:lnTo>
                  <a:pt x="16192" y="6760"/>
                </a:lnTo>
                <a:lnTo>
                  <a:pt x="16192" y="14860"/>
                </a:lnTo>
                <a:lnTo>
                  <a:pt x="12324" y="10800"/>
                </a:lnTo>
                <a:close/>
                <a:moveTo>
                  <a:pt x="10800" y="996"/>
                </a:moveTo>
                <a:lnTo>
                  <a:pt x="13012" y="3485"/>
                </a:lnTo>
                <a:lnTo>
                  <a:pt x="11652" y="3485"/>
                </a:lnTo>
                <a:lnTo>
                  <a:pt x="11652" y="5591"/>
                </a:lnTo>
                <a:lnTo>
                  <a:pt x="9931" y="5591"/>
                </a:lnTo>
                <a:lnTo>
                  <a:pt x="9931" y="3485"/>
                </a:lnTo>
                <a:lnTo>
                  <a:pt x="8571" y="3485"/>
                </a:lnTo>
                <a:lnTo>
                  <a:pt x="10800" y="996"/>
                </a:lnTo>
                <a:close/>
                <a:moveTo>
                  <a:pt x="2966" y="13404"/>
                </a:moveTo>
                <a:lnTo>
                  <a:pt x="852" y="10800"/>
                </a:lnTo>
                <a:lnTo>
                  <a:pt x="2966" y="8215"/>
                </a:lnTo>
                <a:lnTo>
                  <a:pt x="2966" y="9804"/>
                </a:lnTo>
                <a:lnTo>
                  <a:pt x="4785" y="9804"/>
                </a:lnTo>
                <a:lnTo>
                  <a:pt x="4785" y="11815"/>
                </a:lnTo>
                <a:lnTo>
                  <a:pt x="2966" y="11815"/>
                </a:lnTo>
                <a:lnTo>
                  <a:pt x="2966" y="13404"/>
                </a:lnTo>
                <a:close/>
                <a:moveTo>
                  <a:pt x="10800" y="20623"/>
                </a:moveTo>
                <a:lnTo>
                  <a:pt x="8571" y="18134"/>
                </a:lnTo>
                <a:lnTo>
                  <a:pt x="9931" y="18134"/>
                </a:lnTo>
                <a:lnTo>
                  <a:pt x="9931" y="16009"/>
                </a:lnTo>
                <a:lnTo>
                  <a:pt x="11652" y="16009"/>
                </a:lnTo>
                <a:lnTo>
                  <a:pt x="11652" y="18134"/>
                </a:lnTo>
                <a:lnTo>
                  <a:pt x="13012" y="18134"/>
                </a:lnTo>
                <a:lnTo>
                  <a:pt x="10800" y="20623"/>
                </a:lnTo>
                <a:close/>
                <a:moveTo>
                  <a:pt x="18617" y="8215"/>
                </a:moveTo>
                <a:lnTo>
                  <a:pt x="20748" y="10800"/>
                </a:lnTo>
                <a:lnTo>
                  <a:pt x="18617" y="13404"/>
                </a:lnTo>
                <a:lnTo>
                  <a:pt x="18617" y="11815"/>
                </a:lnTo>
                <a:lnTo>
                  <a:pt x="16815" y="11815"/>
                </a:lnTo>
                <a:lnTo>
                  <a:pt x="16815" y="9804"/>
                </a:lnTo>
                <a:lnTo>
                  <a:pt x="18617" y="9804"/>
                </a:lnTo>
                <a:lnTo>
                  <a:pt x="18617" y="821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1" name="Shape"/>
          <p:cNvSpPr/>
          <p:nvPr/>
        </p:nvSpPr>
        <p:spPr>
          <a:xfrm>
            <a:off x="19205659" y="4737501"/>
            <a:ext cx="870831" cy="839891"/>
          </a:xfrm>
          <a:custGeom>
            <a:avLst/>
            <a:gdLst/>
            <a:ahLst/>
            <a:cxnLst>
              <a:cxn ang="0">
                <a:pos x="wd2" y="hd2"/>
              </a:cxn>
              <a:cxn ang="5400000">
                <a:pos x="wd2" y="hd2"/>
              </a:cxn>
              <a:cxn ang="10800000">
                <a:pos x="wd2" y="hd2"/>
              </a:cxn>
              <a:cxn ang="16200000">
                <a:pos x="wd2" y="hd2"/>
              </a:cxn>
            </a:cxnLst>
            <a:rect l="0" t="0" r="r" b="b"/>
            <a:pathLst>
              <a:path w="21600" h="21302" extrusionOk="0">
                <a:moveTo>
                  <a:pt x="18115" y="1335"/>
                </a:moveTo>
                <a:lnTo>
                  <a:pt x="11471" y="8130"/>
                </a:lnTo>
                <a:lnTo>
                  <a:pt x="10843" y="7512"/>
                </a:lnTo>
                <a:lnTo>
                  <a:pt x="8636" y="5262"/>
                </a:lnTo>
                <a:lnTo>
                  <a:pt x="12510" y="1313"/>
                </a:lnTo>
                <a:lnTo>
                  <a:pt x="12120" y="893"/>
                </a:lnTo>
                <a:cubicBezTo>
                  <a:pt x="10952" y="-298"/>
                  <a:pt x="9069" y="-298"/>
                  <a:pt x="7900" y="893"/>
                </a:cubicBezTo>
                <a:lnTo>
                  <a:pt x="6385" y="2438"/>
                </a:lnTo>
                <a:cubicBezTo>
                  <a:pt x="5259" y="1842"/>
                  <a:pt x="3853" y="2063"/>
                  <a:pt x="2943" y="2989"/>
                </a:cubicBezTo>
                <a:cubicBezTo>
                  <a:pt x="2013" y="3916"/>
                  <a:pt x="1818" y="5350"/>
                  <a:pt x="2402" y="6520"/>
                </a:cubicBezTo>
                <a:lnTo>
                  <a:pt x="887" y="8042"/>
                </a:lnTo>
                <a:cubicBezTo>
                  <a:pt x="325" y="8616"/>
                  <a:pt x="0" y="9388"/>
                  <a:pt x="0" y="10204"/>
                </a:cubicBezTo>
                <a:cubicBezTo>
                  <a:pt x="0" y="10998"/>
                  <a:pt x="325" y="11771"/>
                  <a:pt x="887" y="12344"/>
                </a:cubicBezTo>
                <a:lnTo>
                  <a:pt x="1277" y="12763"/>
                </a:lnTo>
                <a:lnTo>
                  <a:pt x="5173" y="8792"/>
                </a:lnTo>
                <a:lnTo>
                  <a:pt x="7986" y="11682"/>
                </a:lnTo>
                <a:lnTo>
                  <a:pt x="3549" y="16205"/>
                </a:lnTo>
                <a:lnTo>
                  <a:pt x="3463" y="16272"/>
                </a:lnTo>
                <a:lnTo>
                  <a:pt x="2013" y="21302"/>
                </a:lnTo>
                <a:lnTo>
                  <a:pt x="6947" y="19824"/>
                </a:lnTo>
                <a:lnTo>
                  <a:pt x="11471" y="15213"/>
                </a:lnTo>
                <a:lnTo>
                  <a:pt x="17271" y="21148"/>
                </a:lnTo>
                <a:lnTo>
                  <a:pt x="20756" y="17595"/>
                </a:lnTo>
                <a:lnTo>
                  <a:pt x="15345" y="12080"/>
                </a:lnTo>
                <a:lnTo>
                  <a:pt x="14934" y="11682"/>
                </a:lnTo>
                <a:lnTo>
                  <a:pt x="21600" y="4887"/>
                </a:lnTo>
                <a:lnTo>
                  <a:pt x="18115" y="1335"/>
                </a:lnTo>
                <a:close/>
                <a:moveTo>
                  <a:pt x="20453" y="4887"/>
                </a:moveTo>
                <a:lnTo>
                  <a:pt x="18721" y="6652"/>
                </a:lnTo>
                <a:lnTo>
                  <a:pt x="16384" y="4269"/>
                </a:lnTo>
                <a:lnTo>
                  <a:pt x="18115" y="2504"/>
                </a:lnTo>
                <a:lnTo>
                  <a:pt x="20453" y="4887"/>
                </a:lnTo>
                <a:close/>
                <a:moveTo>
                  <a:pt x="5974" y="17838"/>
                </a:moveTo>
                <a:lnTo>
                  <a:pt x="15821" y="7821"/>
                </a:lnTo>
                <a:lnTo>
                  <a:pt x="16709" y="8704"/>
                </a:lnTo>
                <a:lnTo>
                  <a:pt x="6861" y="18743"/>
                </a:lnTo>
                <a:lnTo>
                  <a:pt x="5974" y="17838"/>
                </a:lnTo>
                <a:close/>
                <a:moveTo>
                  <a:pt x="4523" y="16360"/>
                </a:moveTo>
                <a:lnTo>
                  <a:pt x="14371" y="6343"/>
                </a:lnTo>
                <a:lnTo>
                  <a:pt x="15259" y="7226"/>
                </a:lnTo>
                <a:lnTo>
                  <a:pt x="5411" y="17264"/>
                </a:lnTo>
                <a:lnTo>
                  <a:pt x="4523" y="16360"/>
                </a:lnTo>
                <a:close/>
                <a:moveTo>
                  <a:pt x="14934" y="5747"/>
                </a:moveTo>
                <a:lnTo>
                  <a:pt x="15821" y="4843"/>
                </a:lnTo>
                <a:lnTo>
                  <a:pt x="18159" y="7226"/>
                </a:lnTo>
                <a:lnTo>
                  <a:pt x="17271" y="8130"/>
                </a:lnTo>
                <a:lnTo>
                  <a:pt x="14934" y="5747"/>
                </a:lnTo>
                <a:close/>
                <a:moveTo>
                  <a:pt x="822" y="10204"/>
                </a:moveTo>
                <a:cubicBezTo>
                  <a:pt x="822" y="9608"/>
                  <a:pt x="1039" y="9057"/>
                  <a:pt x="1450" y="8638"/>
                </a:cubicBezTo>
                <a:lnTo>
                  <a:pt x="3420" y="6630"/>
                </a:lnTo>
                <a:lnTo>
                  <a:pt x="3246" y="6343"/>
                </a:lnTo>
                <a:cubicBezTo>
                  <a:pt x="2662" y="5483"/>
                  <a:pt x="2792" y="4313"/>
                  <a:pt x="3506" y="3563"/>
                </a:cubicBezTo>
                <a:cubicBezTo>
                  <a:pt x="3939" y="3144"/>
                  <a:pt x="4480" y="2923"/>
                  <a:pt x="5043" y="2923"/>
                </a:cubicBezTo>
                <a:cubicBezTo>
                  <a:pt x="5454" y="2923"/>
                  <a:pt x="5865" y="3056"/>
                  <a:pt x="6233" y="3298"/>
                </a:cubicBezTo>
                <a:lnTo>
                  <a:pt x="6515" y="3475"/>
                </a:lnTo>
                <a:lnTo>
                  <a:pt x="8484" y="1467"/>
                </a:lnTo>
                <a:cubicBezTo>
                  <a:pt x="9263" y="673"/>
                  <a:pt x="10519" y="629"/>
                  <a:pt x="11363" y="1313"/>
                </a:cubicBezTo>
                <a:lnTo>
                  <a:pt x="1299" y="11572"/>
                </a:lnTo>
                <a:cubicBezTo>
                  <a:pt x="996" y="11197"/>
                  <a:pt x="822" y="10712"/>
                  <a:pt x="822" y="10204"/>
                </a:cubicBezTo>
                <a:close/>
                <a:moveTo>
                  <a:pt x="5735" y="8218"/>
                </a:moveTo>
                <a:lnTo>
                  <a:pt x="8073" y="5836"/>
                </a:lnTo>
                <a:lnTo>
                  <a:pt x="8701" y="6498"/>
                </a:lnTo>
                <a:lnTo>
                  <a:pt x="7532" y="7689"/>
                </a:lnTo>
                <a:lnTo>
                  <a:pt x="8116" y="8263"/>
                </a:lnTo>
                <a:lnTo>
                  <a:pt x="9285" y="7071"/>
                </a:lnTo>
                <a:lnTo>
                  <a:pt x="9913" y="7733"/>
                </a:lnTo>
                <a:lnTo>
                  <a:pt x="8744" y="8924"/>
                </a:lnTo>
                <a:lnTo>
                  <a:pt x="9328" y="9498"/>
                </a:lnTo>
                <a:lnTo>
                  <a:pt x="10497" y="8307"/>
                </a:lnTo>
                <a:lnTo>
                  <a:pt x="10887" y="8704"/>
                </a:lnTo>
                <a:lnTo>
                  <a:pt x="8549" y="11087"/>
                </a:lnTo>
                <a:lnTo>
                  <a:pt x="5735" y="8218"/>
                </a:lnTo>
                <a:close/>
                <a:moveTo>
                  <a:pt x="4091" y="17088"/>
                </a:moveTo>
                <a:lnTo>
                  <a:pt x="6147" y="19206"/>
                </a:lnTo>
                <a:lnTo>
                  <a:pt x="3225" y="20089"/>
                </a:lnTo>
                <a:lnTo>
                  <a:pt x="4091" y="17088"/>
                </a:lnTo>
                <a:close/>
                <a:moveTo>
                  <a:pt x="14761" y="12653"/>
                </a:moveTo>
                <a:lnTo>
                  <a:pt x="13592" y="13845"/>
                </a:lnTo>
                <a:lnTo>
                  <a:pt x="14176" y="14440"/>
                </a:lnTo>
                <a:lnTo>
                  <a:pt x="15345" y="13249"/>
                </a:lnTo>
                <a:lnTo>
                  <a:pt x="15973" y="13889"/>
                </a:lnTo>
                <a:lnTo>
                  <a:pt x="14804" y="15080"/>
                </a:lnTo>
                <a:lnTo>
                  <a:pt x="15388" y="15676"/>
                </a:lnTo>
                <a:lnTo>
                  <a:pt x="16557" y="14484"/>
                </a:lnTo>
                <a:lnTo>
                  <a:pt x="17185" y="15124"/>
                </a:lnTo>
                <a:lnTo>
                  <a:pt x="16016" y="16316"/>
                </a:lnTo>
                <a:lnTo>
                  <a:pt x="16600" y="16911"/>
                </a:lnTo>
                <a:lnTo>
                  <a:pt x="17747" y="15720"/>
                </a:lnTo>
                <a:lnTo>
                  <a:pt x="18397" y="16360"/>
                </a:lnTo>
                <a:lnTo>
                  <a:pt x="17228" y="17551"/>
                </a:lnTo>
                <a:lnTo>
                  <a:pt x="17812" y="18147"/>
                </a:lnTo>
                <a:lnTo>
                  <a:pt x="18960" y="16956"/>
                </a:lnTo>
                <a:lnTo>
                  <a:pt x="19609" y="17595"/>
                </a:lnTo>
                <a:lnTo>
                  <a:pt x="17271" y="19978"/>
                </a:lnTo>
                <a:lnTo>
                  <a:pt x="12034" y="14639"/>
                </a:lnTo>
                <a:lnTo>
                  <a:pt x="14371" y="12256"/>
                </a:lnTo>
                <a:lnTo>
                  <a:pt x="14761" y="1265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2" name="Shape"/>
          <p:cNvSpPr/>
          <p:nvPr/>
        </p:nvSpPr>
        <p:spPr>
          <a:xfrm>
            <a:off x="17626969" y="11991038"/>
            <a:ext cx="861640" cy="823020"/>
          </a:xfrm>
          <a:custGeom>
            <a:avLst/>
            <a:gdLst/>
            <a:ahLst/>
            <a:cxnLst>
              <a:cxn ang="0">
                <a:pos x="wd2" y="hd2"/>
              </a:cxn>
              <a:cxn ang="5400000">
                <a:pos x="wd2" y="hd2"/>
              </a:cxn>
              <a:cxn ang="10800000">
                <a:pos x="wd2" y="hd2"/>
              </a:cxn>
              <a:cxn ang="16200000">
                <a:pos x="wd2" y="hd2"/>
              </a:cxn>
            </a:cxnLst>
            <a:rect l="0" t="0" r="r" b="b"/>
            <a:pathLst>
              <a:path w="21185" h="21161" extrusionOk="0">
                <a:moveTo>
                  <a:pt x="17732" y="390"/>
                </a:moveTo>
                <a:lnTo>
                  <a:pt x="10782" y="7672"/>
                </a:lnTo>
                <a:lnTo>
                  <a:pt x="10353" y="7202"/>
                </a:lnTo>
                <a:lnTo>
                  <a:pt x="10074" y="6933"/>
                </a:lnTo>
                <a:cubicBezTo>
                  <a:pt x="10610" y="5051"/>
                  <a:pt x="10117" y="2967"/>
                  <a:pt x="8787" y="1578"/>
                </a:cubicBezTo>
                <a:cubicBezTo>
                  <a:pt x="7285" y="9"/>
                  <a:pt x="4990" y="-439"/>
                  <a:pt x="3038" y="457"/>
                </a:cubicBezTo>
                <a:lnTo>
                  <a:pt x="2502" y="726"/>
                </a:lnTo>
                <a:lnTo>
                  <a:pt x="5591" y="3930"/>
                </a:lnTo>
                <a:cubicBezTo>
                  <a:pt x="5827" y="4177"/>
                  <a:pt x="5956" y="4513"/>
                  <a:pt x="5956" y="4871"/>
                </a:cubicBezTo>
                <a:cubicBezTo>
                  <a:pt x="5956" y="5230"/>
                  <a:pt x="5827" y="5588"/>
                  <a:pt x="5591" y="5835"/>
                </a:cubicBezTo>
                <a:cubicBezTo>
                  <a:pt x="5076" y="6373"/>
                  <a:pt x="4261" y="6373"/>
                  <a:pt x="3746" y="5835"/>
                </a:cubicBezTo>
                <a:lnTo>
                  <a:pt x="679" y="2631"/>
                </a:lnTo>
                <a:lnTo>
                  <a:pt x="443" y="3191"/>
                </a:lnTo>
                <a:cubicBezTo>
                  <a:pt x="-415" y="5207"/>
                  <a:pt x="-7" y="7627"/>
                  <a:pt x="1494" y="9196"/>
                </a:cubicBezTo>
                <a:cubicBezTo>
                  <a:pt x="2845" y="10585"/>
                  <a:pt x="4819" y="11100"/>
                  <a:pt x="6621" y="10540"/>
                </a:cubicBezTo>
                <a:lnTo>
                  <a:pt x="6899" y="10809"/>
                </a:lnTo>
                <a:lnTo>
                  <a:pt x="7328" y="11257"/>
                </a:lnTo>
                <a:lnTo>
                  <a:pt x="2824" y="15985"/>
                </a:lnTo>
                <a:lnTo>
                  <a:pt x="2738" y="16052"/>
                </a:lnTo>
                <a:lnTo>
                  <a:pt x="1301" y="21161"/>
                </a:lnTo>
                <a:lnTo>
                  <a:pt x="6192" y="19660"/>
                </a:lnTo>
                <a:lnTo>
                  <a:pt x="10782" y="14865"/>
                </a:lnTo>
                <a:lnTo>
                  <a:pt x="11211" y="15335"/>
                </a:lnTo>
                <a:lnTo>
                  <a:pt x="15780" y="20085"/>
                </a:lnTo>
                <a:cubicBezTo>
                  <a:pt x="16230" y="20578"/>
                  <a:pt x="16852" y="20825"/>
                  <a:pt x="17496" y="20825"/>
                </a:cubicBezTo>
                <a:cubicBezTo>
                  <a:pt x="18161" y="20825"/>
                  <a:pt x="18761" y="20578"/>
                  <a:pt x="19233" y="20085"/>
                </a:cubicBezTo>
                <a:cubicBezTo>
                  <a:pt x="19684" y="19615"/>
                  <a:pt x="19941" y="18965"/>
                  <a:pt x="19941" y="18293"/>
                </a:cubicBezTo>
                <a:cubicBezTo>
                  <a:pt x="19941" y="17598"/>
                  <a:pt x="19684" y="16971"/>
                  <a:pt x="19233" y="16478"/>
                </a:cubicBezTo>
                <a:lnTo>
                  <a:pt x="14664" y="11728"/>
                </a:lnTo>
                <a:lnTo>
                  <a:pt x="14235" y="11257"/>
                </a:lnTo>
                <a:lnTo>
                  <a:pt x="21185" y="3998"/>
                </a:lnTo>
                <a:lnTo>
                  <a:pt x="17732" y="390"/>
                </a:lnTo>
                <a:close/>
                <a:moveTo>
                  <a:pt x="20048" y="3998"/>
                </a:moveTo>
                <a:lnTo>
                  <a:pt x="18332" y="5790"/>
                </a:lnTo>
                <a:lnTo>
                  <a:pt x="16037" y="3370"/>
                </a:lnTo>
                <a:lnTo>
                  <a:pt x="17732" y="1578"/>
                </a:lnTo>
                <a:lnTo>
                  <a:pt x="20048" y="3998"/>
                </a:lnTo>
                <a:close/>
                <a:moveTo>
                  <a:pt x="5226" y="17666"/>
                </a:moveTo>
                <a:lnTo>
                  <a:pt x="15458" y="6978"/>
                </a:lnTo>
                <a:lnTo>
                  <a:pt x="16337" y="7874"/>
                </a:lnTo>
                <a:lnTo>
                  <a:pt x="6106" y="18584"/>
                </a:lnTo>
                <a:lnTo>
                  <a:pt x="5226" y="17666"/>
                </a:lnTo>
                <a:close/>
                <a:moveTo>
                  <a:pt x="3789" y="16164"/>
                </a:moveTo>
                <a:lnTo>
                  <a:pt x="14021" y="5476"/>
                </a:lnTo>
                <a:lnTo>
                  <a:pt x="14900" y="6373"/>
                </a:lnTo>
                <a:lnTo>
                  <a:pt x="4669" y="17061"/>
                </a:lnTo>
                <a:lnTo>
                  <a:pt x="3789" y="16164"/>
                </a:lnTo>
                <a:close/>
                <a:moveTo>
                  <a:pt x="14578" y="4871"/>
                </a:moveTo>
                <a:lnTo>
                  <a:pt x="15458" y="3953"/>
                </a:lnTo>
                <a:lnTo>
                  <a:pt x="17774" y="6373"/>
                </a:lnTo>
                <a:lnTo>
                  <a:pt x="16895" y="7291"/>
                </a:lnTo>
                <a:lnTo>
                  <a:pt x="14578" y="4871"/>
                </a:lnTo>
                <a:close/>
                <a:moveTo>
                  <a:pt x="7457" y="10227"/>
                </a:moveTo>
                <a:lnTo>
                  <a:pt x="6835" y="9577"/>
                </a:lnTo>
                <a:lnTo>
                  <a:pt x="6599" y="9666"/>
                </a:lnTo>
                <a:cubicBezTo>
                  <a:pt x="5033" y="10249"/>
                  <a:pt x="3253" y="9823"/>
                  <a:pt x="2073" y="8591"/>
                </a:cubicBezTo>
                <a:cubicBezTo>
                  <a:pt x="936" y="7426"/>
                  <a:pt x="529" y="5678"/>
                  <a:pt x="958" y="4110"/>
                </a:cubicBezTo>
                <a:lnTo>
                  <a:pt x="3189" y="6417"/>
                </a:lnTo>
                <a:cubicBezTo>
                  <a:pt x="4004" y="7291"/>
                  <a:pt x="5334" y="7291"/>
                  <a:pt x="6149" y="6417"/>
                </a:cubicBezTo>
                <a:cubicBezTo>
                  <a:pt x="6535" y="6014"/>
                  <a:pt x="6771" y="5454"/>
                  <a:pt x="6771" y="4871"/>
                </a:cubicBezTo>
                <a:cubicBezTo>
                  <a:pt x="6771" y="4289"/>
                  <a:pt x="6535" y="3751"/>
                  <a:pt x="6149" y="3325"/>
                </a:cubicBezTo>
                <a:lnTo>
                  <a:pt x="3939" y="1017"/>
                </a:lnTo>
                <a:cubicBezTo>
                  <a:pt x="5441" y="569"/>
                  <a:pt x="7092" y="995"/>
                  <a:pt x="8229" y="2160"/>
                </a:cubicBezTo>
                <a:cubicBezTo>
                  <a:pt x="9409" y="3393"/>
                  <a:pt x="9795" y="5252"/>
                  <a:pt x="9237" y="6910"/>
                </a:cubicBezTo>
                <a:lnTo>
                  <a:pt x="9152" y="7157"/>
                </a:lnTo>
                <a:lnTo>
                  <a:pt x="9774" y="7807"/>
                </a:lnTo>
                <a:lnTo>
                  <a:pt x="10224" y="8255"/>
                </a:lnTo>
                <a:lnTo>
                  <a:pt x="7908" y="10675"/>
                </a:lnTo>
                <a:lnTo>
                  <a:pt x="7457" y="10227"/>
                </a:lnTo>
                <a:close/>
                <a:moveTo>
                  <a:pt x="3339" y="16881"/>
                </a:moveTo>
                <a:lnTo>
                  <a:pt x="5398" y="19032"/>
                </a:lnTo>
                <a:lnTo>
                  <a:pt x="2481" y="19929"/>
                </a:lnTo>
                <a:lnTo>
                  <a:pt x="3339" y="16881"/>
                </a:lnTo>
                <a:close/>
                <a:moveTo>
                  <a:pt x="14107" y="12310"/>
                </a:moveTo>
                <a:lnTo>
                  <a:pt x="18654" y="17083"/>
                </a:lnTo>
                <a:cubicBezTo>
                  <a:pt x="19297" y="17755"/>
                  <a:pt x="19297" y="18831"/>
                  <a:pt x="18654" y="19503"/>
                </a:cubicBezTo>
                <a:cubicBezTo>
                  <a:pt x="18032" y="20130"/>
                  <a:pt x="16959" y="20130"/>
                  <a:pt x="16337" y="19503"/>
                </a:cubicBezTo>
                <a:lnTo>
                  <a:pt x="11790" y="14730"/>
                </a:lnTo>
                <a:lnTo>
                  <a:pt x="11340" y="14282"/>
                </a:lnTo>
                <a:lnTo>
                  <a:pt x="13656" y="11862"/>
                </a:lnTo>
                <a:lnTo>
                  <a:pt x="14107" y="12310"/>
                </a:lnTo>
                <a:close/>
                <a:moveTo>
                  <a:pt x="18246" y="18293"/>
                </a:moveTo>
                <a:cubicBezTo>
                  <a:pt x="18246" y="18495"/>
                  <a:pt x="18161" y="18696"/>
                  <a:pt x="18032" y="18831"/>
                </a:cubicBezTo>
                <a:cubicBezTo>
                  <a:pt x="17882" y="18988"/>
                  <a:pt x="17710" y="19055"/>
                  <a:pt x="17496" y="19055"/>
                </a:cubicBezTo>
                <a:cubicBezTo>
                  <a:pt x="17303" y="19055"/>
                  <a:pt x="17110" y="18988"/>
                  <a:pt x="16981" y="18831"/>
                </a:cubicBezTo>
                <a:cubicBezTo>
                  <a:pt x="16681" y="18539"/>
                  <a:pt x="16681" y="18046"/>
                  <a:pt x="16981" y="17733"/>
                </a:cubicBezTo>
                <a:cubicBezTo>
                  <a:pt x="17260" y="17441"/>
                  <a:pt x="17732" y="17441"/>
                  <a:pt x="18032" y="17733"/>
                </a:cubicBezTo>
                <a:cubicBezTo>
                  <a:pt x="18161" y="17890"/>
                  <a:pt x="18246" y="18091"/>
                  <a:pt x="18246" y="1829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3" name="Shape"/>
          <p:cNvSpPr/>
          <p:nvPr/>
        </p:nvSpPr>
        <p:spPr>
          <a:xfrm>
            <a:off x="15780286" y="11983547"/>
            <a:ext cx="888075" cy="832439"/>
          </a:xfrm>
          <a:custGeom>
            <a:avLst/>
            <a:gdLst/>
            <a:ahLst/>
            <a:cxnLst>
              <a:cxn ang="0">
                <a:pos x="wd2" y="hd2"/>
              </a:cxn>
              <a:cxn ang="5400000">
                <a:pos x="wd2" y="hd2"/>
              </a:cxn>
              <a:cxn ang="10800000">
                <a:pos x="wd2" y="hd2"/>
              </a:cxn>
              <a:cxn ang="16200000">
                <a:pos x="wd2" y="hd2"/>
              </a:cxn>
            </a:cxnLst>
            <a:rect l="0" t="0" r="r" b="b"/>
            <a:pathLst>
              <a:path w="21187" h="21305" extrusionOk="0">
                <a:moveTo>
                  <a:pt x="5213" y="17946"/>
                </a:moveTo>
                <a:cubicBezTo>
                  <a:pt x="5483" y="18235"/>
                  <a:pt x="5483" y="18725"/>
                  <a:pt x="5213" y="19036"/>
                </a:cubicBezTo>
                <a:cubicBezTo>
                  <a:pt x="5068" y="19169"/>
                  <a:pt x="4881" y="19258"/>
                  <a:pt x="4694" y="19258"/>
                </a:cubicBezTo>
                <a:cubicBezTo>
                  <a:pt x="4528" y="19258"/>
                  <a:pt x="4341" y="19169"/>
                  <a:pt x="4195" y="19036"/>
                </a:cubicBezTo>
                <a:cubicBezTo>
                  <a:pt x="3925" y="18725"/>
                  <a:pt x="3925" y="18235"/>
                  <a:pt x="4195" y="17946"/>
                </a:cubicBezTo>
                <a:cubicBezTo>
                  <a:pt x="4341" y="17790"/>
                  <a:pt x="4507" y="17724"/>
                  <a:pt x="4694" y="17724"/>
                </a:cubicBezTo>
                <a:cubicBezTo>
                  <a:pt x="4902" y="17724"/>
                  <a:pt x="5068" y="17790"/>
                  <a:pt x="5213" y="17946"/>
                </a:cubicBezTo>
                <a:close/>
                <a:moveTo>
                  <a:pt x="831" y="12429"/>
                </a:moveTo>
                <a:cubicBezTo>
                  <a:pt x="291" y="11851"/>
                  <a:pt x="0" y="11094"/>
                  <a:pt x="0" y="10271"/>
                </a:cubicBezTo>
                <a:cubicBezTo>
                  <a:pt x="0" y="9448"/>
                  <a:pt x="291" y="8692"/>
                  <a:pt x="831" y="8114"/>
                </a:cubicBezTo>
                <a:lnTo>
                  <a:pt x="2285" y="6556"/>
                </a:lnTo>
                <a:cubicBezTo>
                  <a:pt x="1724" y="5400"/>
                  <a:pt x="1932" y="3954"/>
                  <a:pt x="2804" y="2997"/>
                </a:cubicBezTo>
                <a:cubicBezTo>
                  <a:pt x="3676" y="2063"/>
                  <a:pt x="5026" y="1863"/>
                  <a:pt x="6106" y="2441"/>
                </a:cubicBezTo>
                <a:lnTo>
                  <a:pt x="7560" y="884"/>
                </a:lnTo>
                <a:cubicBezTo>
                  <a:pt x="8682" y="-295"/>
                  <a:pt x="10488" y="-295"/>
                  <a:pt x="11610" y="884"/>
                </a:cubicBezTo>
                <a:lnTo>
                  <a:pt x="11984" y="1307"/>
                </a:lnTo>
                <a:lnTo>
                  <a:pt x="8266" y="5289"/>
                </a:lnTo>
                <a:lnTo>
                  <a:pt x="10592" y="7780"/>
                </a:lnTo>
                <a:lnTo>
                  <a:pt x="10987" y="8180"/>
                </a:lnTo>
                <a:lnTo>
                  <a:pt x="11423" y="7713"/>
                </a:lnTo>
                <a:cubicBezTo>
                  <a:pt x="10904" y="5845"/>
                  <a:pt x="11382" y="3776"/>
                  <a:pt x="12669" y="2397"/>
                </a:cubicBezTo>
                <a:cubicBezTo>
                  <a:pt x="14123" y="840"/>
                  <a:pt x="16366" y="395"/>
                  <a:pt x="18235" y="1284"/>
                </a:cubicBezTo>
                <a:lnTo>
                  <a:pt x="18755" y="1529"/>
                </a:lnTo>
                <a:lnTo>
                  <a:pt x="15785" y="4710"/>
                </a:lnTo>
                <a:cubicBezTo>
                  <a:pt x="15535" y="4977"/>
                  <a:pt x="15411" y="5311"/>
                  <a:pt x="15411" y="5667"/>
                </a:cubicBezTo>
                <a:cubicBezTo>
                  <a:pt x="15411" y="6023"/>
                  <a:pt x="15535" y="6356"/>
                  <a:pt x="15785" y="6623"/>
                </a:cubicBezTo>
                <a:cubicBezTo>
                  <a:pt x="16262" y="7135"/>
                  <a:pt x="17072" y="7135"/>
                  <a:pt x="17550" y="6623"/>
                </a:cubicBezTo>
                <a:lnTo>
                  <a:pt x="20520" y="3442"/>
                </a:lnTo>
                <a:lnTo>
                  <a:pt x="20748" y="3998"/>
                </a:lnTo>
                <a:cubicBezTo>
                  <a:pt x="21600" y="6000"/>
                  <a:pt x="21185" y="8403"/>
                  <a:pt x="19731" y="9938"/>
                </a:cubicBezTo>
                <a:cubicBezTo>
                  <a:pt x="18443" y="11339"/>
                  <a:pt x="16512" y="11851"/>
                  <a:pt x="14767" y="11272"/>
                </a:cubicBezTo>
                <a:lnTo>
                  <a:pt x="14310" y="11762"/>
                </a:lnTo>
                <a:lnTo>
                  <a:pt x="14705" y="12162"/>
                </a:lnTo>
                <a:lnTo>
                  <a:pt x="19897" y="17746"/>
                </a:lnTo>
                <a:lnTo>
                  <a:pt x="16553" y="21305"/>
                </a:lnTo>
                <a:lnTo>
                  <a:pt x="10987" y="15343"/>
                </a:lnTo>
                <a:lnTo>
                  <a:pt x="6376" y="20282"/>
                </a:lnTo>
                <a:cubicBezTo>
                  <a:pt x="5919" y="20771"/>
                  <a:pt x="5317" y="21016"/>
                  <a:pt x="4694" y="21016"/>
                </a:cubicBezTo>
                <a:cubicBezTo>
                  <a:pt x="4092" y="21016"/>
                  <a:pt x="3489" y="20771"/>
                  <a:pt x="3032" y="20282"/>
                </a:cubicBezTo>
                <a:cubicBezTo>
                  <a:pt x="2118" y="19281"/>
                  <a:pt x="2118" y="17679"/>
                  <a:pt x="3032" y="16700"/>
                </a:cubicBezTo>
                <a:lnTo>
                  <a:pt x="7643" y="11762"/>
                </a:lnTo>
                <a:lnTo>
                  <a:pt x="4943" y="8870"/>
                </a:lnTo>
                <a:lnTo>
                  <a:pt x="1225" y="12852"/>
                </a:lnTo>
                <a:lnTo>
                  <a:pt x="831" y="12429"/>
                </a:lnTo>
                <a:close/>
                <a:moveTo>
                  <a:pt x="13770" y="12362"/>
                </a:moveTo>
                <a:lnTo>
                  <a:pt x="11527" y="14743"/>
                </a:lnTo>
                <a:lnTo>
                  <a:pt x="11942" y="15210"/>
                </a:lnTo>
                <a:lnTo>
                  <a:pt x="16553" y="20148"/>
                </a:lnTo>
                <a:lnTo>
                  <a:pt x="18796" y="17746"/>
                </a:lnTo>
                <a:lnTo>
                  <a:pt x="18194" y="17078"/>
                </a:lnTo>
                <a:lnTo>
                  <a:pt x="17072" y="18280"/>
                </a:lnTo>
                <a:lnTo>
                  <a:pt x="16512" y="17701"/>
                </a:lnTo>
                <a:lnTo>
                  <a:pt x="17633" y="16500"/>
                </a:lnTo>
                <a:lnTo>
                  <a:pt x="17031" y="15833"/>
                </a:lnTo>
                <a:lnTo>
                  <a:pt x="15909" y="17034"/>
                </a:lnTo>
                <a:lnTo>
                  <a:pt x="15348" y="16456"/>
                </a:lnTo>
                <a:lnTo>
                  <a:pt x="16470" y="15254"/>
                </a:lnTo>
                <a:lnTo>
                  <a:pt x="15868" y="14587"/>
                </a:lnTo>
                <a:lnTo>
                  <a:pt x="14746" y="15788"/>
                </a:lnTo>
                <a:lnTo>
                  <a:pt x="14185" y="15210"/>
                </a:lnTo>
                <a:lnTo>
                  <a:pt x="15307" y="14009"/>
                </a:lnTo>
                <a:lnTo>
                  <a:pt x="14705" y="13341"/>
                </a:lnTo>
                <a:lnTo>
                  <a:pt x="13583" y="14542"/>
                </a:lnTo>
                <a:lnTo>
                  <a:pt x="13022" y="13964"/>
                </a:lnTo>
                <a:lnTo>
                  <a:pt x="14144" y="12763"/>
                </a:lnTo>
                <a:lnTo>
                  <a:pt x="13770" y="12362"/>
                </a:lnTo>
                <a:close/>
                <a:moveTo>
                  <a:pt x="12316" y="7936"/>
                </a:moveTo>
                <a:lnTo>
                  <a:pt x="3593" y="17279"/>
                </a:lnTo>
                <a:cubicBezTo>
                  <a:pt x="2970" y="17946"/>
                  <a:pt x="2970" y="19036"/>
                  <a:pt x="3593" y="19681"/>
                </a:cubicBezTo>
                <a:cubicBezTo>
                  <a:pt x="4195" y="20348"/>
                  <a:pt x="5213" y="20348"/>
                  <a:pt x="5815" y="19681"/>
                </a:cubicBezTo>
                <a:lnTo>
                  <a:pt x="14559" y="10338"/>
                </a:lnTo>
                <a:lnTo>
                  <a:pt x="14788" y="10405"/>
                </a:lnTo>
                <a:cubicBezTo>
                  <a:pt x="16325" y="11006"/>
                  <a:pt x="18048" y="10583"/>
                  <a:pt x="19191" y="9359"/>
                </a:cubicBezTo>
                <a:cubicBezTo>
                  <a:pt x="20271" y="8203"/>
                  <a:pt x="20665" y="6468"/>
                  <a:pt x="20250" y="4910"/>
                </a:cubicBezTo>
                <a:lnTo>
                  <a:pt x="18111" y="7202"/>
                </a:lnTo>
                <a:cubicBezTo>
                  <a:pt x="17322" y="8047"/>
                  <a:pt x="16034" y="8069"/>
                  <a:pt x="15224" y="7202"/>
                </a:cubicBezTo>
                <a:cubicBezTo>
                  <a:pt x="14435" y="6356"/>
                  <a:pt x="14435" y="4977"/>
                  <a:pt x="15224" y="4132"/>
                </a:cubicBezTo>
                <a:lnTo>
                  <a:pt x="17384" y="1841"/>
                </a:lnTo>
                <a:cubicBezTo>
                  <a:pt x="16989" y="1729"/>
                  <a:pt x="16595" y="1663"/>
                  <a:pt x="16200" y="1663"/>
                </a:cubicBezTo>
                <a:cubicBezTo>
                  <a:pt x="15120" y="1663"/>
                  <a:pt x="14019" y="2130"/>
                  <a:pt x="13230" y="2975"/>
                </a:cubicBezTo>
                <a:cubicBezTo>
                  <a:pt x="12088" y="4199"/>
                  <a:pt x="11693" y="6045"/>
                  <a:pt x="12233" y="7691"/>
                </a:cubicBezTo>
                <a:lnTo>
                  <a:pt x="12316" y="7936"/>
                </a:lnTo>
                <a:close/>
                <a:moveTo>
                  <a:pt x="7726" y="5889"/>
                </a:moveTo>
                <a:lnTo>
                  <a:pt x="5483" y="8269"/>
                </a:lnTo>
                <a:lnTo>
                  <a:pt x="7768" y="10716"/>
                </a:lnTo>
                <a:lnTo>
                  <a:pt x="8183" y="11183"/>
                </a:lnTo>
                <a:lnTo>
                  <a:pt x="10426" y="8781"/>
                </a:lnTo>
                <a:lnTo>
                  <a:pt x="10052" y="8381"/>
                </a:lnTo>
                <a:lnTo>
                  <a:pt x="8931" y="9560"/>
                </a:lnTo>
                <a:lnTo>
                  <a:pt x="8370" y="8981"/>
                </a:lnTo>
                <a:lnTo>
                  <a:pt x="9492" y="7780"/>
                </a:lnTo>
                <a:lnTo>
                  <a:pt x="8889" y="7135"/>
                </a:lnTo>
                <a:lnTo>
                  <a:pt x="7768" y="8336"/>
                </a:lnTo>
                <a:lnTo>
                  <a:pt x="7228" y="7735"/>
                </a:lnTo>
                <a:lnTo>
                  <a:pt x="8328" y="6534"/>
                </a:lnTo>
                <a:lnTo>
                  <a:pt x="7726" y="5889"/>
                </a:lnTo>
                <a:close/>
                <a:moveTo>
                  <a:pt x="768" y="10271"/>
                </a:moveTo>
                <a:cubicBezTo>
                  <a:pt x="768" y="10783"/>
                  <a:pt x="935" y="11272"/>
                  <a:pt x="1225" y="11673"/>
                </a:cubicBezTo>
                <a:lnTo>
                  <a:pt x="10883" y="1329"/>
                </a:lnTo>
                <a:cubicBezTo>
                  <a:pt x="10073" y="617"/>
                  <a:pt x="8868" y="662"/>
                  <a:pt x="8121" y="1485"/>
                </a:cubicBezTo>
                <a:lnTo>
                  <a:pt x="6231" y="3509"/>
                </a:lnTo>
                <a:lnTo>
                  <a:pt x="5961" y="3309"/>
                </a:lnTo>
                <a:cubicBezTo>
                  <a:pt x="5608" y="3064"/>
                  <a:pt x="5213" y="2953"/>
                  <a:pt x="4818" y="2953"/>
                </a:cubicBezTo>
                <a:cubicBezTo>
                  <a:pt x="4278" y="2953"/>
                  <a:pt x="3759" y="3175"/>
                  <a:pt x="3344" y="3598"/>
                </a:cubicBezTo>
                <a:cubicBezTo>
                  <a:pt x="2658" y="4332"/>
                  <a:pt x="2534" y="5511"/>
                  <a:pt x="3095" y="6401"/>
                </a:cubicBezTo>
                <a:lnTo>
                  <a:pt x="3261" y="6668"/>
                </a:lnTo>
                <a:lnTo>
                  <a:pt x="1371" y="8692"/>
                </a:lnTo>
                <a:cubicBezTo>
                  <a:pt x="976" y="9115"/>
                  <a:pt x="768" y="9671"/>
                  <a:pt x="768" y="1027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4" name="Shape"/>
          <p:cNvSpPr/>
          <p:nvPr/>
        </p:nvSpPr>
        <p:spPr>
          <a:xfrm>
            <a:off x="1268548" y="8381528"/>
            <a:ext cx="747955" cy="751789"/>
          </a:xfrm>
          <a:custGeom>
            <a:avLst/>
            <a:gdLst/>
            <a:ahLst/>
            <a:cxnLst>
              <a:cxn ang="0">
                <a:pos x="wd2" y="hd2"/>
              </a:cxn>
              <a:cxn ang="5400000">
                <a:pos x="wd2" y="hd2"/>
              </a:cxn>
              <a:cxn ang="10800000">
                <a:pos x="wd2" y="hd2"/>
              </a:cxn>
              <a:cxn ang="16200000">
                <a:pos x="wd2" y="hd2"/>
              </a:cxn>
            </a:cxnLst>
            <a:rect l="0" t="0" r="r" b="b"/>
            <a:pathLst>
              <a:path w="21600" h="21600" extrusionOk="0">
                <a:moveTo>
                  <a:pt x="17586" y="576"/>
                </a:moveTo>
                <a:lnTo>
                  <a:pt x="9056" y="9071"/>
                </a:lnTo>
                <a:lnTo>
                  <a:pt x="0" y="0"/>
                </a:lnTo>
                <a:lnTo>
                  <a:pt x="0" y="21600"/>
                </a:lnTo>
                <a:lnTo>
                  <a:pt x="21600" y="21600"/>
                </a:lnTo>
                <a:lnTo>
                  <a:pt x="12544" y="12529"/>
                </a:lnTo>
                <a:lnTo>
                  <a:pt x="21048" y="4034"/>
                </a:lnTo>
                <a:lnTo>
                  <a:pt x="17586" y="576"/>
                </a:lnTo>
                <a:close/>
                <a:moveTo>
                  <a:pt x="19718" y="4034"/>
                </a:moveTo>
                <a:lnTo>
                  <a:pt x="18289" y="5488"/>
                </a:lnTo>
                <a:lnTo>
                  <a:pt x="16131" y="3333"/>
                </a:lnTo>
                <a:lnTo>
                  <a:pt x="17586" y="1904"/>
                </a:lnTo>
                <a:lnTo>
                  <a:pt x="19718" y="4034"/>
                </a:lnTo>
                <a:close/>
                <a:moveTo>
                  <a:pt x="6723" y="14859"/>
                </a:moveTo>
                <a:lnTo>
                  <a:pt x="7601" y="12253"/>
                </a:lnTo>
                <a:lnTo>
                  <a:pt x="9332" y="14007"/>
                </a:lnTo>
                <a:lnTo>
                  <a:pt x="6723" y="14859"/>
                </a:lnTo>
                <a:close/>
                <a:moveTo>
                  <a:pt x="8053" y="11401"/>
                </a:moveTo>
                <a:lnTo>
                  <a:pt x="14074" y="5387"/>
                </a:lnTo>
                <a:lnTo>
                  <a:pt x="14801" y="6139"/>
                </a:lnTo>
                <a:lnTo>
                  <a:pt x="8806" y="12128"/>
                </a:lnTo>
                <a:lnTo>
                  <a:pt x="8053" y="11401"/>
                </a:lnTo>
                <a:close/>
                <a:moveTo>
                  <a:pt x="9157" y="15035"/>
                </a:moveTo>
                <a:lnTo>
                  <a:pt x="11615" y="17490"/>
                </a:lnTo>
                <a:lnTo>
                  <a:pt x="4089" y="17490"/>
                </a:lnTo>
                <a:lnTo>
                  <a:pt x="4089" y="9973"/>
                </a:lnTo>
                <a:lnTo>
                  <a:pt x="6548" y="12429"/>
                </a:lnTo>
                <a:lnTo>
                  <a:pt x="5243" y="16338"/>
                </a:lnTo>
                <a:lnTo>
                  <a:pt x="9157" y="15035"/>
                </a:lnTo>
                <a:close/>
                <a:moveTo>
                  <a:pt x="10210" y="13531"/>
                </a:moveTo>
                <a:lnTo>
                  <a:pt x="9458" y="12805"/>
                </a:lnTo>
                <a:lnTo>
                  <a:pt x="15479" y="6791"/>
                </a:lnTo>
                <a:lnTo>
                  <a:pt x="16206" y="7542"/>
                </a:lnTo>
                <a:lnTo>
                  <a:pt x="10210" y="13531"/>
                </a:lnTo>
                <a:close/>
                <a:moveTo>
                  <a:pt x="14726" y="4736"/>
                </a:moveTo>
                <a:lnTo>
                  <a:pt x="15479" y="3984"/>
                </a:lnTo>
                <a:lnTo>
                  <a:pt x="17611" y="6139"/>
                </a:lnTo>
                <a:lnTo>
                  <a:pt x="16884" y="6891"/>
                </a:lnTo>
                <a:lnTo>
                  <a:pt x="14726" y="4736"/>
                </a:lnTo>
                <a:close/>
                <a:moveTo>
                  <a:pt x="19342" y="20648"/>
                </a:moveTo>
                <a:lnTo>
                  <a:pt x="928" y="20648"/>
                </a:lnTo>
                <a:lnTo>
                  <a:pt x="928" y="2280"/>
                </a:lnTo>
                <a:lnTo>
                  <a:pt x="8404" y="9723"/>
                </a:lnTo>
                <a:lnTo>
                  <a:pt x="6974" y="11151"/>
                </a:lnTo>
                <a:lnTo>
                  <a:pt x="6874" y="11452"/>
                </a:lnTo>
                <a:lnTo>
                  <a:pt x="3161" y="7718"/>
                </a:lnTo>
                <a:lnTo>
                  <a:pt x="3161" y="18443"/>
                </a:lnTo>
                <a:lnTo>
                  <a:pt x="13873" y="18443"/>
                </a:lnTo>
                <a:lnTo>
                  <a:pt x="10160" y="14709"/>
                </a:lnTo>
                <a:lnTo>
                  <a:pt x="10461" y="14609"/>
                </a:lnTo>
                <a:lnTo>
                  <a:pt x="11866" y="13206"/>
                </a:lnTo>
                <a:lnTo>
                  <a:pt x="19342" y="2064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5" name="Shape"/>
          <p:cNvSpPr/>
          <p:nvPr/>
        </p:nvSpPr>
        <p:spPr>
          <a:xfrm>
            <a:off x="19280537" y="8318167"/>
            <a:ext cx="721071" cy="878515"/>
          </a:xfrm>
          <a:custGeom>
            <a:avLst/>
            <a:gdLst/>
            <a:ahLst/>
            <a:cxnLst>
              <a:cxn ang="0">
                <a:pos x="wd2" y="hd2"/>
              </a:cxn>
              <a:cxn ang="5400000">
                <a:pos x="wd2" y="hd2"/>
              </a:cxn>
              <a:cxn ang="10800000">
                <a:pos x="wd2" y="hd2"/>
              </a:cxn>
              <a:cxn ang="16200000">
                <a:pos x="wd2" y="hd2"/>
              </a:cxn>
            </a:cxnLst>
            <a:rect l="0" t="0" r="r" b="b"/>
            <a:pathLst>
              <a:path w="21600" h="21600" extrusionOk="0">
                <a:moveTo>
                  <a:pt x="10787" y="21600"/>
                </a:moveTo>
                <a:lnTo>
                  <a:pt x="10891" y="21579"/>
                </a:lnTo>
                <a:cubicBezTo>
                  <a:pt x="16050" y="20807"/>
                  <a:pt x="21600" y="16650"/>
                  <a:pt x="21600" y="11679"/>
                </a:cubicBezTo>
                <a:lnTo>
                  <a:pt x="21600" y="2121"/>
                </a:lnTo>
                <a:lnTo>
                  <a:pt x="21105" y="2121"/>
                </a:lnTo>
                <a:cubicBezTo>
                  <a:pt x="14669" y="2186"/>
                  <a:pt x="11100" y="193"/>
                  <a:pt x="11074" y="171"/>
                </a:cubicBezTo>
                <a:lnTo>
                  <a:pt x="10787" y="0"/>
                </a:lnTo>
                <a:lnTo>
                  <a:pt x="10526" y="171"/>
                </a:lnTo>
                <a:cubicBezTo>
                  <a:pt x="10474" y="193"/>
                  <a:pt x="7009" y="2121"/>
                  <a:pt x="677" y="2121"/>
                </a:cubicBezTo>
                <a:cubicBezTo>
                  <a:pt x="625" y="2121"/>
                  <a:pt x="547" y="2121"/>
                  <a:pt x="495" y="2121"/>
                </a:cubicBezTo>
                <a:lnTo>
                  <a:pt x="0" y="2121"/>
                </a:lnTo>
                <a:lnTo>
                  <a:pt x="0" y="11679"/>
                </a:lnTo>
                <a:cubicBezTo>
                  <a:pt x="0" y="16650"/>
                  <a:pt x="5550" y="20807"/>
                  <a:pt x="10709" y="21579"/>
                </a:cubicBezTo>
                <a:lnTo>
                  <a:pt x="10787" y="21600"/>
                </a:lnTo>
                <a:close/>
                <a:moveTo>
                  <a:pt x="964" y="11679"/>
                </a:moveTo>
                <a:lnTo>
                  <a:pt x="964" y="2936"/>
                </a:lnTo>
                <a:cubicBezTo>
                  <a:pt x="6488" y="2893"/>
                  <a:pt x="9849" y="1436"/>
                  <a:pt x="10787" y="964"/>
                </a:cubicBezTo>
                <a:cubicBezTo>
                  <a:pt x="11751" y="1436"/>
                  <a:pt x="15112" y="2893"/>
                  <a:pt x="20610" y="2936"/>
                </a:cubicBezTo>
                <a:lnTo>
                  <a:pt x="20610" y="11679"/>
                </a:lnTo>
                <a:cubicBezTo>
                  <a:pt x="20610" y="16157"/>
                  <a:pt x="15451" y="20036"/>
                  <a:pt x="10787" y="20786"/>
                </a:cubicBezTo>
                <a:cubicBezTo>
                  <a:pt x="6123" y="20036"/>
                  <a:pt x="964" y="16157"/>
                  <a:pt x="964" y="11679"/>
                </a:cubicBezTo>
                <a:close/>
                <a:moveTo>
                  <a:pt x="10891" y="20186"/>
                </a:moveTo>
                <a:cubicBezTo>
                  <a:pt x="15269" y="19414"/>
                  <a:pt x="19932" y="15814"/>
                  <a:pt x="19932" y="11679"/>
                </a:cubicBezTo>
                <a:lnTo>
                  <a:pt x="19932" y="3471"/>
                </a:lnTo>
                <a:lnTo>
                  <a:pt x="19490" y="3450"/>
                </a:lnTo>
                <a:cubicBezTo>
                  <a:pt x="17171" y="3364"/>
                  <a:pt x="15008" y="3021"/>
                  <a:pt x="13054" y="2421"/>
                </a:cubicBezTo>
                <a:cubicBezTo>
                  <a:pt x="12298" y="2207"/>
                  <a:pt x="11621" y="1971"/>
                  <a:pt x="11021" y="1714"/>
                </a:cubicBezTo>
                <a:lnTo>
                  <a:pt x="10787" y="1607"/>
                </a:lnTo>
                <a:lnTo>
                  <a:pt x="10579" y="1714"/>
                </a:lnTo>
                <a:cubicBezTo>
                  <a:pt x="9953" y="1971"/>
                  <a:pt x="9276" y="2207"/>
                  <a:pt x="8546" y="2421"/>
                </a:cubicBezTo>
                <a:cubicBezTo>
                  <a:pt x="6592" y="3021"/>
                  <a:pt x="4403" y="3364"/>
                  <a:pt x="2110" y="3450"/>
                </a:cubicBezTo>
                <a:lnTo>
                  <a:pt x="1641" y="3471"/>
                </a:lnTo>
                <a:lnTo>
                  <a:pt x="1641" y="11679"/>
                </a:lnTo>
                <a:cubicBezTo>
                  <a:pt x="1641" y="15814"/>
                  <a:pt x="6331" y="19414"/>
                  <a:pt x="10683" y="20186"/>
                </a:cubicBezTo>
                <a:lnTo>
                  <a:pt x="10787" y="20207"/>
                </a:lnTo>
                <a:lnTo>
                  <a:pt x="10891" y="20186"/>
                </a:lnTo>
                <a:close/>
                <a:moveTo>
                  <a:pt x="2632" y="11679"/>
                </a:moveTo>
                <a:lnTo>
                  <a:pt x="2632" y="4243"/>
                </a:lnTo>
                <a:cubicBezTo>
                  <a:pt x="4846" y="4114"/>
                  <a:pt x="6957" y="3750"/>
                  <a:pt x="8885" y="3193"/>
                </a:cubicBezTo>
                <a:cubicBezTo>
                  <a:pt x="9562" y="2979"/>
                  <a:pt x="10214" y="2764"/>
                  <a:pt x="10787" y="2507"/>
                </a:cubicBezTo>
                <a:cubicBezTo>
                  <a:pt x="11386" y="2764"/>
                  <a:pt x="12038" y="2979"/>
                  <a:pt x="12715" y="3193"/>
                </a:cubicBezTo>
                <a:cubicBezTo>
                  <a:pt x="14643" y="3750"/>
                  <a:pt x="16754" y="4114"/>
                  <a:pt x="18968" y="4243"/>
                </a:cubicBezTo>
                <a:lnTo>
                  <a:pt x="18968" y="11679"/>
                </a:lnTo>
                <a:cubicBezTo>
                  <a:pt x="18968" y="15343"/>
                  <a:pt x="14695" y="18643"/>
                  <a:pt x="10787" y="19393"/>
                </a:cubicBezTo>
                <a:cubicBezTo>
                  <a:pt x="6905" y="18643"/>
                  <a:pt x="2632" y="15343"/>
                  <a:pt x="2632" y="11679"/>
                </a:cubicBezTo>
                <a:close/>
                <a:moveTo>
                  <a:pt x="12533" y="14807"/>
                </a:moveTo>
                <a:cubicBezTo>
                  <a:pt x="13054" y="15236"/>
                  <a:pt x="13731" y="15450"/>
                  <a:pt x="14409" y="15450"/>
                </a:cubicBezTo>
                <a:cubicBezTo>
                  <a:pt x="15086" y="15450"/>
                  <a:pt x="15764" y="15236"/>
                  <a:pt x="16285" y="14807"/>
                </a:cubicBezTo>
                <a:cubicBezTo>
                  <a:pt x="16780" y="14400"/>
                  <a:pt x="17066" y="13864"/>
                  <a:pt x="17066" y="13264"/>
                </a:cubicBezTo>
                <a:cubicBezTo>
                  <a:pt x="17066" y="12686"/>
                  <a:pt x="16780" y="12150"/>
                  <a:pt x="16285" y="11721"/>
                </a:cubicBezTo>
                <a:lnTo>
                  <a:pt x="14539" y="10307"/>
                </a:lnTo>
                <a:lnTo>
                  <a:pt x="16285" y="8871"/>
                </a:lnTo>
                <a:cubicBezTo>
                  <a:pt x="17301" y="8036"/>
                  <a:pt x="17301" y="6643"/>
                  <a:pt x="16285" y="5786"/>
                </a:cubicBezTo>
                <a:cubicBezTo>
                  <a:pt x="15242" y="4950"/>
                  <a:pt x="13549" y="4950"/>
                  <a:pt x="12533" y="5807"/>
                </a:cubicBezTo>
                <a:lnTo>
                  <a:pt x="10787" y="7221"/>
                </a:lnTo>
                <a:lnTo>
                  <a:pt x="9067" y="5786"/>
                </a:lnTo>
                <a:cubicBezTo>
                  <a:pt x="8572" y="5379"/>
                  <a:pt x="7895" y="5164"/>
                  <a:pt x="7191" y="5164"/>
                </a:cubicBezTo>
                <a:cubicBezTo>
                  <a:pt x="6488" y="5164"/>
                  <a:pt x="5810" y="5379"/>
                  <a:pt x="5315" y="5786"/>
                </a:cubicBezTo>
                <a:cubicBezTo>
                  <a:pt x="4273" y="6643"/>
                  <a:pt x="4273" y="8036"/>
                  <a:pt x="5315" y="8893"/>
                </a:cubicBezTo>
                <a:lnTo>
                  <a:pt x="7035" y="10307"/>
                </a:lnTo>
                <a:lnTo>
                  <a:pt x="5315" y="11721"/>
                </a:lnTo>
                <a:cubicBezTo>
                  <a:pt x="4820" y="12150"/>
                  <a:pt x="4534" y="12686"/>
                  <a:pt x="4534" y="13264"/>
                </a:cubicBezTo>
                <a:cubicBezTo>
                  <a:pt x="4534" y="13864"/>
                  <a:pt x="4820" y="14400"/>
                  <a:pt x="5315" y="14807"/>
                </a:cubicBezTo>
                <a:cubicBezTo>
                  <a:pt x="5836" y="15236"/>
                  <a:pt x="6514" y="15450"/>
                  <a:pt x="7191" y="15450"/>
                </a:cubicBezTo>
                <a:cubicBezTo>
                  <a:pt x="7869" y="15450"/>
                  <a:pt x="8546" y="15236"/>
                  <a:pt x="9067" y="14807"/>
                </a:cubicBezTo>
                <a:lnTo>
                  <a:pt x="10787" y="13393"/>
                </a:lnTo>
                <a:lnTo>
                  <a:pt x="12533" y="14807"/>
                </a:lnTo>
                <a:close/>
                <a:moveTo>
                  <a:pt x="15581" y="12300"/>
                </a:moveTo>
                <a:cubicBezTo>
                  <a:pt x="15920" y="12557"/>
                  <a:pt x="16076" y="12900"/>
                  <a:pt x="16076" y="13264"/>
                </a:cubicBezTo>
                <a:cubicBezTo>
                  <a:pt x="16076" y="13650"/>
                  <a:pt x="15920" y="13993"/>
                  <a:pt x="15581" y="14250"/>
                </a:cubicBezTo>
                <a:cubicBezTo>
                  <a:pt x="14930" y="14786"/>
                  <a:pt x="13862" y="14786"/>
                  <a:pt x="13210" y="14250"/>
                </a:cubicBezTo>
                <a:lnTo>
                  <a:pt x="11490" y="12814"/>
                </a:lnTo>
                <a:lnTo>
                  <a:pt x="13862" y="10864"/>
                </a:lnTo>
                <a:lnTo>
                  <a:pt x="15581" y="12300"/>
                </a:lnTo>
                <a:close/>
                <a:moveTo>
                  <a:pt x="10787" y="12257"/>
                </a:moveTo>
                <a:lnTo>
                  <a:pt x="8416" y="10307"/>
                </a:lnTo>
                <a:lnTo>
                  <a:pt x="10787" y="8357"/>
                </a:lnTo>
                <a:lnTo>
                  <a:pt x="13158" y="10307"/>
                </a:lnTo>
                <a:lnTo>
                  <a:pt x="10787" y="12257"/>
                </a:lnTo>
                <a:close/>
                <a:moveTo>
                  <a:pt x="13210" y="6364"/>
                </a:moveTo>
                <a:cubicBezTo>
                  <a:pt x="13862" y="5829"/>
                  <a:pt x="14930" y="5829"/>
                  <a:pt x="15581" y="6364"/>
                </a:cubicBezTo>
                <a:cubicBezTo>
                  <a:pt x="16233" y="6900"/>
                  <a:pt x="16233" y="7779"/>
                  <a:pt x="15581" y="8314"/>
                </a:cubicBezTo>
                <a:lnTo>
                  <a:pt x="13862" y="9729"/>
                </a:lnTo>
                <a:lnTo>
                  <a:pt x="11490" y="7779"/>
                </a:lnTo>
                <a:lnTo>
                  <a:pt x="13210" y="6364"/>
                </a:lnTo>
                <a:close/>
                <a:moveTo>
                  <a:pt x="6019" y="8314"/>
                </a:moveTo>
                <a:cubicBezTo>
                  <a:pt x="5341" y="7779"/>
                  <a:pt x="5341" y="6900"/>
                  <a:pt x="5993" y="6364"/>
                </a:cubicBezTo>
                <a:cubicBezTo>
                  <a:pt x="6305" y="6107"/>
                  <a:pt x="6748" y="5957"/>
                  <a:pt x="7191" y="5957"/>
                </a:cubicBezTo>
                <a:cubicBezTo>
                  <a:pt x="7634" y="5957"/>
                  <a:pt x="8051" y="6107"/>
                  <a:pt x="8364" y="6364"/>
                </a:cubicBezTo>
                <a:lnTo>
                  <a:pt x="10110" y="7779"/>
                </a:lnTo>
                <a:lnTo>
                  <a:pt x="7738" y="9729"/>
                </a:lnTo>
                <a:lnTo>
                  <a:pt x="6019" y="8314"/>
                </a:lnTo>
                <a:close/>
                <a:moveTo>
                  <a:pt x="8364" y="14250"/>
                </a:moveTo>
                <a:cubicBezTo>
                  <a:pt x="7712" y="14786"/>
                  <a:pt x="6644" y="14786"/>
                  <a:pt x="5993" y="14250"/>
                </a:cubicBezTo>
                <a:cubicBezTo>
                  <a:pt x="5680" y="13993"/>
                  <a:pt x="5498" y="13650"/>
                  <a:pt x="5498" y="13264"/>
                </a:cubicBezTo>
                <a:cubicBezTo>
                  <a:pt x="5498" y="12900"/>
                  <a:pt x="5680" y="12557"/>
                  <a:pt x="5993" y="12300"/>
                </a:cubicBezTo>
                <a:lnTo>
                  <a:pt x="7738" y="10864"/>
                </a:lnTo>
                <a:lnTo>
                  <a:pt x="10110" y="12814"/>
                </a:lnTo>
                <a:lnTo>
                  <a:pt x="8364" y="14250"/>
                </a:lnTo>
                <a:close/>
                <a:moveTo>
                  <a:pt x="7426" y="13479"/>
                </a:moveTo>
                <a:cubicBezTo>
                  <a:pt x="7426" y="13693"/>
                  <a:pt x="7217" y="13864"/>
                  <a:pt x="6957" y="13864"/>
                </a:cubicBezTo>
                <a:cubicBezTo>
                  <a:pt x="6670" y="13864"/>
                  <a:pt x="6462" y="13693"/>
                  <a:pt x="6462" y="13479"/>
                </a:cubicBezTo>
                <a:cubicBezTo>
                  <a:pt x="6462" y="13243"/>
                  <a:pt x="6670" y="13071"/>
                  <a:pt x="6957" y="13071"/>
                </a:cubicBezTo>
                <a:cubicBezTo>
                  <a:pt x="7217" y="13071"/>
                  <a:pt x="7426" y="13243"/>
                  <a:pt x="7426" y="13479"/>
                </a:cubicBezTo>
                <a:close/>
                <a:moveTo>
                  <a:pt x="7921" y="12279"/>
                </a:moveTo>
                <a:cubicBezTo>
                  <a:pt x="7921" y="12493"/>
                  <a:pt x="7686" y="12686"/>
                  <a:pt x="7426" y="12686"/>
                </a:cubicBezTo>
                <a:cubicBezTo>
                  <a:pt x="7165" y="12686"/>
                  <a:pt x="6957" y="12493"/>
                  <a:pt x="6957" y="12279"/>
                </a:cubicBezTo>
                <a:cubicBezTo>
                  <a:pt x="6957" y="12064"/>
                  <a:pt x="7165" y="11893"/>
                  <a:pt x="7426" y="11893"/>
                </a:cubicBezTo>
                <a:cubicBezTo>
                  <a:pt x="7686" y="11893"/>
                  <a:pt x="7921" y="12064"/>
                  <a:pt x="7921" y="12279"/>
                </a:cubicBezTo>
                <a:close/>
                <a:moveTo>
                  <a:pt x="7921" y="13071"/>
                </a:moveTo>
                <a:cubicBezTo>
                  <a:pt x="7921" y="12857"/>
                  <a:pt x="8129" y="12686"/>
                  <a:pt x="8390" y="12686"/>
                </a:cubicBezTo>
                <a:cubicBezTo>
                  <a:pt x="8650" y="12686"/>
                  <a:pt x="8859" y="12857"/>
                  <a:pt x="8859" y="13071"/>
                </a:cubicBezTo>
                <a:cubicBezTo>
                  <a:pt x="8859" y="13286"/>
                  <a:pt x="8650" y="13479"/>
                  <a:pt x="8390" y="13479"/>
                </a:cubicBezTo>
                <a:cubicBezTo>
                  <a:pt x="8129" y="13479"/>
                  <a:pt x="7921" y="13286"/>
                  <a:pt x="7921" y="13071"/>
                </a:cubicBezTo>
                <a:close/>
                <a:moveTo>
                  <a:pt x="14174" y="7136"/>
                </a:moveTo>
                <a:cubicBezTo>
                  <a:pt x="14174" y="6921"/>
                  <a:pt x="14383" y="6750"/>
                  <a:pt x="14643" y="6750"/>
                </a:cubicBezTo>
                <a:cubicBezTo>
                  <a:pt x="14904" y="6750"/>
                  <a:pt x="15138" y="6921"/>
                  <a:pt x="15138" y="7136"/>
                </a:cubicBezTo>
                <a:cubicBezTo>
                  <a:pt x="15138" y="7350"/>
                  <a:pt x="14904" y="7543"/>
                  <a:pt x="14643" y="7543"/>
                </a:cubicBezTo>
                <a:cubicBezTo>
                  <a:pt x="14383" y="7543"/>
                  <a:pt x="14174" y="7350"/>
                  <a:pt x="14174" y="7136"/>
                </a:cubicBezTo>
                <a:close/>
                <a:moveTo>
                  <a:pt x="13679" y="8336"/>
                </a:moveTo>
                <a:cubicBezTo>
                  <a:pt x="13679" y="8100"/>
                  <a:pt x="13888" y="7929"/>
                  <a:pt x="14174" y="7929"/>
                </a:cubicBezTo>
                <a:cubicBezTo>
                  <a:pt x="14435" y="7929"/>
                  <a:pt x="14643" y="8100"/>
                  <a:pt x="14643" y="8336"/>
                </a:cubicBezTo>
                <a:cubicBezTo>
                  <a:pt x="14643" y="8550"/>
                  <a:pt x="14435" y="8721"/>
                  <a:pt x="14174" y="8721"/>
                </a:cubicBezTo>
                <a:cubicBezTo>
                  <a:pt x="13888" y="8721"/>
                  <a:pt x="13679" y="8550"/>
                  <a:pt x="13679" y="8336"/>
                </a:cubicBezTo>
                <a:close/>
                <a:moveTo>
                  <a:pt x="13679" y="7543"/>
                </a:moveTo>
                <a:cubicBezTo>
                  <a:pt x="13679" y="7757"/>
                  <a:pt x="13471" y="7929"/>
                  <a:pt x="13210" y="7929"/>
                </a:cubicBezTo>
                <a:cubicBezTo>
                  <a:pt x="12924" y="7929"/>
                  <a:pt x="12715" y="7779"/>
                  <a:pt x="12715" y="7543"/>
                </a:cubicBezTo>
                <a:cubicBezTo>
                  <a:pt x="12715" y="7329"/>
                  <a:pt x="12924" y="7136"/>
                  <a:pt x="13210" y="7136"/>
                </a:cubicBezTo>
                <a:cubicBezTo>
                  <a:pt x="13471" y="7136"/>
                  <a:pt x="13679" y="7307"/>
                  <a:pt x="13679" y="7543"/>
                </a:cubicBezTo>
                <a:close/>
                <a:moveTo>
                  <a:pt x="6957" y="7543"/>
                </a:moveTo>
                <a:cubicBezTo>
                  <a:pt x="6670" y="7543"/>
                  <a:pt x="6462" y="7350"/>
                  <a:pt x="6462" y="7136"/>
                </a:cubicBezTo>
                <a:cubicBezTo>
                  <a:pt x="6462" y="6921"/>
                  <a:pt x="6670" y="6750"/>
                  <a:pt x="6957" y="6750"/>
                </a:cubicBezTo>
                <a:cubicBezTo>
                  <a:pt x="7217" y="6750"/>
                  <a:pt x="7426" y="6921"/>
                  <a:pt x="7426" y="7136"/>
                </a:cubicBezTo>
                <a:cubicBezTo>
                  <a:pt x="7426" y="7350"/>
                  <a:pt x="7217" y="7543"/>
                  <a:pt x="6957" y="7543"/>
                </a:cubicBezTo>
                <a:close/>
                <a:moveTo>
                  <a:pt x="8859" y="7543"/>
                </a:moveTo>
                <a:cubicBezTo>
                  <a:pt x="8859" y="7757"/>
                  <a:pt x="8650" y="7929"/>
                  <a:pt x="8390" y="7929"/>
                </a:cubicBezTo>
                <a:cubicBezTo>
                  <a:pt x="8129" y="7929"/>
                  <a:pt x="7921" y="7779"/>
                  <a:pt x="7921" y="7543"/>
                </a:cubicBezTo>
                <a:cubicBezTo>
                  <a:pt x="7921" y="7329"/>
                  <a:pt x="8129" y="7136"/>
                  <a:pt x="8390" y="7136"/>
                </a:cubicBezTo>
                <a:cubicBezTo>
                  <a:pt x="8650" y="7136"/>
                  <a:pt x="8859" y="7307"/>
                  <a:pt x="8859" y="7543"/>
                </a:cubicBezTo>
                <a:close/>
                <a:moveTo>
                  <a:pt x="7921" y="8336"/>
                </a:moveTo>
                <a:cubicBezTo>
                  <a:pt x="7921" y="8550"/>
                  <a:pt x="7686" y="8721"/>
                  <a:pt x="7426" y="8721"/>
                </a:cubicBezTo>
                <a:cubicBezTo>
                  <a:pt x="7165" y="8721"/>
                  <a:pt x="6957" y="8550"/>
                  <a:pt x="6957" y="8336"/>
                </a:cubicBezTo>
                <a:cubicBezTo>
                  <a:pt x="6957" y="8100"/>
                  <a:pt x="7165" y="7929"/>
                  <a:pt x="7426" y="7929"/>
                </a:cubicBezTo>
                <a:cubicBezTo>
                  <a:pt x="7686" y="7929"/>
                  <a:pt x="7921" y="8100"/>
                  <a:pt x="7921" y="8336"/>
                </a:cubicBezTo>
                <a:close/>
                <a:moveTo>
                  <a:pt x="14643" y="13071"/>
                </a:moveTo>
                <a:cubicBezTo>
                  <a:pt x="14904" y="13071"/>
                  <a:pt x="15138" y="13243"/>
                  <a:pt x="15138" y="13479"/>
                </a:cubicBezTo>
                <a:cubicBezTo>
                  <a:pt x="15138" y="13693"/>
                  <a:pt x="14904" y="13864"/>
                  <a:pt x="14643" y="13864"/>
                </a:cubicBezTo>
                <a:cubicBezTo>
                  <a:pt x="14383" y="13864"/>
                  <a:pt x="14174" y="13693"/>
                  <a:pt x="14174" y="13479"/>
                </a:cubicBezTo>
                <a:cubicBezTo>
                  <a:pt x="14174" y="13243"/>
                  <a:pt x="14383" y="13071"/>
                  <a:pt x="14643" y="13071"/>
                </a:cubicBezTo>
                <a:close/>
                <a:moveTo>
                  <a:pt x="12715" y="13071"/>
                </a:moveTo>
                <a:cubicBezTo>
                  <a:pt x="12715" y="12857"/>
                  <a:pt x="12924" y="12686"/>
                  <a:pt x="13210" y="12686"/>
                </a:cubicBezTo>
                <a:cubicBezTo>
                  <a:pt x="13471" y="12686"/>
                  <a:pt x="13679" y="12857"/>
                  <a:pt x="13679" y="13071"/>
                </a:cubicBezTo>
                <a:cubicBezTo>
                  <a:pt x="13679" y="13286"/>
                  <a:pt x="13471" y="13479"/>
                  <a:pt x="13210" y="13479"/>
                </a:cubicBezTo>
                <a:cubicBezTo>
                  <a:pt x="12924" y="13479"/>
                  <a:pt x="12715" y="13286"/>
                  <a:pt x="12715" y="13071"/>
                </a:cubicBezTo>
                <a:close/>
                <a:moveTo>
                  <a:pt x="13679" y="12279"/>
                </a:moveTo>
                <a:cubicBezTo>
                  <a:pt x="13679" y="12064"/>
                  <a:pt x="13888" y="11893"/>
                  <a:pt x="14174" y="11893"/>
                </a:cubicBezTo>
                <a:cubicBezTo>
                  <a:pt x="14435" y="11893"/>
                  <a:pt x="14643" y="12064"/>
                  <a:pt x="14643" y="12279"/>
                </a:cubicBezTo>
                <a:cubicBezTo>
                  <a:pt x="14643" y="12493"/>
                  <a:pt x="14435" y="12686"/>
                  <a:pt x="14174" y="12686"/>
                </a:cubicBezTo>
                <a:cubicBezTo>
                  <a:pt x="13888" y="12686"/>
                  <a:pt x="13679" y="12493"/>
                  <a:pt x="13679" y="1227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6" name="Shape"/>
          <p:cNvSpPr/>
          <p:nvPr/>
        </p:nvSpPr>
        <p:spPr>
          <a:xfrm>
            <a:off x="10277421" y="8393052"/>
            <a:ext cx="955315" cy="728753"/>
          </a:xfrm>
          <a:custGeom>
            <a:avLst/>
            <a:gdLst/>
            <a:ahLst/>
            <a:cxnLst>
              <a:cxn ang="0">
                <a:pos x="wd2" y="hd2"/>
              </a:cxn>
              <a:cxn ang="5400000">
                <a:pos x="wd2" y="hd2"/>
              </a:cxn>
              <a:cxn ang="10800000">
                <a:pos x="wd2" y="hd2"/>
              </a:cxn>
              <a:cxn ang="16200000">
                <a:pos x="wd2" y="hd2"/>
              </a:cxn>
            </a:cxnLst>
            <a:rect l="0" t="0" r="r" b="b"/>
            <a:pathLst>
              <a:path w="21600" h="21600" extrusionOk="0">
                <a:moveTo>
                  <a:pt x="21600" y="6230"/>
                </a:moveTo>
                <a:lnTo>
                  <a:pt x="17855" y="0"/>
                </a:lnTo>
                <a:lnTo>
                  <a:pt x="3745" y="0"/>
                </a:lnTo>
                <a:lnTo>
                  <a:pt x="0" y="6230"/>
                </a:lnTo>
                <a:lnTo>
                  <a:pt x="10800" y="21600"/>
                </a:lnTo>
                <a:lnTo>
                  <a:pt x="21600" y="6230"/>
                </a:lnTo>
                <a:close/>
                <a:moveTo>
                  <a:pt x="14643" y="6668"/>
                </a:moveTo>
                <a:lnTo>
                  <a:pt x="10800" y="19566"/>
                </a:lnTo>
                <a:lnTo>
                  <a:pt x="6957" y="6668"/>
                </a:lnTo>
                <a:lnTo>
                  <a:pt x="14643" y="6668"/>
                </a:lnTo>
                <a:close/>
                <a:moveTo>
                  <a:pt x="7312" y="5715"/>
                </a:moveTo>
                <a:lnTo>
                  <a:pt x="10800" y="1159"/>
                </a:lnTo>
                <a:lnTo>
                  <a:pt x="14288" y="5715"/>
                </a:lnTo>
                <a:lnTo>
                  <a:pt x="7312" y="5715"/>
                </a:lnTo>
                <a:close/>
                <a:moveTo>
                  <a:pt x="15431" y="6668"/>
                </a:moveTo>
                <a:lnTo>
                  <a:pt x="20280" y="6668"/>
                </a:lnTo>
                <a:lnTo>
                  <a:pt x="11864" y="18691"/>
                </a:lnTo>
                <a:lnTo>
                  <a:pt x="15431" y="6668"/>
                </a:lnTo>
                <a:close/>
                <a:moveTo>
                  <a:pt x="15806" y="5715"/>
                </a:moveTo>
                <a:lnTo>
                  <a:pt x="17718" y="1339"/>
                </a:lnTo>
                <a:lnTo>
                  <a:pt x="20358" y="5715"/>
                </a:lnTo>
                <a:lnTo>
                  <a:pt x="15806" y="5715"/>
                </a:lnTo>
                <a:close/>
                <a:moveTo>
                  <a:pt x="15096" y="5406"/>
                </a:moveTo>
                <a:lnTo>
                  <a:pt x="11687" y="953"/>
                </a:lnTo>
                <a:lnTo>
                  <a:pt x="17047" y="953"/>
                </a:lnTo>
                <a:lnTo>
                  <a:pt x="15096" y="5406"/>
                </a:lnTo>
                <a:close/>
                <a:moveTo>
                  <a:pt x="6504" y="5406"/>
                </a:moveTo>
                <a:lnTo>
                  <a:pt x="4553" y="953"/>
                </a:lnTo>
                <a:lnTo>
                  <a:pt x="9913" y="953"/>
                </a:lnTo>
                <a:lnTo>
                  <a:pt x="6504" y="5406"/>
                </a:lnTo>
                <a:close/>
                <a:moveTo>
                  <a:pt x="5794" y="5715"/>
                </a:moveTo>
                <a:lnTo>
                  <a:pt x="1242" y="5715"/>
                </a:lnTo>
                <a:lnTo>
                  <a:pt x="3882" y="1339"/>
                </a:lnTo>
                <a:lnTo>
                  <a:pt x="5794" y="5715"/>
                </a:lnTo>
                <a:close/>
                <a:moveTo>
                  <a:pt x="6169" y="6668"/>
                </a:moveTo>
                <a:lnTo>
                  <a:pt x="9736" y="18691"/>
                </a:lnTo>
                <a:lnTo>
                  <a:pt x="1320" y="6668"/>
                </a:lnTo>
                <a:lnTo>
                  <a:pt x="6169" y="666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7" name="Shape"/>
          <p:cNvSpPr/>
          <p:nvPr/>
        </p:nvSpPr>
        <p:spPr>
          <a:xfrm>
            <a:off x="8505221" y="8270170"/>
            <a:ext cx="989877" cy="974516"/>
          </a:xfrm>
          <a:custGeom>
            <a:avLst/>
            <a:gdLst/>
            <a:ahLst/>
            <a:cxnLst>
              <a:cxn ang="0">
                <a:pos x="wd2" y="hd2"/>
              </a:cxn>
              <a:cxn ang="5400000">
                <a:pos x="wd2" y="hd2"/>
              </a:cxn>
              <a:cxn ang="10800000">
                <a:pos x="wd2" y="hd2"/>
              </a:cxn>
              <a:cxn ang="16200000">
                <a:pos x="wd2" y="hd2"/>
              </a:cxn>
            </a:cxnLst>
            <a:rect l="0" t="0" r="r" b="b"/>
            <a:pathLst>
              <a:path w="21600" h="21600" extrusionOk="0">
                <a:moveTo>
                  <a:pt x="13154" y="14091"/>
                </a:moveTo>
                <a:cubicBezTo>
                  <a:pt x="13154" y="14767"/>
                  <a:pt x="12622" y="15307"/>
                  <a:pt x="11958" y="15307"/>
                </a:cubicBezTo>
                <a:lnTo>
                  <a:pt x="11749" y="15307"/>
                </a:lnTo>
                <a:lnTo>
                  <a:pt x="11749" y="15809"/>
                </a:lnTo>
                <a:lnTo>
                  <a:pt x="11047" y="15809"/>
                </a:lnTo>
                <a:lnTo>
                  <a:pt x="11047" y="15307"/>
                </a:lnTo>
                <a:lnTo>
                  <a:pt x="10838" y="15307"/>
                </a:lnTo>
                <a:cubicBezTo>
                  <a:pt x="10174" y="15307"/>
                  <a:pt x="9623" y="14767"/>
                  <a:pt x="9623" y="14091"/>
                </a:cubicBezTo>
                <a:lnTo>
                  <a:pt x="10344" y="14091"/>
                </a:lnTo>
                <a:cubicBezTo>
                  <a:pt x="10344" y="14361"/>
                  <a:pt x="10553" y="14593"/>
                  <a:pt x="10838" y="14593"/>
                </a:cubicBezTo>
                <a:lnTo>
                  <a:pt x="11958" y="14593"/>
                </a:lnTo>
                <a:cubicBezTo>
                  <a:pt x="12224" y="14593"/>
                  <a:pt x="12451" y="14361"/>
                  <a:pt x="12451" y="14091"/>
                </a:cubicBezTo>
                <a:cubicBezTo>
                  <a:pt x="12451" y="13821"/>
                  <a:pt x="12224" y="13589"/>
                  <a:pt x="11958" y="13589"/>
                </a:cubicBezTo>
                <a:lnTo>
                  <a:pt x="10838" y="13589"/>
                </a:lnTo>
                <a:cubicBezTo>
                  <a:pt x="10174" y="13589"/>
                  <a:pt x="9623" y="13049"/>
                  <a:pt x="9623" y="12373"/>
                </a:cubicBezTo>
                <a:cubicBezTo>
                  <a:pt x="9623" y="11698"/>
                  <a:pt x="10174" y="11157"/>
                  <a:pt x="10838" y="11157"/>
                </a:cubicBezTo>
                <a:lnTo>
                  <a:pt x="11047" y="11157"/>
                </a:lnTo>
                <a:lnTo>
                  <a:pt x="11047" y="10655"/>
                </a:lnTo>
                <a:lnTo>
                  <a:pt x="11749" y="10655"/>
                </a:lnTo>
                <a:lnTo>
                  <a:pt x="11749" y="11157"/>
                </a:lnTo>
                <a:lnTo>
                  <a:pt x="11806" y="11157"/>
                </a:lnTo>
                <a:cubicBezTo>
                  <a:pt x="12470" y="11157"/>
                  <a:pt x="13021" y="11698"/>
                  <a:pt x="13021" y="12373"/>
                </a:cubicBezTo>
                <a:lnTo>
                  <a:pt x="12299" y="12373"/>
                </a:lnTo>
                <a:cubicBezTo>
                  <a:pt x="12299" y="12103"/>
                  <a:pt x="12091" y="11871"/>
                  <a:pt x="11806" y="11871"/>
                </a:cubicBezTo>
                <a:lnTo>
                  <a:pt x="10838" y="11871"/>
                </a:lnTo>
                <a:cubicBezTo>
                  <a:pt x="10553" y="11871"/>
                  <a:pt x="10344" y="12103"/>
                  <a:pt x="10344" y="12373"/>
                </a:cubicBezTo>
                <a:cubicBezTo>
                  <a:pt x="10344" y="12643"/>
                  <a:pt x="10553" y="12875"/>
                  <a:pt x="10838" y="12875"/>
                </a:cubicBezTo>
                <a:lnTo>
                  <a:pt x="11958" y="12875"/>
                </a:lnTo>
                <a:cubicBezTo>
                  <a:pt x="12622" y="12875"/>
                  <a:pt x="13154" y="13416"/>
                  <a:pt x="13154" y="14091"/>
                </a:cubicBezTo>
                <a:close/>
                <a:moveTo>
                  <a:pt x="21600" y="8937"/>
                </a:moveTo>
                <a:cubicBezTo>
                  <a:pt x="21600" y="9555"/>
                  <a:pt x="21448" y="9980"/>
                  <a:pt x="21163" y="10231"/>
                </a:cubicBezTo>
                <a:cubicBezTo>
                  <a:pt x="21050" y="10327"/>
                  <a:pt x="20841" y="10462"/>
                  <a:pt x="20537" y="10462"/>
                </a:cubicBezTo>
                <a:cubicBezTo>
                  <a:pt x="20499" y="10462"/>
                  <a:pt x="20480" y="10443"/>
                  <a:pt x="20461" y="10443"/>
                </a:cubicBezTo>
                <a:cubicBezTo>
                  <a:pt x="20822" y="11292"/>
                  <a:pt x="21031" y="12238"/>
                  <a:pt x="21031" y="13223"/>
                </a:cubicBezTo>
                <a:cubicBezTo>
                  <a:pt x="21031" y="16253"/>
                  <a:pt x="19076" y="18955"/>
                  <a:pt x="16247" y="19843"/>
                </a:cubicBezTo>
                <a:lnTo>
                  <a:pt x="15963" y="21600"/>
                </a:lnTo>
                <a:lnTo>
                  <a:pt x="12451" y="21600"/>
                </a:lnTo>
                <a:lnTo>
                  <a:pt x="12451" y="20172"/>
                </a:lnTo>
                <a:lnTo>
                  <a:pt x="10344" y="20172"/>
                </a:lnTo>
                <a:lnTo>
                  <a:pt x="10344" y="21600"/>
                </a:lnTo>
                <a:lnTo>
                  <a:pt x="6833" y="21600"/>
                </a:lnTo>
                <a:lnTo>
                  <a:pt x="6529" y="19940"/>
                </a:lnTo>
                <a:cubicBezTo>
                  <a:pt x="4479" y="19380"/>
                  <a:pt x="2809" y="17894"/>
                  <a:pt x="1993" y="15886"/>
                </a:cubicBezTo>
                <a:lnTo>
                  <a:pt x="968" y="15886"/>
                </a:lnTo>
                <a:lnTo>
                  <a:pt x="0" y="10288"/>
                </a:lnTo>
                <a:lnTo>
                  <a:pt x="2107" y="10288"/>
                </a:lnTo>
                <a:cubicBezTo>
                  <a:pt x="2657" y="9111"/>
                  <a:pt x="3492" y="8127"/>
                  <a:pt x="4574" y="7412"/>
                </a:cubicBezTo>
                <a:lnTo>
                  <a:pt x="4574" y="4922"/>
                </a:lnTo>
                <a:lnTo>
                  <a:pt x="7270" y="6293"/>
                </a:lnTo>
                <a:cubicBezTo>
                  <a:pt x="7383" y="6293"/>
                  <a:pt x="7611" y="6293"/>
                  <a:pt x="7820" y="6293"/>
                </a:cubicBezTo>
                <a:cubicBezTo>
                  <a:pt x="7535" y="5694"/>
                  <a:pt x="7383" y="5038"/>
                  <a:pt x="7383" y="4362"/>
                </a:cubicBezTo>
                <a:cubicBezTo>
                  <a:pt x="7383" y="1950"/>
                  <a:pt x="9301" y="0"/>
                  <a:pt x="11673" y="0"/>
                </a:cubicBezTo>
                <a:cubicBezTo>
                  <a:pt x="14046" y="0"/>
                  <a:pt x="15963" y="1950"/>
                  <a:pt x="15963" y="4362"/>
                </a:cubicBezTo>
                <a:cubicBezTo>
                  <a:pt x="15963" y="5077"/>
                  <a:pt x="15792" y="5772"/>
                  <a:pt x="15450" y="6409"/>
                </a:cubicBezTo>
                <a:cubicBezTo>
                  <a:pt x="16722" y="6660"/>
                  <a:pt x="17861" y="7258"/>
                  <a:pt x="18791" y="8107"/>
                </a:cubicBezTo>
                <a:cubicBezTo>
                  <a:pt x="19019" y="7509"/>
                  <a:pt x="19512" y="7142"/>
                  <a:pt x="20120" y="7142"/>
                </a:cubicBezTo>
                <a:cubicBezTo>
                  <a:pt x="20974" y="7142"/>
                  <a:pt x="21600" y="7895"/>
                  <a:pt x="21600" y="8937"/>
                </a:cubicBezTo>
                <a:close/>
                <a:moveTo>
                  <a:pt x="8086" y="4362"/>
                </a:moveTo>
                <a:cubicBezTo>
                  <a:pt x="8086" y="5057"/>
                  <a:pt x="8295" y="5714"/>
                  <a:pt x="8655" y="6293"/>
                </a:cubicBezTo>
                <a:lnTo>
                  <a:pt x="9149" y="6293"/>
                </a:lnTo>
                <a:cubicBezTo>
                  <a:pt x="8731" y="5733"/>
                  <a:pt x="8503" y="5077"/>
                  <a:pt x="8503" y="4362"/>
                </a:cubicBezTo>
                <a:cubicBezTo>
                  <a:pt x="8503" y="2587"/>
                  <a:pt x="9927" y="1139"/>
                  <a:pt x="11673" y="1139"/>
                </a:cubicBezTo>
                <a:cubicBezTo>
                  <a:pt x="13419" y="1139"/>
                  <a:pt x="14843" y="2587"/>
                  <a:pt x="14843" y="4362"/>
                </a:cubicBezTo>
                <a:cubicBezTo>
                  <a:pt x="14843" y="5077"/>
                  <a:pt x="14615" y="5733"/>
                  <a:pt x="14198" y="6293"/>
                </a:cubicBezTo>
                <a:cubicBezTo>
                  <a:pt x="14368" y="6293"/>
                  <a:pt x="14520" y="6312"/>
                  <a:pt x="14691" y="6312"/>
                </a:cubicBezTo>
                <a:cubicBezTo>
                  <a:pt x="15052" y="5733"/>
                  <a:pt x="15260" y="5057"/>
                  <a:pt x="15260" y="4362"/>
                </a:cubicBezTo>
                <a:cubicBezTo>
                  <a:pt x="15260" y="2355"/>
                  <a:pt x="13647" y="714"/>
                  <a:pt x="11673" y="714"/>
                </a:cubicBezTo>
                <a:cubicBezTo>
                  <a:pt x="9699" y="714"/>
                  <a:pt x="8086" y="2355"/>
                  <a:pt x="8086" y="4362"/>
                </a:cubicBezTo>
                <a:close/>
                <a:moveTo>
                  <a:pt x="13230" y="6293"/>
                </a:moveTo>
                <a:cubicBezTo>
                  <a:pt x="13799" y="5810"/>
                  <a:pt x="14141" y="5115"/>
                  <a:pt x="14141" y="4362"/>
                </a:cubicBezTo>
                <a:cubicBezTo>
                  <a:pt x="14141" y="2992"/>
                  <a:pt x="13021" y="1853"/>
                  <a:pt x="11673" y="1853"/>
                </a:cubicBezTo>
                <a:cubicBezTo>
                  <a:pt x="10325" y="1853"/>
                  <a:pt x="9225" y="2992"/>
                  <a:pt x="9225" y="4362"/>
                </a:cubicBezTo>
                <a:cubicBezTo>
                  <a:pt x="9225" y="5115"/>
                  <a:pt x="9547" y="5810"/>
                  <a:pt x="10117" y="6293"/>
                </a:cubicBezTo>
                <a:lnTo>
                  <a:pt x="13230" y="6293"/>
                </a:lnTo>
                <a:close/>
                <a:moveTo>
                  <a:pt x="20328" y="13223"/>
                </a:moveTo>
                <a:cubicBezTo>
                  <a:pt x="20328" y="9806"/>
                  <a:pt x="17576" y="7007"/>
                  <a:pt x="14198" y="7007"/>
                </a:cubicBezTo>
                <a:lnTo>
                  <a:pt x="8029" y="7007"/>
                </a:lnTo>
                <a:cubicBezTo>
                  <a:pt x="7725" y="7007"/>
                  <a:pt x="7270" y="7026"/>
                  <a:pt x="7156" y="7007"/>
                </a:cubicBezTo>
                <a:lnTo>
                  <a:pt x="7080" y="7007"/>
                </a:lnTo>
                <a:lnTo>
                  <a:pt x="5277" y="6080"/>
                </a:lnTo>
                <a:lnTo>
                  <a:pt x="5277" y="7818"/>
                </a:lnTo>
                <a:lnTo>
                  <a:pt x="5106" y="7914"/>
                </a:lnTo>
                <a:cubicBezTo>
                  <a:pt x="4024" y="8590"/>
                  <a:pt x="3170" y="9613"/>
                  <a:pt x="2676" y="10790"/>
                </a:cubicBezTo>
                <a:lnTo>
                  <a:pt x="2581" y="11022"/>
                </a:lnTo>
                <a:lnTo>
                  <a:pt x="854" y="11022"/>
                </a:lnTo>
                <a:lnTo>
                  <a:pt x="1556" y="15153"/>
                </a:lnTo>
                <a:lnTo>
                  <a:pt x="2486" y="15153"/>
                </a:lnTo>
                <a:lnTo>
                  <a:pt x="2562" y="15384"/>
                </a:lnTo>
                <a:cubicBezTo>
                  <a:pt x="3284" y="17373"/>
                  <a:pt x="4916" y="18820"/>
                  <a:pt x="6928" y="19284"/>
                </a:cubicBezTo>
                <a:lnTo>
                  <a:pt x="7156" y="19342"/>
                </a:lnTo>
                <a:lnTo>
                  <a:pt x="7421" y="20886"/>
                </a:lnTo>
                <a:lnTo>
                  <a:pt x="9623" y="20886"/>
                </a:lnTo>
                <a:lnTo>
                  <a:pt x="9623" y="19457"/>
                </a:lnTo>
                <a:lnTo>
                  <a:pt x="13154" y="19457"/>
                </a:lnTo>
                <a:lnTo>
                  <a:pt x="13154" y="20886"/>
                </a:lnTo>
                <a:lnTo>
                  <a:pt x="15355" y="20886"/>
                </a:lnTo>
                <a:lnTo>
                  <a:pt x="15640" y="19284"/>
                </a:lnTo>
                <a:lnTo>
                  <a:pt x="15849" y="19226"/>
                </a:lnTo>
                <a:cubicBezTo>
                  <a:pt x="18487" y="18473"/>
                  <a:pt x="20328" y="16021"/>
                  <a:pt x="20328" y="13223"/>
                </a:cubicBezTo>
                <a:close/>
                <a:moveTo>
                  <a:pt x="20879" y="8937"/>
                </a:moveTo>
                <a:cubicBezTo>
                  <a:pt x="20879" y="8416"/>
                  <a:pt x="20651" y="7876"/>
                  <a:pt x="20120" y="7876"/>
                </a:cubicBezTo>
                <a:cubicBezTo>
                  <a:pt x="19645" y="7876"/>
                  <a:pt x="19417" y="8300"/>
                  <a:pt x="19360" y="8706"/>
                </a:cubicBezTo>
                <a:cubicBezTo>
                  <a:pt x="19455" y="8802"/>
                  <a:pt x="19531" y="8918"/>
                  <a:pt x="19626" y="9034"/>
                </a:cubicBezTo>
                <a:cubicBezTo>
                  <a:pt x="19702" y="8802"/>
                  <a:pt x="19873" y="8609"/>
                  <a:pt x="20082" y="8474"/>
                </a:cubicBezTo>
                <a:cubicBezTo>
                  <a:pt x="20252" y="8377"/>
                  <a:pt x="20461" y="8435"/>
                  <a:pt x="20575" y="8590"/>
                </a:cubicBezTo>
                <a:cubicBezTo>
                  <a:pt x="20670" y="8764"/>
                  <a:pt x="20613" y="8995"/>
                  <a:pt x="20442" y="9092"/>
                </a:cubicBezTo>
                <a:cubicBezTo>
                  <a:pt x="20271" y="9208"/>
                  <a:pt x="20233" y="9381"/>
                  <a:pt x="20271" y="9516"/>
                </a:cubicBezTo>
                <a:cubicBezTo>
                  <a:pt x="20271" y="9555"/>
                  <a:pt x="20309" y="9709"/>
                  <a:pt x="20442" y="9729"/>
                </a:cubicBezTo>
                <a:cubicBezTo>
                  <a:pt x="20613" y="9748"/>
                  <a:pt x="20689" y="9690"/>
                  <a:pt x="20708" y="9690"/>
                </a:cubicBezTo>
                <a:cubicBezTo>
                  <a:pt x="20765" y="9632"/>
                  <a:pt x="20879" y="9458"/>
                  <a:pt x="20879" y="8937"/>
                </a:cubicBezTo>
                <a:close/>
                <a:moveTo>
                  <a:pt x="4783" y="10443"/>
                </a:moveTo>
                <a:cubicBezTo>
                  <a:pt x="4441" y="10443"/>
                  <a:pt x="4138" y="10732"/>
                  <a:pt x="4138" y="11080"/>
                </a:cubicBezTo>
                <a:cubicBezTo>
                  <a:pt x="4138" y="11447"/>
                  <a:pt x="4441" y="11736"/>
                  <a:pt x="4783" y="11736"/>
                </a:cubicBezTo>
                <a:cubicBezTo>
                  <a:pt x="5125" y="11736"/>
                  <a:pt x="5428" y="11447"/>
                  <a:pt x="5428" y="11080"/>
                </a:cubicBezTo>
                <a:cubicBezTo>
                  <a:pt x="5428" y="10732"/>
                  <a:pt x="5125" y="10443"/>
                  <a:pt x="4783" y="1044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8" name="Shape"/>
          <p:cNvSpPr/>
          <p:nvPr/>
        </p:nvSpPr>
        <p:spPr>
          <a:xfrm>
            <a:off x="6627409" y="8381531"/>
            <a:ext cx="989879" cy="751791"/>
          </a:xfrm>
          <a:custGeom>
            <a:avLst/>
            <a:gdLst/>
            <a:ahLst/>
            <a:cxnLst>
              <a:cxn ang="0">
                <a:pos x="wd2" y="hd2"/>
              </a:cxn>
              <a:cxn ang="5400000">
                <a:pos x="wd2" y="hd2"/>
              </a:cxn>
              <a:cxn ang="10800000">
                <a:pos x="wd2" y="hd2"/>
              </a:cxn>
              <a:cxn ang="16200000">
                <a:pos x="wd2" y="hd2"/>
              </a:cxn>
            </a:cxnLst>
            <a:rect l="0" t="0" r="r" b="b"/>
            <a:pathLst>
              <a:path w="21600" h="21600" extrusionOk="0">
                <a:moveTo>
                  <a:pt x="13154" y="11850"/>
                </a:moveTo>
                <a:cubicBezTo>
                  <a:pt x="13154" y="12725"/>
                  <a:pt x="12622" y="13450"/>
                  <a:pt x="11958" y="13450"/>
                </a:cubicBezTo>
                <a:lnTo>
                  <a:pt x="11749" y="13450"/>
                </a:lnTo>
                <a:lnTo>
                  <a:pt x="11749" y="14075"/>
                </a:lnTo>
                <a:lnTo>
                  <a:pt x="11047" y="14075"/>
                </a:lnTo>
                <a:lnTo>
                  <a:pt x="11047" y="13450"/>
                </a:lnTo>
                <a:lnTo>
                  <a:pt x="10838" y="13450"/>
                </a:lnTo>
                <a:cubicBezTo>
                  <a:pt x="10174" y="13450"/>
                  <a:pt x="9642" y="12725"/>
                  <a:pt x="9642" y="11850"/>
                </a:cubicBezTo>
                <a:lnTo>
                  <a:pt x="10344" y="11850"/>
                </a:lnTo>
                <a:cubicBezTo>
                  <a:pt x="10344" y="12225"/>
                  <a:pt x="10572" y="12500"/>
                  <a:pt x="10838" y="12500"/>
                </a:cubicBezTo>
                <a:lnTo>
                  <a:pt x="11958" y="12500"/>
                </a:lnTo>
                <a:cubicBezTo>
                  <a:pt x="12224" y="12500"/>
                  <a:pt x="12451" y="12225"/>
                  <a:pt x="12451" y="11850"/>
                </a:cubicBezTo>
                <a:cubicBezTo>
                  <a:pt x="12451" y="11500"/>
                  <a:pt x="12224" y="11225"/>
                  <a:pt x="11958" y="11225"/>
                </a:cubicBezTo>
                <a:lnTo>
                  <a:pt x="10838" y="11225"/>
                </a:lnTo>
                <a:cubicBezTo>
                  <a:pt x="10174" y="11225"/>
                  <a:pt x="9642" y="10475"/>
                  <a:pt x="9642" y="9625"/>
                </a:cubicBezTo>
                <a:cubicBezTo>
                  <a:pt x="9642" y="8750"/>
                  <a:pt x="10174" y="8050"/>
                  <a:pt x="10838" y="8050"/>
                </a:cubicBezTo>
                <a:lnTo>
                  <a:pt x="11047" y="8050"/>
                </a:lnTo>
                <a:lnTo>
                  <a:pt x="11047" y="7425"/>
                </a:lnTo>
                <a:lnTo>
                  <a:pt x="11749" y="7425"/>
                </a:lnTo>
                <a:lnTo>
                  <a:pt x="11749" y="8050"/>
                </a:lnTo>
                <a:lnTo>
                  <a:pt x="11825" y="8050"/>
                </a:lnTo>
                <a:cubicBezTo>
                  <a:pt x="12489" y="8050"/>
                  <a:pt x="13021" y="8775"/>
                  <a:pt x="13021" y="9625"/>
                </a:cubicBezTo>
                <a:lnTo>
                  <a:pt x="12299" y="9625"/>
                </a:lnTo>
                <a:cubicBezTo>
                  <a:pt x="12299" y="9275"/>
                  <a:pt x="12091" y="9000"/>
                  <a:pt x="11825" y="9000"/>
                </a:cubicBezTo>
                <a:lnTo>
                  <a:pt x="10838" y="9000"/>
                </a:lnTo>
                <a:cubicBezTo>
                  <a:pt x="10572" y="9000"/>
                  <a:pt x="10344" y="9275"/>
                  <a:pt x="10344" y="9625"/>
                </a:cubicBezTo>
                <a:cubicBezTo>
                  <a:pt x="10344" y="10000"/>
                  <a:pt x="10572" y="10275"/>
                  <a:pt x="10838" y="10275"/>
                </a:cubicBezTo>
                <a:lnTo>
                  <a:pt x="11958" y="10275"/>
                </a:lnTo>
                <a:cubicBezTo>
                  <a:pt x="12622" y="10275"/>
                  <a:pt x="13154" y="11000"/>
                  <a:pt x="13154" y="11850"/>
                </a:cubicBezTo>
                <a:close/>
                <a:moveTo>
                  <a:pt x="15963" y="10750"/>
                </a:moveTo>
                <a:cubicBezTo>
                  <a:pt x="15963" y="14075"/>
                  <a:pt x="13913" y="16775"/>
                  <a:pt x="11388" y="16775"/>
                </a:cubicBezTo>
                <a:cubicBezTo>
                  <a:pt x="8883" y="16775"/>
                  <a:pt x="6833" y="14075"/>
                  <a:pt x="6833" y="10750"/>
                </a:cubicBezTo>
                <a:cubicBezTo>
                  <a:pt x="6833" y="7425"/>
                  <a:pt x="8883" y="4725"/>
                  <a:pt x="11388" y="4725"/>
                </a:cubicBezTo>
                <a:cubicBezTo>
                  <a:pt x="13913" y="4725"/>
                  <a:pt x="15963" y="7425"/>
                  <a:pt x="15963" y="10750"/>
                </a:cubicBezTo>
                <a:close/>
                <a:moveTo>
                  <a:pt x="15260" y="10750"/>
                </a:moveTo>
                <a:cubicBezTo>
                  <a:pt x="15260" y="7950"/>
                  <a:pt x="13533" y="5650"/>
                  <a:pt x="11388" y="5650"/>
                </a:cubicBezTo>
                <a:cubicBezTo>
                  <a:pt x="9263" y="5650"/>
                  <a:pt x="7535" y="7950"/>
                  <a:pt x="7535" y="10750"/>
                </a:cubicBezTo>
                <a:cubicBezTo>
                  <a:pt x="7535" y="13550"/>
                  <a:pt x="9263" y="15850"/>
                  <a:pt x="11388" y="15850"/>
                </a:cubicBezTo>
                <a:cubicBezTo>
                  <a:pt x="13533" y="15850"/>
                  <a:pt x="15260" y="13550"/>
                  <a:pt x="15260" y="10750"/>
                </a:cubicBezTo>
                <a:close/>
                <a:moveTo>
                  <a:pt x="4783" y="7125"/>
                </a:moveTo>
                <a:cubicBezTo>
                  <a:pt x="4441" y="7125"/>
                  <a:pt x="4157" y="7500"/>
                  <a:pt x="4157" y="7975"/>
                </a:cubicBezTo>
                <a:cubicBezTo>
                  <a:pt x="4157" y="8425"/>
                  <a:pt x="4422" y="8800"/>
                  <a:pt x="4783" y="8800"/>
                </a:cubicBezTo>
                <a:cubicBezTo>
                  <a:pt x="5125" y="8800"/>
                  <a:pt x="5428" y="8425"/>
                  <a:pt x="5428" y="7975"/>
                </a:cubicBezTo>
                <a:cubicBezTo>
                  <a:pt x="5428" y="7500"/>
                  <a:pt x="5144" y="7125"/>
                  <a:pt x="4783" y="7125"/>
                </a:cubicBezTo>
                <a:close/>
                <a:moveTo>
                  <a:pt x="21600" y="5200"/>
                </a:moveTo>
                <a:cubicBezTo>
                  <a:pt x="21600" y="5975"/>
                  <a:pt x="21467" y="6525"/>
                  <a:pt x="21163" y="6850"/>
                </a:cubicBezTo>
                <a:cubicBezTo>
                  <a:pt x="21050" y="7000"/>
                  <a:pt x="20841" y="7150"/>
                  <a:pt x="20537" y="7150"/>
                </a:cubicBezTo>
                <a:cubicBezTo>
                  <a:pt x="20518" y="7150"/>
                  <a:pt x="20480" y="7150"/>
                  <a:pt x="20461" y="7150"/>
                </a:cubicBezTo>
                <a:cubicBezTo>
                  <a:pt x="20822" y="8250"/>
                  <a:pt x="21031" y="9475"/>
                  <a:pt x="21031" y="10750"/>
                </a:cubicBezTo>
                <a:cubicBezTo>
                  <a:pt x="21031" y="14675"/>
                  <a:pt x="19076" y="18150"/>
                  <a:pt x="16266" y="19325"/>
                </a:cubicBezTo>
                <a:lnTo>
                  <a:pt x="15963" y="21600"/>
                </a:lnTo>
                <a:lnTo>
                  <a:pt x="12451" y="21600"/>
                </a:lnTo>
                <a:lnTo>
                  <a:pt x="12451" y="19725"/>
                </a:lnTo>
                <a:lnTo>
                  <a:pt x="10344" y="19725"/>
                </a:lnTo>
                <a:lnTo>
                  <a:pt x="10344" y="21600"/>
                </a:lnTo>
                <a:lnTo>
                  <a:pt x="6833" y="21600"/>
                </a:lnTo>
                <a:lnTo>
                  <a:pt x="6548" y="19425"/>
                </a:lnTo>
                <a:cubicBezTo>
                  <a:pt x="4479" y="18725"/>
                  <a:pt x="2809" y="16775"/>
                  <a:pt x="1993" y="14175"/>
                </a:cubicBezTo>
                <a:lnTo>
                  <a:pt x="968" y="14175"/>
                </a:lnTo>
                <a:lnTo>
                  <a:pt x="0" y="6950"/>
                </a:lnTo>
                <a:lnTo>
                  <a:pt x="2126" y="6950"/>
                </a:lnTo>
                <a:cubicBezTo>
                  <a:pt x="2657" y="5425"/>
                  <a:pt x="3492" y="4150"/>
                  <a:pt x="4574" y="3225"/>
                </a:cubicBezTo>
                <a:lnTo>
                  <a:pt x="4574" y="0"/>
                </a:lnTo>
                <a:lnTo>
                  <a:pt x="7270" y="1775"/>
                </a:lnTo>
                <a:cubicBezTo>
                  <a:pt x="7440" y="1775"/>
                  <a:pt x="7782" y="1775"/>
                  <a:pt x="8029" y="1750"/>
                </a:cubicBezTo>
                <a:lnTo>
                  <a:pt x="14217" y="1750"/>
                </a:lnTo>
                <a:cubicBezTo>
                  <a:pt x="15982" y="1750"/>
                  <a:pt x="17576" y="2650"/>
                  <a:pt x="18791" y="4100"/>
                </a:cubicBezTo>
                <a:cubicBezTo>
                  <a:pt x="19019" y="3350"/>
                  <a:pt x="19512" y="2875"/>
                  <a:pt x="20120" y="2875"/>
                </a:cubicBezTo>
                <a:cubicBezTo>
                  <a:pt x="20974" y="2875"/>
                  <a:pt x="21600" y="3850"/>
                  <a:pt x="21600" y="5200"/>
                </a:cubicBezTo>
                <a:close/>
                <a:moveTo>
                  <a:pt x="20328" y="10750"/>
                </a:moveTo>
                <a:cubicBezTo>
                  <a:pt x="20328" y="6300"/>
                  <a:pt x="17576" y="2700"/>
                  <a:pt x="14217" y="2700"/>
                </a:cubicBezTo>
                <a:lnTo>
                  <a:pt x="8048" y="2700"/>
                </a:lnTo>
                <a:cubicBezTo>
                  <a:pt x="7725" y="2700"/>
                  <a:pt x="7270" y="2700"/>
                  <a:pt x="7156" y="2700"/>
                </a:cubicBezTo>
                <a:lnTo>
                  <a:pt x="7080" y="2700"/>
                </a:lnTo>
                <a:lnTo>
                  <a:pt x="5277" y="1500"/>
                </a:lnTo>
                <a:lnTo>
                  <a:pt x="5277" y="3750"/>
                </a:lnTo>
                <a:lnTo>
                  <a:pt x="5106" y="3875"/>
                </a:lnTo>
                <a:cubicBezTo>
                  <a:pt x="4043" y="4750"/>
                  <a:pt x="3170" y="6075"/>
                  <a:pt x="2676" y="7600"/>
                </a:cubicBezTo>
                <a:lnTo>
                  <a:pt x="2581" y="7875"/>
                </a:lnTo>
                <a:lnTo>
                  <a:pt x="854" y="7875"/>
                </a:lnTo>
                <a:lnTo>
                  <a:pt x="1575" y="13250"/>
                </a:lnTo>
                <a:lnTo>
                  <a:pt x="2486" y="13250"/>
                </a:lnTo>
                <a:lnTo>
                  <a:pt x="2562" y="13550"/>
                </a:lnTo>
                <a:cubicBezTo>
                  <a:pt x="3284" y="16100"/>
                  <a:pt x="4916" y="18000"/>
                  <a:pt x="6928" y="18600"/>
                </a:cubicBezTo>
                <a:lnTo>
                  <a:pt x="7156" y="18675"/>
                </a:lnTo>
                <a:lnTo>
                  <a:pt x="7421" y="20650"/>
                </a:lnTo>
                <a:lnTo>
                  <a:pt x="9642" y="20650"/>
                </a:lnTo>
                <a:lnTo>
                  <a:pt x="9642" y="18800"/>
                </a:lnTo>
                <a:lnTo>
                  <a:pt x="13154" y="18800"/>
                </a:lnTo>
                <a:lnTo>
                  <a:pt x="13154" y="20650"/>
                </a:lnTo>
                <a:lnTo>
                  <a:pt x="15374" y="20650"/>
                </a:lnTo>
                <a:lnTo>
                  <a:pt x="15640" y="18575"/>
                </a:lnTo>
                <a:lnTo>
                  <a:pt x="15849" y="18500"/>
                </a:lnTo>
                <a:cubicBezTo>
                  <a:pt x="18487" y="17550"/>
                  <a:pt x="20328" y="14350"/>
                  <a:pt x="20328" y="10750"/>
                </a:cubicBezTo>
                <a:close/>
                <a:moveTo>
                  <a:pt x="20879" y="5200"/>
                </a:moveTo>
                <a:cubicBezTo>
                  <a:pt x="20879" y="4500"/>
                  <a:pt x="20651" y="3800"/>
                  <a:pt x="20120" y="3800"/>
                </a:cubicBezTo>
                <a:cubicBezTo>
                  <a:pt x="19645" y="3800"/>
                  <a:pt x="19417" y="4350"/>
                  <a:pt x="19360" y="4875"/>
                </a:cubicBezTo>
                <a:cubicBezTo>
                  <a:pt x="19455" y="5025"/>
                  <a:pt x="19550" y="5150"/>
                  <a:pt x="19626" y="5300"/>
                </a:cubicBezTo>
                <a:cubicBezTo>
                  <a:pt x="19721" y="5025"/>
                  <a:pt x="19873" y="4775"/>
                  <a:pt x="20082" y="4600"/>
                </a:cubicBezTo>
                <a:cubicBezTo>
                  <a:pt x="20252" y="4450"/>
                  <a:pt x="20480" y="4525"/>
                  <a:pt x="20575" y="4750"/>
                </a:cubicBezTo>
                <a:cubicBezTo>
                  <a:pt x="20670" y="4975"/>
                  <a:pt x="20632" y="5250"/>
                  <a:pt x="20461" y="5400"/>
                </a:cubicBezTo>
                <a:cubicBezTo>
                  <a:pt x="20271" y="5525"/>
                  <a:pt x="20233" y="5775"/>
                  <a:pt x="20271" y="5950"/>
                </a:cubicBezTo>
                <a:cubicBezTo>
                  <a:pt x="20271" y="6000"/>
                  <a:pt x="20309" y="6175"/>
                  <a:pt x="20442" y="6200"/>
                </a:cubicBezTo>
                <a:cubicBezTo>
                  <a:pt x="20632" y="6250"/>
                  <a:pt x="20689" y="6175"/>
                  <a:pt x="20708" y="6150"/>
                </a:cubicBezTo>
                <a:cubicBezTo>
                  <a:pt x="20765" y="6100"/>
                  <a:pt x="20879" y="5875"/>
                  <a:pt x="20879" y="520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9" name="Shape"/>
          <p:cNvSpPr/>
          <p:nvPr/>
        </p:nvSpPr>
        <p:spPr>
          <a:xfrm>
            <a:off x="6501362" y="6590128"/>
            <a:ext cx="1220933" cy="813233"/>
          </a:xfrm>
          <a:custGeom>
            <a:avLst/>
            <a:gdLst/>
            <a:ahLst/>
            <a:cxnLst>
              <a:cxn ang="0">
                <a:pos x="wd2" y="hd2"/>
              </a:cxn>
              <a:cxn ang="5400000">
                <a:pos x="wd2" y="hd2"/>
              </a:cxn>
              <a:cxn ang="10800000">
                <a:pos x="wd2" y="hd2"/>
              </a:cxn>
              <a:cxn ang="16200000">
                <a:pos x="wd2" y="hd2"/>
              </a:cxn>
            </a:cxnLst>
            <a:rect l="0" t="0" r="r" b="b"/>
            <a:pathLst>
              <a:path w="21146" h="21600" extrusionOk="0">
                <a:moveTo>
                  <a:pt x="15386" y="2934"/>
                </a:moveTo>
                <a:cubicBezTo>
                  <a:pt x="14119" y="1109"/>
                  <a:pt x="12429" y="0"/>
                  <a:pt x="10574" y="0"/>
                </a:cubicBezTo>
                <a:cubicBezTo>
                  <a:pt x="6682" y="0"/>
                  <a:pt x="3530" y="4851"/>
                  <a:pt x="3530" y="10788"/>
                </a:cubicBezTo>
                <a:cubicBezTo>
                  <a:pt x="3530" y="10858"/>
                  <a:pt x="3530" y="10927"/>
                  <a:pt x="3530" y="10996"/>
                </a:cubicBezTo>
                <a:cubicBezTo>
                  <a:pt x="1705" y="12937"/>
                  <a:pt x="453" y="14831"/>
                  <a:pt x="106" y="16356"/>
                </a:cubicBezTo>
                <a:cubicBezTo>
                  <a:pt x="-45" y="16980"/>
                  <a:pt x="-30" y="17534"/>
                  <a:pt x="121" y="17996"/>
                </a:cubicBezTo>
                <a:cubicBezTo>
                  <a:pt x="468" y="19036"/>
                  <a:pt x="1388" y="19382"/>
                  <a:pt x="2459" y="19382"/>
                </a:cubicBezTo>
                <a:cubicBezTo>
                  <a:pt x="3560" y="19382"/>
                  <a:pt x="4812" y="19013"/>
                  <a:pt x="5762" y="18666"/>
                </a:cubicBezTo>
                <a:cubicBezTo>
                  <a:pt x="7029" y="20468"/>
                  <a:pt x="8719" y="21600"/>
                  <a:pt x="10574" y="21600"/>
                </a:cubicBezTo>
                <a:cubicBezTo>
                  <a:pt x="14466" y="21600"/>
                  <a:pt x="17618" y="16749"/>
                  <a:pt x="17618" y="10788"/>
                </a:cubicBezTo>
                <a:cubicBezTo>
                  <a:pt x="17618" y="10742"/>
                  <a:pt x="17618" y="10673"/>
                  <a:pt x="17618" y="10604"/>
                </a:cubicBezTo>
                <a:cubicBezTo>
                  <a:pt x="20303" y="7739"/>
                  <a:pt x="21555" y="5198"/>
                  <a:pt x="21027" y="3604"/>
                </a:cubicBezTo>
                <a:cubicBezTo>
                  <a:pt x="20454" y="1871"/>
                  <a:pt x="18191" y="1917"/>
                  <a:pt x="15386" y="2934"/>
                </a:cubicBezTo>
                <a:close/>
                <a:moveTo>
                  <a:pt x="4103" y="11458"/>
                </a:moveTo>
                <a:cubicBezTo>
                  <a:pt x="4178" y="11366"/>
                  <a:pt x="4254" y="11297"/>
                  <a:pt x="4329" y="11227"/>
                </a:cubicBezTo>
                <a:lnTo>
                  <a:pt x="6697" y="11227"/>
                </a:lnTo>
                <a:cubicBezTo>
                  <a:pt x="6728" y="13029"/>
                  <a:pt x="6924" y="14716"/>
                  <a:pt x="7240" y="16194"/>
                </a:cubicBezTo>
                <a:lnTo>
                  <a:pt x="5129" y="16194"/>
                </a:lnTo>
                <a:cubicBezTo>
                  <a:pt x="4556" y="14808"/>
                  <a:pt x="4178" y="13191"/>
                  <a:pt x="4103" y="11458"/>
                </a:cubicBezTo>
                <a:close/>
                <a:moveTo>
                  <a:pt x="5219" y="10373"/>
                </a:moveTo>
                <a:cubicBezTo>
                  <a:pt x="5702" y="9911"/>
                  <a:pt x="6215" y="9449"/>
                  <a:pt x="6758" y="9010"/>
                </a:cubicBezTo>
                <a:cubicBezTo>
                  <a:pt x="6728" y="9449"/>
                  <a:pt x="6713" y="9911"/>
                  <a:pt x="6697" y="10373"/>
                </a:cubicBezTo>
                <a:lnTo>
                  <a:pt x="5219" y="10373"/>
                </a:lnTo>
                <a:close/>
                <a:moveTo>
                  <a:pt x="7361" y="8524"/>
                </a:moveTo>
                <a:cubicBezTo>
                  <a:pt x="7995" y="8016"/>
                  <a:pt x="8643" y="7531"/>
                  <a:pt x="9322" y="7069"/>
                </a:cubicBezTo>
                <a:cubicBezTo>
                  <a:pt x="9654" y="6838"/>
                  <a:pt x="9971" y="6630"/>
                  <a:pt x="10287" y="6422"/>
                </a:cubicBezTo>
                <a:lnTo>
                  <a:pt x="10287" y="10373"/>
                </a:lnTo>
                <a:lnTo>
                  <a:pt x="7271" y="10373"/>
                </a:lnTo>
                <a:cubicBezTo>
                  <a:pt x="7286" y="9749"/>
                  <a:pt x="7316" y="9125"/>
                  <a:pt x="7361" y="8524"/>
                </a:cubicBezTo>
                <a:close/>
                <a:moveTo>
                  <a:pt x="10861" y="6076"/>
                </a:moveTo>
                <a:cubicBezTo>
                  <a:pt x="11238" y="5845"/>
                  <a:pt x="11630" y="5614"/>
                  <a:pt x="11992" y="5406"/>
                </a:cubicBezTo>
                <a:lnTo>
                  <a:pt x="13319" y="5406"/>
                </a:lnTo>
                <a:cubicBezTo>
                  <a:pt x="13651" y="6861"/>
                  <a:pt x="13847" y="8571"/>
                  <a:pt x="13877" y="10373"/>
                </a:cubicBezTo>
                <a:lnTo>
                  <a:pt x="10861" y="10373"/>
                </a:lnTo>
                <a:lnTo>
                  <a:pt x="10861" y="6076"/>
                </a:lnTo>
                <a:close/>
                <a:moveTo>
                  <a:pt x="11901" y="4528"/>
                </a:moveTo>
                <a:lnTo>
                  <a:pt x="10861" y="4528"/>
                </a:lnTo>
                <a:lnTo>
                  <a:pt x="10861" y="924"/>
                </a:lnTo>
                <a:cubicBezTo>
                  <a:pt x="11645" y="1132"/>
                  <a:pt x="12384" y="2287"/>
                  <a:pt x="12942" y="3997"/>
                </a:cubicBezTo>
                <a:cubicBezTo>
                  <a:pt x="12595" y="4158"/>
                  <a:pt x="12248" y="4343"/>
                  <a:pt x="11901" y="4528"/>
                </a:cubicBezTo>
                <a:close/>
                <a:moveTo>
                  <a:pt x="10287" y="924"/>
                </a:moveTo>
                <a:lnTo>
                  <a:pt x="10287" y="4528"/>
                </a:lnTo>
                <a:lnTo>
                  <a:pt x="8040" y="4528"/>
                </a:lnTo>
                <a:cubicBezTo>
                  <a:pt x="8598" y="2541"/>
                  <a:pt x="9413" y="1155"/>
                  <a:pt x="10287" y="924"/>
                </a:cubicBezTo>
                <a:close/>
                <a:moveTo>
                  <a:pt x="10287" y="5406"/>
                </a:moveTo>
                <a:lnTo>
                  <a:pt x="10287" y="5498"/>
                </a:lnTo>
                <a:cubicBezTo>
                  <a:pt x="9895" y="5752"/>
                  <a:pt x="9488" y="6006"/>
                  <a:pt x="9096" y="6284"/>
                </a:cubicBezTo>
                <a:cubicBezTo>
                  <a:pt x="8538" y="6653"/>
                  <a:pt x="7995" y="7069"/>
                  <a:pt x="7467" y="7462"/>
                </a:cubicBezTo>
                <a:cubicBezTo>
                  <a:pt x="7572" y="6746"/>
                  <a:pt x="7678" y="6053"/>
                  <a:pt x="7829" y="5406"/>
                </a:cubicBezTo>
                <a:lnTo>
                  <a:pt x="10287" y="5406"/>
                </a:lnTo>
                <a:close/>
                <a:moveTo>
                  <a:pt x="6848" y="7947"/>
                </a:moveTo>
                <a:cubicBezTo>
                  <a:pt x="5853" y="8756"/>
                  <a:pt x="4948" y="9564"/>
                  <a:pt x="4133" y="10373"/>
                </a:cubicBezTo>
                <a:lnTo>
                  <a:pt x="4103" y="10373"/>
                </a:lnTo>
                <a:cubicBezTo>
                  <a:pt x="4148" y="8548"/>
                  <a:pt x="4525" y="6838"/>
                  <a:pt x="5129" y="5406"/>
                </a:cubicBezTo>
                <a:lnTo>
                  <a:pt x="7240" y="5406"/>
                </a:lnTo>
                <a:cubicBezTo>
                  <a:pt x="7075" y="6191"/>
                  <a:pt x="6939" y="7046"/>
                  <a:pt x="6848" y="7947"/>
                </a:cubicBezTo>
                <a:close/>
                <a:moveTo>
                  <a:pt x="7271" y="11227"/>
                </a:moveTo>
                <a:lnTo>
                  <a:pt x="10287" y="11227"/>
                </a:lnTo>
                <a:lnTo>
                  <a:pt x="10287" y="16194"/>
                </a:lnTo>
                <a:lnTo>
                  <a:pt x="7829" y="16194"/>
                </a:lnTo>
                <a:cubicBezTo>
                  <a:pt x="7497" y="14739"/>
                  <a:pt x="7301" y="13029"/>
                  <a:pt x="7271" y="11227"/>
                </a:cubicBezTo>
                <a:close/>
                <a:moveTo>
                  <a:pt x="10287" y="17072"/>
                </a:moveTo>
                <a:lnTo>
                  <a:pt x="10287" y="20676"/>
                </a:lnTo>
                <a:cubicBezTo>
                  <a:pt x="9413" y="20445"/>
                  <a:pt x="8598" y="19059"/>
                  <a:pt x="8040" y="17072"/>
                </a:cubicBezTo>
                <a:lnTo>
                  <a:pt x="10287" y="17072"/>
                </a:lnTo>
                <a:close/>
                <a:moveTo>
                  <a:pt x="10861" y="20676"/>
                </a:moveTo>
                <a:lnTo>
                  <a:pt x="10861" y="17072"/>
                </a:lnTo>
                <a:lnTo>
                  <a:pt x="13093" y="17072"/>
                </a:lnTo>
                <a:cubicBezTo>
                  <a:pt x="12535" y="19059"/>
                  <a:pt x="11735" y="20445"/>
                  <a:pt x="10861" y="20676"/>
                </a:cubicBezTo>
                <a:close/>
                <a:moveTo>
                  <a:pt x="10861" y="16194"/>
                </a:moveTo>
                <a:lnTo>
                  <a:pt x="10861" y="11227"/>
                </a:lnTo>
                <a:lnTo>
                  <a:pt x="13877" y="11227"/>
                </a:lnTo>
                <a:cubicBezTo>
                  <a:pt x="13847" y="13029"/>
                  <a:pt x="13651" y="14739"/>
                  <a:pt x="13319" y="16194"/>
                </a:cubicBezTo>
                <a:lnTo>
                  <a:pt x="10861" y="16194"/>
                </a:lnTo>
                <a:close/>
                <a:moveTo>
                  <a:pt x="14435" y="11227"/>
                </a:moveTo>
                <a:lnTo>
                  <a:pt x="17045" y="11227"/>
                </a:lnTo>
                <a:cubicBezTo>
                  <a:pt x="16985" y="13052"/>
                  <a:pt x="16623" y="14762"/>
                  <a:pt x="16004" y="16194"/>
                </a:cubicBezTo>
                <a:lnTo>
                  <a:pt x="13908" y="16194"/>
                </a:lnTo>
                <a:cubicBezTo>
                  <a:pt x="14224" y="14716"/>
                  <a:pt x="14420" y="13029"/>
                  <a:pt x="14435" y="11227"/>
                </a:cubicBezTo>
                <a:close/>
                <a:moveTo>
                  <a:pt x="14435" y="10373"/>
                </a:moveTo>
                <a:cubicBezTo>
                  <a:pt x="14420" y="8571"/>
                  <a:pt x="14224" y="6884"/>
                  <a:pt x="13908" y="5406"/>
                </a:cubicBezTo>
                <a:lnTo>
                  <a:pt x="16004" y="5406"/>
                </a:lnTo>
                <a:cubicBezTo>
                  <a:pt x="16623" y="6838"/>
                  <a:pt x="16985" y="8548"/>
                  <a:pt x="17045" y="10373"/>
                </a:cubicBezTo>
                <a:lnTo>
                  <a:pt x="14435" y="10373"/>
                </a:lnTo>
                <a:close/>
                <a:moveTo>
                  <a:pt x="13696" y="4528"/>
                </a:moveTo>
                <a:cubicBezTo>
                  <a:pt x="14224" y="4274"/>
                  <a:pt x="14737" y="4066"/>
                  <a:pt x="15220" y="3881"/>
                </a:cubicBezTo>
                <a:cubicBezTo>
                  <a:pt x="15356" y="4089"/>
                  <a:pt x="15476" y="4320"/>
                  <a:pt x="15597" y="4528"/>
                </a:cubicBezTo>
                <a:lnTo>
                  <a:pt x="13696" y="4528"/>
                </a:lnTo>
                <a:close/>
                <a:moveTo>
                  <a:pt x="13470" y="3742"/>
                </a:moveTo>
                <a:cubicBezTo>
                  <a:pt x="13153" y="2726"/>
                  <a:pt x="12776" y="1894"/>
                  <a:pt x="12354" y="1247"/>
                </a:cubicBezTo>
                <a:cubicBezTo>
                  <a:pt x="13229" y="1640"/>
                  <a:pt x="14043" y="2310"/>
                  <a:pt x="14722" y="3188"/>
                </a:cubicBezTo>
                <a:cubicBezTo>
                  <a:pt x="14315" y="3350"/>
                  <a:pt x="13892" y="3535"/>
                  <a:pt x="13470" y="3742"/>
                </a:cubicBezTo>
                <a:close/>
                <a:moveTo>
                  <a:pt x="8794" y="1247"/>
                </a:moveTo>
                <a:cubicBezTo>
                  <a:pt x="8266" y="2056"/>
                  <a:pt x="7799" y="3188"/>
                  <a:pt x="7437" y="4528"/>
                </a:cubicBezTo>
                <a:lnTo>
                  <a:pt x="5551" y="4528"/>
                </a:lnTo>
                <a:cubicBezTo>
                  <a:pt x="6366" y="2980"/>
                  <a:pt x="7497" y="1825"/>
                  <a:pt x="8794" y="1247"/>
                </a:cubicBezTo>
                <a:close/>
                <a:moveTo>
                  <a:pt x="619" y="17627"/>
                </a:moveTo>
                <a:cubicBezTo>
                  <a:pt x="543" y="17349"/>
                  <a:pt x="543" y="17026"/>
                  <a:pt x="634" y="16633"/>
                </a:cubicBezTo>
                <a:cubicBezTo>
                  <a:pt x="920" y="15386"/>
                  <a:pt x="2006" y="13745"/>
                  <a:pt x="3575" y="12013"/>
                </a:cubicBezTo>
                <a:cubicBezTo>
                  <a:pt x="3741" y="14277"/>
                  <a:pt x="4359" y="16333"/>
                  <a:pt x="5295" y="17950"/>
                </a:cubicBezTo>
                <a:cubicBezTo>
                  <a:pt x="2278" y="18966"/>
                  <a:pt x="890" y="18435"/>
                  <a:pt x="619" y="17627"/>
                </a:cubicBezTo>
                <a:close/>
                <a:moveTo>
                  <a:pt x="5551" y="17072"/>
                </a:moveTo>
                <a:lnTo>
                  <a:pt x="7437" y="17072"/>
                </a:lnTo>
                <a:cubicBezTo>
                  <a:pt x="7799" y="18412"/>
                  <a:pt x="8266" y="19544"/>
                  <a:pt x="8794" y="20353"/>
                </a:cubicBezTo>
                <a:cubicBezTo>
                  <a:pt x="7497" y="19775"/>
                  <a:pt x="6366" y="18620"/>
                  <a:pt x="5551" y="17072"/>
                </a:cubicBezTo>
                <a:close/>
                <a:moveTo>
                  <a:pt x="12354" y="20353"/>
                </a:moveTo>
                <a:cubicBezTo>
                  <a:pt x="12882" y="19544"/>
                  <a:pt x="13349" y="18412"/>
                  <a:pt x="13696" y="17072"/>
                </a:cubicBezTo>
                <a:lnTo>
                  <a:pt x="15597" y="17072"/>
                </a:lnTo>
                <a:cubicBezTo>
                  <a:pt x="14767" y="18620"/>
                  <a:pt x="13636" y="19775"/>
                  <a:pt x="12354" y="20353"/>
                </a:cubicBezTo>
                <a:close/>
                <a:moveTo>
                  <a:pt x="17573" y="9587"/>
                </a:moveTo>
                <a:cubicBezTo>
                  <a:pt x="17407" y="7323"/>
                  <a:pt x="16773" y="5267"/>
                  <a:pt x="15838" y="3650"/>
                </a:cubicBezTo>
                <a:cubicBezTo>
                  <a:pt x="18418" y="2795"/>
                  <a:pt x="20182" y="2957"/>
                  <a:pt x="20514" y="3973"/>
                </a:cubicBezTo>
                <a:cubicBezTo>
                  <a:pt x="20786" y="4805"/>
                  <a:pt x="20152" y="6746"/>
                  <a:pt x="17573" y="958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0" name="Shape"/>
          <p:cNvSpPr/>
          <p:nvPr/>
        </p:nvSpPr>
        <p:spPr>
          <a:xfrm>
            <a:off x="19307421" y="2869071"/>
            <a:ext cx="667307" cy="943795"/>
          </a:xfrm>
          <a:custGeom>
            <a:avLst/>
            <a:gdLst/>
            <a:ahLst/>
            <a:cxnLst>
              <a:cxn ang="0">
                <a:pos x="wd2" y="hd2"/>
              </a:cxn>
              <a:cxn ang="5400000">
                <a:pos x="wd2" y="hd2"/>
              </a:cxn>
              <a:cxn ang="10800000">
                <a:pos x="wd2" y="hd2"/>
              </a:cxn>
              <a:cxn ang="16200000">
                <a:pos x="wd2" y="hd2"/>
              </a:cxn>
            </a:cxnLst>
            <a:rect l="0" t="0" r="r" b="b"/>
            <a:pathLst>
              <a:path w="21600" h="21600" extrusionOk="0">
                <a:moveTo>
                  <a:pt x="15784" y="11747"/>
                </a:moveTo>
                <a:cubicBezTo>
                  <a:pt x="15784" y="9793"/>
                  <a:pt x="13525" y="8217"/>
                  <a:pt x="10786" y="8217"/>
                </a:cubicBezTo>
                <a:cubicBezTo>
                  <a:pt x="8019" y="8217"/>
                  <a:pt x="5788" y="9793"/>
                  <a:pt x="5788" y="11747"/>
                </a:cubicBezTo>
                <a:cubicBezTo>
                  <a:pt x="5788" y="13682"/>
                  <a:pt x="8019" y="15278"/>
                  <a:pt x="10786" y="15278"/>
                </a:cubicBezTo>
                <a:cubicBezTo>
                  <a:pt x="13525" y="15278"/>
                  <a:pt x="15784" y="13682"/>
                  <a:pt x="15784" y="11747"/>
                </a:cubicBezTo>
                <a:close/>
                <a:moveTo>
                  <a:pt x="10786" y="8955"/>
                </a:moveTo>
                <a:cubicBezTo>
                  <a:pt x="12621" y="8955"/>
                  <a:pt x="14174" y="9853"/>
                  <a:pt x="14598" y="11049"/>
                </a:cubicBezTo>
                <a:lnTo>
                  <a:pt x="12282" y="11049"/>
                </a:lnTo>
                <a:lnTo>
                  <a:pt x="11435" y="12047"/>
                </a:lnTo>
                <a:lnTo>
                  <a:pt x="10560" y="9514"/>
                </a:lnTo>
                <a:lnTo>
                  <a:pt x="8696" y="11688"/>
                </a:lnTo>
                <a:lnTo>
                  <a:pt x="6861" y="11688"/>
                </a:lnTo>
                <a:cubicBezTo>
                  <a:pt x="6889" y="10172"/>
                  <a:pt x="8640" y="8955"/>
                  <a:pt x="10786" y="8955"/>
                </a:cubicBezTo>
                <a:close/>
                <a:moveTo>
                  <a:pt x="10786" y="14520"/>
                </a:moveTo>
                <a:cubicBezTo>
                  <a:pt x="8951" y="14520"/>
                  <a:pt x="7426" y="13642"/>
                  <a:pt x="6974" y="12425"/>
                </a:cubicBezTo>
                <a:lnTo>
                  <a:pt x="9318" y="12425"/>
                </a:lnTo>
                <a:lnTo>
                  <a:pt x="10136" y="11448"/>
                </a:lnTo>
                <a:lnTo>
                  <a:pt x="11040" y="13981"/>
                </a:lnTo>
                <a:lnTo>
                  <a:pt x="12875" y="11807"/>
                </a:lnTo>
                <a:lnTo>
                  <a:pt x="14739" y="11807"/>
                </a:lnTo>
                <a:cubicBezTo>
                  <a:pt x="14682" y="13303"/>
                  <a:pt x="12932" y="14520"/>
                  <a:pt x="10786" y="14520"/>
                </a:cubicBezTo>
                <a:close/>
                <a:moveTo>
                  <a:pt x="21600" y="17432"/>
                </a:moveTo>
                <a:lnTo>
                  <a:pt x="21600" y="2274"/>
                </a:lnTo>
                <a:cubicBezTo>
                  <a:pt x="21600" y="798"/>
                  <a:pt x="16151" y="0"/>
                  <a:pt x="10786" y="0"/>
                </a:cubicBezTo>
                <a:cubicBezTo>
                  <a:pt x="5393" y="0"/>
                  <a:pt x="0" y="798"/>
                  <a:pt x="0" y="2274"/>
                </a:cubicBezTo>
                <a:lnTo>
                  <a:pt x="0" y="17432"/>
                </a:lnTo>
                <a:cubicBezTo>
                  <a:pt x="0" y="18907"/>
                  <a:pt x="5421" y="19685"/>
                  <a:pt x="10786" y="19685"/>
                </a:cubicBezTo>
                <a:cubicBezTo>
                  <a:pt x="12819" y="19685"/>
                  <a:pt x="14739" y="19586"/>
                  <a:pt x="16433" y="19386"/>
                </a:cubicBezTo>
                <a:lnTo>
                  <a:pt x="18635" y="21600"/>
                </a:lnTo>
                <a:lnTo>
                  <a:pt x="20951" y="20463"/>
                </a:lnTo>
                <a:lnTo>
                  <a:pt x="19369" y="18868"/>
                </a:lnTo>
                <a:cubicBezTo>
                  <a:pt x="20866" y="18489"/>
                  <a:pt x="21600" y="17990"/>
                  <a:pt x="21600" y="17432"/>
                </a:cubicBezTo>
                <a:close/>
                <a:moveTo>
                  <a:pt x="17111" y="13483"/>
                </a:moveTo>
                <a:cubicBezTo>
                  <a:pt x="17421" y="12944"/>
                  <a:pt x="17591" y="12346"/>
                  <a:pt x="17591" y="11747"/>
                </a:cubicBezTo>
                <a:cubicBezTo>
                  <a:pt x="17591" y="10830"/>
                  <a:pt x="17224" y="9992"/>
                  <a:pt x="16602" y="9274"/>
                </a:cubicBezTo>
                <a:cubicBezTo>
                  <a:pt x="17929" y="9095"/>
                  <a:pt x="19511" y="8816"/>
                  <a:pt x="20555" y="8377"/>
                </a:cubicBezTo>
                <a:lnTo>
                  <a:pt x="20555" y="12386"/>
                </a:lnTo>
                <a:cubicBezTo>
                  <a:pt x="20555" y="12625"/>
                  <a:pt x="19595" y="13124"/>
                  <a:pt x="17111" y="13483"/>
                </a:cubicBezTo>
                <a:close/>
                <a:moveTo>
                  <a:pt x="10786" y="758"/>
                </a:moveTo>
                <a:cubicBezTo>
                  <a:pt x="17082" y="758"/>
                  <a:pt x="20555" y="1755"/>
                  <a:pt x="20555" y="2274"/>
                </a:cubicBezTo>
                <a:cubicBezTo>
                  <a:pt x="20555" y="2792"/>
                  <a:pt x="17082" y="3789"/>
                  <a:pt x="10786" y="3789"/>
                </a:cubicBezTo>
                <a:cubicBezTo>
                  <a:pt x="4461" y="3789"/>
                  <a:pt x="1045" y="2792"/>
                  <a:pt x="1045" y="2274"/>
                </a:cubicBezTo>
                <a:cubicBezTo>
                  <a:pt x="1045" y="1755"/>
                  <a:pt x="4461" y="758"/>
                  <a:pt x="10786" y="758"/>
                </a:cubicBezTo>
                <a:close/>
                <a:moveTo>
                  <a:pt x="1045" y="3311"/>
                </a:moveTo>
                <a:cubicBezTo>
                  <a:pt x="2880" y="4129"/>
                  <a:pt x="6833" y="4547"/>
                  <a:pt x="10786" y="4547"/>
                </a:cubicBezTo>
                <a:cubicBezTo>
                  <a:pt x="14711" y="4547"/>
                  <a:pt x="18720" y="4129"/>
                  <a:pt x="20555" y="3311"/>
                </a:cubicBezTo>
                <a:lnTo>
                  <a:pt x="20555" y="7320"/>
                </a:lnTo>
                <a:cubicBezTo>
                  <a:pt x="20555" y="7579"/>
                  <a:pt x="19398" y="8217"/>
                  <a:pt x="15896" y="8596"/>
                </a:cubicBezTo>
                <a:cubicBezTo>
                  <a:pt x="14654" y="7599"/>
                  <a:pt x="12819" y="6961"/>
                  <a:pt x="10786" y="6961"/>
                </a:cubicBezTo>
                <a:cubicBezTo>
                  <a:pt x="8753" y="6961"/>
                  <a:pt x="6946" y="7599"/>
                  <a:pt x="5704" y="8596"/>
                </a:cubicBezTo>
                <a:cubicBezTo>
                  <a:pt x="2202" y="8217"/>
                  <a:pt x="1045" y="7579"/>
                  <a:pt x="1045" y="7320"/>
                </a:cubicBezTo>
                <a:lnTo>
                  <a:pt x="1045" y="3311"/>
                </a:lnTo>
                <a:close/>
                <a:moveTo>
                  <a:pt x="4998" y="9274"/>
                </a:moveTo>
                <a:cubicBezTo>
                  <a:pt x="4376" y="9992"/>
                  <a:pt x="4009" y="10830"/>
                  <a:pt x="4009" y="11747"/>
                </a:cubicBezTo>
                <a:cubicBezTo>
                  <a:pt x="4009" y="12366"/>
                  <a:pt x="4179" y="12944"/>
                  <a:pt x="4489" y="13483"/>
                </a:cubicBezTo>
                <a:cubicBezTo>
                  <a:pt x="2005" y="13124"/>
                  <a:pt x="1045" y="12625"/>
                  <a:pt x="1045" y="12386"/>
                </a:cubicBezTo>
                <a:lnTo>
                  <a:pt x="1045" y="8377"/>
                </a:lnTo>
                <a:cubicBezTo>
                  <a:pt x="2061" y="8816"/>
                  <a:pt x="3671" y="9095"/>
                  <a:pt x="4998" y="9274"/>
                </a:cubicBezTo>
                <a:close/>
                <a:moveTo>
                  <a:pt x="10786" y="18947"/>
                </a:moveTo>
                <a:cubicBezTo>
                  <a:pt x="4489" y="18947"/>
                  <a:pt x="1045" y="17950"/>
                  <a:pt x="1045" y="17432"/>
                </a:cubicBezTo>
                <a:lnTo>
                  <a:pt x="1045" y="13443"/>
                </a:lnTo>
                <a:cubicBezTo>
                  <a:pt x="2061" y="13881"/>
                  <a:pt x="3642" y="14161"/>
                  <a:pt x="5082" y="14320"/>
                </a:cubicBezTo>
                <a:cubicBezTo>
                  <a:pt x="6296" y="15657"/>
                  <a:pt x="8414" y="16534"/>
                  <a:pt x="10786" y="16534"/>
                </a:cubicBezTo>
                <a:cubicBezTo>
                  <a:pt x="11633" y="16534"/>
                  <a:pt x="12480" y="16434"/>
                  <a:pt x="13271" y="16195"/>
                </a:cubicBezTo>
                <a:lnTo>
                  <a:pt x="15755" y="18708"/>
                </a:lnTo>
                <a:cubicBezTo>
                  <a:pt x="14231" y="18868"/>
                  <a:pt x="12565" y="18947"/>
                  <a:pt x="10786" y="18947"/>
                </a:cubicBezTo>
                <a:close/>
                <a:moveTo>
                  <a:pt x="18889" y="20563"/>
                </a:moveTo>
                <a:lnTo>
                  <a:pt x="13638" y="15278"/>
                </a:lnTo>
                <a:lnTo>
                  <a:pt x="13242" y="15397"/>
                </a:lnTo>
                <a:cubicBezTo>
                  <a:pt x="12452" y="15657"/>
                  <a:pt x="11633" y="15796"/>
                  <a:pt x="10786" y="15796"/>
                </a:cubicBezTo>
                <a:cubicBezTo>
                  <a:pt x="7624" y="15796"/>
                  <a:pt x="5054" y="13981"/>
                  <a:pt x="5054" y="11747"/>
                </a:cubicBezTo>
                <a:cubicBezTo>
                  <a:pt x="5054" y="9514"/>
                  <a:pt x="7624" y="7699"/>
                  <a:pt x="10786" y="7699"/>
                </a:cubicBezTo>
                <a:cubicBezTo>
                  <a:pt x="13948" y="7699"/>
                  <a:pt x="16518" y="9514"/>
                  <a:pt x="16518" y="11747"/>
                </a:cubicBezTo>
                <a:cubicBezTo>
                  <a:pt x="16518" y="12884"/>
                  <a:pt x="15812" y="14001"/>
                  <a:pt x="14598" y="14759"/>
                </a:cubicBezTo>
                <a:lnTo>
                  <a:pt x="14231" y="14978"/>
                </a:lnTo>
                <a:lnTo>
                  <a:pt x="19482" y="20284"/>
                </a:lnTo>
                <a:lnTo>
                  <a:pt x="18889" y="20563"/>
                </a:lnTo>
                <a:close/>
                <a:moveTo>
                  <a:pt x="18748" y="18229"/>
                </a:moveTo>
                <a:lnTo>
                  <a:pt x="15642" y="15098"/>
                </a:lnTo>
                <a:cubicBezTo>
                  <a:pt x="15953" y="14859"/>
                  <a:pt x="16235" y="14599"/>
                  <a:pt x="16489" y="14340"/>
                </a:cubicBezTo>
                <a:cubicBezTo>
                  <a:pt x="17958" y="14161"/>
                  <a:pt x="19539" y="13881"/>
                  <a:pt x="20555" y="13443"/>
                </a:cubicBezTo>
                <a:lnTo>
                  <a:pt x="20555" y="17432"/>
                </a:lnTo>
                <a:cubicBezTo>
                  <a:pt x="20555" y="17571"/>
                  <a:pt x="20160" y="17890"/>
                  <a:pt x="18748" y="1822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1" name="Shape"/>
          <p:cNvSpPr/>
          <p:nvPr/>
        </p:nvSpPr>
        <p:spPr>
          <a:xfrm>
            <a:off x="14010000" y="11897143"/>
            <a:ext cx="794029" cy="993716"/>
          </a:xfrm>
          <a:custGeom>
            <a:avLst/>
            <a:gdLst/>
            <a:ahLst/>
            <a:cxnLst>
              <a:cxn ang="0">
                <a:pos x="wd2" y="hd2"/>
              </a:cxn>
              <a:cxn ang="5400000">
                <a:pos x="wd2" y="hd2"/>
              </a:cxn>
              <a:cxn ang="10800000">
                <a:pos x="wd2" y="hd2"/>
              </a:cxn>
              <a:cxn ang="16200000">
                <a:pos x="wd2" y="hd2"/>
              </a:cxn>
            </a:cxnLst>
            <a:rect l="0" t="0" r="r" b="b"/>
            <a:pathLst>
              <a:path w="21600" h="21600" extrusionOk="0">
                <a:moveTo>
                  <a:pt x="2421" y="21600"/>
                </a:moveTo>
                <a:cubicBezTo>
                  <a:pt x="3204" y="21600"/>
                  <a:pt x="3845" y="21088"/>
                  <a:pt x="3845" y="20462"/>
                </a:cubicBezTo>
                <a:cubicBezTo>
                  <a:pt x="3845" y="19950"/>
                  <a:pt x="3442" y="19533"/>
                  <a:pt x="2872" y="19381"/>
                </a:cubicBezTo>
                <a:lnTo>
                  <a:pt x="2872" y="17655"/>
                </a:lnTo>
                <a:lnTo>
                  <a:pt x="5815" y="17655"/>
                </a:lnTo>
                <a:lnTo>
                  <a:pt x="5815" y="13806"/>
                </a:lnTo>
                <a:lnTo>
                  <a:pt x="2872" y="13806"/>
                </a:lnTo>
                <a:lnTo>
                  <a:pt x="2872" y="11359"/>
                </a:lnTo>
                <a:lnTo>
                  <a:pt x="5815" y="11359"/>
                </a:lnTo>
                <a:lnTo>
                  <a:pt x="5815" y="7491"/>
                </a:lnTo>
                <a:lnTo>
                  <a:pt x="2872" y="7491"/>
                </a:lnTo>
                <a:lnTo>
                  <a:pt x="2872" y="5063"/>
                </a:lnTo>
                <a:lnTo>
                  <a:pt x="11844" y="5063"/>
                </a:lnTo>
                <a:lnTo>
                  <a:pt x="11844" y="7491"/>
                </a:lnTo>
                <a:lnTo>
                  <a:pt x="8877" y="7491"/>
                </a:lnTo>
                <a:lnTo>
                  <a:pt x="8877" y="11359"/>
                </a:lnTo>
                <a:lnTo>
                  <a:pt x="11844" y="11359"/>
                </a:lnTo>
                <a:lnTo>
                  <a:pt x="11844" y="13806"/>
                </a:lnTo>
                <a:lnTo>
                  <a:pt x="8877" y="13806"/>
                </a:lnTo>
                <a:lnTo>
                  <a:pt x="8877" y="17655"/>
                </a:lnTo>
                <a:lnTo>
                  <a:pt x="19630" y="17655"/>
                </a:lnTo>
                <a:lnTo>
                  <a:pt x="19630" y="13806"/>
                </a:lnTo>
                <a:lnTo>
                  <a:pt x="16663" y="13806"/>
                </a:lnTo>
                <a:lnTo>
                  <a:pt x="16663" y="11359"/>
                </a:lnTo>
                <a:lnTo>
                  <a:pt x="19630" y="11359"/>
                </a:lnTo>
                <a:lnTo>
                  <a:pt x="19630" y="7491"/>
                </a:lnTo>
                <a:lnTo>
                  <a:pt x="16663" y="7491"/>
                </a:lnTo>
                <a:lnTo>
                  <a:pt x="16663" y="5063"/>
                </a:lnTo>
                <a:lnTo>
                  <a:pt x="19630" y="5063"/>
                </a:lnTo>
                <a:lnTo>
                  <a:pt x="19630" y="1365"/>
                </a:lnTo>
                <a:lnTo>
                  <a:pt x="20508" y="2067"/>
                </a:lnTo>
                <a:lnTo>
                  <a:pt x="21149" y="1555"/>
                </a:lnTo>
                <a:lnTo>
                  <a:pt x="19179" y="0"/>
                </a:lnTo>
                <a:lnTo>
                  <a:pt x="17233" y="1555"/>
                </a:lnTo>
                <a:lnTo>
                  <a:pt x="17850" y="2067"/>
                </a:lnTo>
                <a:lnTo>
                  <a:pt x="18752" y="1365"/>
                </a:lnTo>
                <a:lnTo>
                  <a:pt x="18752" y="4343"/>
                </a:lnTo>
                <a:lnTo>
                  <a:pt x="15785" y="4343"/>
                </a:lnTo>
                <a:lnTo>
                  <a:pt x="15785" y="8211"/>
                </a:lnTo>
                <a:lnTo>
                  <a:pt x="18752" y="8211"/>
                </a:lnTo>
                <a:lnTo>
                  <a:pt x="18752" y="10658"/>
                </a:lnTo>
                <a:lnTo>
                  <a:pt x="15785" y="10658"/>
                </a:lnTo>
                <a:lnTo>
                  <a:pt x="15785" y="14507"/>
                </a:lnTo>
                <a:lnTo>
                  <a:pt x="18752" y="14507"/>
                </a:lnTo>
                <a:lnTo>
                  <a:pt x="18752" y="16954"/>
                </a:lnTo>
                <a:lnTo>
                  <a:pt x="9779" y="16954"/>
                </a:lnTo>
                <a:lnTo>
                  <a:pt x="9779" y="14507"/>
                </a:lnTo>
                <a:lnTo>
                  <a:pt x="12723" y="14507"/>
                </a:lnTo>
                <a:lnTo>
                  <a:pt x="12723" y="10658"/>
                </a:lnTo>
                <a:lnTo>
                  <a:pt x="9779" y="10658"/>
                </a:lnTo>
                <a:lnTo>
                  <a:pt x="9779" y="8211"/>
                </a:lnTo>
                <a:lnTo>
                  <a:pt x="12723" y="8211"/>
                </a:lnTo>
                <a:lnTo>
                  <a:pt x="12723" y="4343"/>
                </a:lnTo>
                <a:lnTo>
                  <a:pt x="1970" y="4343"/>
                </a:lnTo>
                <a:lnTo>
                  <a:pt x="1970" y="8211"/>
                </a:lnTo>
                <a:lnTo>
                  <a:pt x="4937" y="8211"/>
                </a:lnTo>
                <a:lnTo>
                  <a:pt x="4937" y="10658"/>
                </a:lnTo>
                <a:lnTo>
                  <a:pt x="1970" y="10658"/>
                </a:lnTo>
                <a:lnTo>
                  <a:pt x="1970" y="14507"/>
                </a:lnTo>
                <a:lnTo>
                  <a:pt x="4937" y="14507"/>
                </a:lnTo>
                <a:lnTo>
                  <a:pt x="4937" y="16954"/>
                </a:lnTo>
                <a:lnTo>
                  <a:pt x="1970" y="16954"/>
                </a:lnTo>
                <a:lnTo>
                  <a:pt x="1970" y="19381"/>
                </a:lnTo>
                <a:cubicBezTo>
                  <a:pt x="1400" y="19533"/>
                  <a:pt x="997" y="19950"/>
                  <a:pt x="997" y="20462"/>
                </a:cubicBezTo>
                <a:cubicBezTo>
                  <a:pt x="997" y="21088"/>
                  <a:pt x="1638" y="21600"/>
                  <a:pt x="2421" y="21600"/>
                </a:cubicBezTo>
                <a:close/>
                <a:moveTo>
                  <a:pt x="2421" y="20026"/>
                </a:moveTo>
                <a:cubicBezTo>
                  <a:pt x="2730" y="20026"/>
                  <a:pt x="2967" y="20216"/>
                  <a:pt x="2967" y="20462"/>
                </a:cubicBezTo>
                <a:cubicBezTo>
                  <a:pt x="2967" y="20690"/>
                  <a:pt x="2730" y="20898"/>
                  <a:pt x="2421" y="20898"/>
                </a:cubicBezTo>
                <a:cubicBezTo>
                  <a:pt x="2113" y="20898"/>
                  <a:pt x="1875" y="20690"/>
                  <a:pt x="1875" y="20462"/>
                </a:cubicBezTo>
                <a:cubicBezTo>
                  <a:pt x="1875" y="20216"/>
                  <a:pt x="2113" y="20026"/>
                  <a:pt x="2421" y="20026"/>
                </a:cubicBezTo>
                <a:close/>
                <a:moveTo>
                  <a:pt x="21600" y="19229"/>
                </a:moveTo>
                <a:lnTo>
                  <a:pt x="4059" y="19229"/>
                </a:lnTo>
                <a:lnTo>
                  <a:pt x="4059" y="18528"/>
                </a:lnTo>
                <a:lnTo>
                  <a:pt x="6907" y="18528"/>
                </a:lnTo>
                <a:lnTo>
                  <a:pt x="6907" y="12933"/>
                </a:lnTo>
                <a:lnTo>
                  <a:pt x="4059" y="12933"/>
                </a:lnTo>
                <a:lnTo>
                  <a:pt x="4059" y="12232"/>
                </a:lnTo>
                <a:lnTo>
                  <a:pt x="6907" y="12232"/>
                </a:lnTo>
                <a:lnTo>
                  <a:pt x="6907" y="6637"/>
                </a:lnTo>
                <a:lnTo>
                  <a:pt x="4059" y="6637"/>
                </a:lnTo>
                <a:lnTo>
                  <a:pt x="4059" y="5917"/>
                </a:lnTo>
                <a:lnTo>
                  <a:pt x="10634" y="5917"/>
                </a:lnTo>
                <a:lnTo>
                  <a:pt x="10634" y="6637"/>
                </a:lnTo>
                <a:lnTo>
                  <a:pt x="7785" y="6637"/>
                </a:lnTo>
                <a:lnTo>
                  <a:pt x="7785" y="12232"/>
                </a:lnTo>
                <a:lnTo>
                  <a:pt x="10634" y="12232"/>
                </a:lnTo>
                <a:lnTo>
                  <a:pt x="10634" y="12933"/>
                </a:lnTo>
                <a:lnTo>
                  <a:pt x="7785" y="12933"/>
                </a:lnTo>
                <a:lnTo>
                  <a:pt x="7785" y="18528"/>
                </a:lnTo>
                <a:lnTo>
                  <a:pt x="20722" y="18528"/>
                </a:lnTo>
                <a:lnTo>
                  <a:pt x="20722" y="12933"/>
                </a:lnTo>
                <a:lnTo>
                  <a:pt x="17873" y="12933"/>
                </a:lnTo>
                <a:lnTo>
                  <a:pt x="17873" y="12232"/>
                </a:lnTo>
                <a:lnTo>
                  <a:pt x="20722" y="12232"/>
                </a:lnTo>
                <a:lnTo>
                  <a:pt x="20722" y="6637"/>
                </a:lnTo>
                <a:lnTo>
                  <a:pt x="17873" y="6637"/>
                </a:lnTo>
                <a:lnTo>
                  <a:pt x="17873" y="5917"/>
                </a:lnTo>
                <a:lnTo>
                  <a:pt x="20722" y="5917"/>
                </a:lnTo>
                <a:lnTo>
                  <a:pt x="20722" y="2864"/>
                </a:lnTo>
                <a:lnTo>
                  <a:pt x="21600" y="2864"/>
                </a:lnTo>
                <a:lnTo>
                  <a:pt x="21600" y="19229"/>
                </a:lnTo>
                <a:close/>
                <a:moveTo>
                  <a:pt x="902" y="3489"/>
                </a:moveTo>
                <a:lnTo>
                  <a:pt x="902" y="9084"/>
                </a:lnTo>
                <a:lnTo>
                  <a:pt x="3727" y="9084"/>
                </a:lnTo>
                <a:lnTo>
                  <a:pt x="3727" y="9785"/>
                </a:lnTo>
                <a:lnTo>
                  <a:pt x="902" y="9785"/>
                </a:lnTo>
                <a:lnTo>
                  <a:pt x="902" y="15380"/>
                </a:lnTo>
                <a:lnTo>
                  <a:pt x="3727" y="15380"/>
                </a:lnTo>
                <a:lnTo>
                  <a:pt x="3727" y="16081"/>
                </a:lnTo>
                <a:lnTo>
                  <a:pt x="902" y="16081"/>
                </a:lnTo>
                <a:lnTo>
                  <a:pt x="902" y="19154"/>
                </a:lnTo>
                <a:lnTo>
                  <a:pt x="0" y="19154"/>
                </a:lnTo>
                <a:lnTo>
                  <a:pt x="0" y="2769"/>
                </a:lnTo>
                <a:lnTo>
                  <a:pt x="17541" y="2769"/>
                </a:lnTo>
                <a:lnTo>
                  <a:pt x="17541" y="3489"/>
                </a:lnTo>
                <a:lnTo>
                  <a:pt x="14693" y="3489"/>
                </a:lnTo>
                <a:lnTo>
                  <a:pt x="14693" y="9084"/>
                </a:lnTo>
                <a:lnTo>
                  <a:pt x="17541" y="9084"/>
                </a:lnTo>
                <a:lnTo>
                  <a:pt x="17541" y="9785"/>
                </a:lnTo>
                <a:lnTo>
                  <a:pt x="14693" y="9785"/>
                </a:lnTo>
                <a:lnTo>
                  <a:pt x="14693" y="15380"/>
                </a:lnTo>
                <a:lnTo>
                  <a:pt x="17541" y="15380"/>
                </a:lnTo>
                <a:lnTo>
                  <a:pt x="17541" y="16081"/>
                </a:lnTo>
                <a:lnTo>
                  <a:pt x="10966" y="16081"/>
                </a:lnTo>
                <a:lnTo>
                  <a:pt x="10966" y="15380"/>
                </a:lnTo>
                <a:lnTo>
                  <a:pt x="13815" y="15380"/>
                </a:lnTo>
                <a:lnTo>
                  <a:pt x="13815" y="9785"/>
                </a:lnTo>
                <a:lnTo>
                  <a:pt x="10966" y="9785"/>
                </a:lnTo>
                <a:lnTo>
                  <a:pt x="10966" y="9084"/>
                </a:lnTo>
                <a:lnTo>
                  <a:pt x="13815" y="9084"/>
                </a:lnTo>
                <a:lnTo>
                  <a:pt x="13815" y="3489"/>
                </a:lnTo>
                <a:lnTo>
                  <a:pt x="902" y="348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2" name="Shape"/>
          <p:cNvSpPr/>
          <p:nvPr/>
        </p:nvSpPr>
        <p:spPr>
          <a:xfrm>
            <a:off x="15820605" y="10261266"/>
            <a:ext cx="824755" cy="698029"/>
          </a:xfrm>
          <a:custGeom>
            <a:avLst/>
            <a:gdLst/>
            <a:ahLst/>
            <a:cxnLst>
              <a:cxn ang="0">
                <a:pos x="wd2" y="hd2"/>
              </a:cxn>
              <a:cxn ang="5400000">
                <a:pos x="wd2" y="hd2"/>
              </a:cxn>
              <a:cxn ang="10800000">
                <a:pos x="wd2" y="hd2"/>
              </a:cxn>
              <a:cxn ang="16200000">
                <a:pos x="wd2" y="hd2"/>
              </a:cxn>
            </a:cxnLst>
            <a:rect l="0" t="0" r="r" b="b"/>
            <a:pathLst>
              <a:path w="21600" h="21600" extrusionOk="0">
                <a:moveTo>
                  <a:pt x="0" y="20603"/>
                </a:moveTo>
                <a:lnTo>
                  <a:pt x="0" y="21600"/>
                </a:lnTo>
                <a:lnTo>
                  <a:pt x="21600" y="21600"/>
                </a:lnTo>
                <a:lnTo>
                  <a:pt x="21600" y="20603"/>
                </a:lnTo>
                <a:lnTo>
                  <a:pt x="19958" y="20603"/>
                </a:lnTo>
                <a:lnTo>
                  <a:pt x="19958" y="5871"/>
                </a:lnTo>
                <a:lnTo>
                  <a:pt x="17038" y="5871"/>
                </a:lnTo>
                <a:lnTo>
                  <a:pt x="17038" y="20603"/>
                </a:lnTo>
                <a:lnTo>
                  <a:pt x="15396" y="20603"/>
                </a:lnTo>
                <a:lnTo>
                  <a:pt x="15396" y="12739"/>
                </a:lnTo>
                <a:lnTo>
                  <a:pt x="12454" y="12739"/>
                </a:lnTo>
                <a:lnTo>
                  <a:pt x="12454" y="20603"/>
                </a:lnTo>
                <a:lnTo>
                  <a:pt x="10811" y="20603"/>
                </a:lnTo>
                <a:lnTo>
                  <a:pt x="10811" y="3420"/>
                </a:lnTo>
                <a:lnTo>
                  <a:pt x="7892" y="3420"/>
                </a:lnTo>
                <a:lnTo>
                  <a:pt x="7892" y="20603"/>
                </a:lnTo>
                <a:lnTo>
                  <a:pt x="6250" y="20603"/>
                </a:lnTo>
                <a:lnTo>
                  <a:pt x="6250" y="8322"/>
                </a:lnTo>
                <a:lnTo>
                  <a:pt x="3330" y="8322"/>
                </a:lnTo>
                <a:lnTo>
                  <a:pt x="3330" y="20603"/>
                </a:lnTo>
                <a:lnTo>
                  <a:pt x="1688" y="20603"/>
                </a:lnTo>
                <a:lnTo>
                  <a:pt x="1688" y="0"/>
                </a:lnTo>
                <a:lnTo>
                  <a:pt x="821" y="0"/>
                </a:lnTo>
                <a:lnTo>
                  <a:pt x="821" y="970"/>
                </a:lnTo>
                <a:lnTo>
                  <a:pt x="0" y="970"/>
                </a:lnTo>
                <a:lnTo>
                  <a:pt x="0" y="1966"/>
                </a:lnTo>
                <a:lnTo>
                  <a:pt x="821" y="1966"/>
                </a:lnTo>
                <a:lnTo>
                  <a:pt x="821" y="3420"/>
                </a:lnTo>
                <a:lnTo>
                  <a:pt x="0" y="3420"/>
                </a:lnTo>
                <a:lnTo>
                  <a:pt x="0" y="4417"/>
                </a:lnTo>
                <a:lnTo>
                  <a:pt x="821" y="4417"/>
                </a:lnTo>
                <a:lnTo>
                  <a:pt x="821" y="5871"/>
                </a:lnTo>
                <a:lnTo>
                  <a:pt x="0" y="5871"/>
                </a:lnTo>
                <a:lnTo>
                  <a:pt x="0" y="6895"/>
                </a:lnTo>
                <a:lnTo>
                  <a:pt x="821" y="6895"/>
                </a:lnTo>
                <a:lnTo>
                  <a:pt x="821" y="8322"/>
                </a:lnTo>
                <a:lnTo>
                  <a:pt x="0" y="8322"/>
                </a:lnTo>
                <a:lnTo>
                  <a:pt x="0" y="9346"/>
                </a:lnTo>
                <a:lnTo>
                  <a:pt x="821" y="9346"/>
                </a:lnTo>
                <a:lnTo>
                  <a:pt x="821" y="10773"/>
                </a:lnTo>
                <a:lnTo>
                  <a:pt x="0" y="10773"/>
                </a:lnTo>
                <a:lnTo>
                  <a:pt x="0" y="11797"/>
                </a:lnTo>
                <a:lnTo>
                  <a:pt x="821" y="11797"/>
                </a:lnTo>
                <a:lnTo>
                  <a:pt x="821" y="13224"/>
                </a:lnTo>
                <a:lnTo>
                  <a:pt x="0" y="13224"/>
                </a:lnTo>
                <a:lnTo>
                  <a:pt x="0" y="14247"/>
                </a:lnTo>
                <a:lnTo>
                  <a:pt x="821" y="14247"/>
                </a:lnTo>
                <a:lnTo>
                  <a:pt x="821" y="15675"/>
                </a:lnTo>
                <a:lnTo>
                  <a:pt x="0" y="15675"/>
                </a:lnTo>
                <a:lnTo>
                  <a:pt x="0" y="16698"/>
                </a:lnTo>
                <a:lnTo>
                  <a:pt x="821" y="16698"/>
                </a:lnTo>
                <a:lnTo>
                  <a:pt x="821" y="18126"/>
                </a:lnTo>
                <a:lnTo>
                  <a:pt x="0" y="18126"/>
                </a:lnTo>
                <a:lnTo>
                  <a:pt x="0" y="19149"/>
                </a:lnTo>
                <a:lnTo>
                  <a:pt x="821" y="19149"/>
                </a:lnTo>
                <a:lnTo>
                  <a:pt x="821" y="20603"/>
                </a:lnTo>
                <a:lnTo>
                  <a:pt x="0" y="20603"/>
                </a:lnTo>
                <a:close/>
                <a:moveTo>
                  <a:pt x="17882" y="6895"/>
                </a:moveTo>
                <a:lnTo>
                  <a:pt x="19114" y="6895"/>
                </a:lnTo>
                <a:lnTo>
                  <a:pt x="19114" y="20603"/>
                </a:lnTo>
                <a:lnTo>
                  <a:pt x="17882" y="20603"/>
                </a:lnTo>
                <a:lnTo>
                  <a:pt x="17882" y="6895"/>
                </a:lnTo>
                <a:close/>
                <a:moveTo>
                  <a:pt x="13320" y="13736"/>
                </a:moveTo>
                <a:lnTo>
                  <a:pt x="14529" y="13736"/>
                </a:lnTo>
                <a:lnTo>
                  <a:pt x="14529" y="20603"/>
                </a:lnTo>
                <a:lnTo>
                  <a:pt x="13320" y="20603"/>
                </a:lnTo>
                <a:lnTo>
                  <a:pt x="13320" y="13736"/>
                </a:lnTo>
                <a:close/>
                <a:moveTo>
                  <a:pt x="8736" y="4417"/>
                </a:moveTo>
                <a:lnTo>
                  <a:pt x="9967" y="4417"/>
                </a:lnTo>
                <a:lnTo>
                  <a:pt x="9967" y="20603"/>
                </a:lnTo>
                <a:lnTo>
                  <a:pt x="8736" y="20603"/>
                </a:lnTo>
                <a:lnTo>
                  <a:pt x="8736" y="4417"/>
                </a:lnTo>
                <a:close/>
                <a:moveTo>
                  <a:pt x="4174" y="9346"/>
                </a:moveTo>
                <a:lnTo>
                  <a:pt x="5406" y="9346"/>
                </a:lnTo>
                <a:lnTo>
                  <a:pt x="5406" y="20603"/>
                </a:lnTo>
                <a:lnTo>
                  <a:pt x="4174" y="20603"/>
                </a:lnTo>
                <a:lnTo>
                  <a:pt x="4174" y="934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3" name="Shape"/>
          <p:cNvSpPr/>
          <p:nvPr/>
        </p:nvSpPr>
        <p:spPr>
          <a:xfrm>
            <a:off x="13994644" y="10261266"/>
            <a:ext cx="824753" cy="698029"/>
          </a:xfrm>
          <a:custGeom>
            <a:avLst/>
            <a:gdLst/>
            <a:ahLst/>
            <a:cxnLst>
              <a:cxn ang="0">
                <a:pos x="wd2" y="hd2"/>
              </a:cxn>
              <a:cxn ang="5400000">
                <a:pos x="wd2" y="hd2"/>
              </a:cxn>
              <a:cxn ang="10800000">
                <a:pos x="wd2" y="hd2"/>
              </a:cxn>
              <a:cxn ang="16200000">
                <a:pos x="wd2" y="hd2"/>
              </a:cxn>
            </a:cxnLst>
            <a:rect l="0" t="0" r="r" b="b"/>
            <a:pathLst>
              <a:path w="21600" h="21600" extrusionOk="0">
                <a:moveTo>
                  <a:pt x="19935" y="20603"/>
                </a:moveTo>
                <a:lnTo>
                  <a:pt x="19935" y="970"/>
                </a:lnTo>
                <a:lnTo>
                  <a:pt x="17015" y="970"/>
                </a:lnTo>
                <a:lnTo>
                  <a:pt x="17015" y="20603"/>
                </a:lnTo>
                <a:lnTo>
                  <a:pt x="15373" y="20603"/>
                </a:lnTo>
                <a:lnTo>
                  <a:pt x="15373" y="5871"/>
                </a:lnTo>
                <a:lnTo>
                  <a:pt x="12431" y="5871"/>
                </a:lnTo>
                <a:lnTo>
                  <a:pt x="12431" y="20603"/>
                </a:lnTo>
                <a:lnTo>
                  <a:pt x="10811" y="20603"/>
                </a:lnTo>
                <a:lnTo>
                  <a:pt x="10811" y="10773"/>
                </a:lnTo>
                <a:lnTo>
                  <a:pt x="7869" y="10773"/>
                </a:lnTo>
                <a:lnTo>
                  <a:pt x="7869" y="20603"/>
                </a:lnTo>
                <a:lnTo>
                  <a:pt x="6227" y="20603"/>
                </a:lnTo>
                <a:lnTo>
                  <a:pt x="6227" y="15675"/>
                </a:lnTo>
                <a:lnTo>
                  <a:pt x="3307" y="15675"/>
                </a:lnTo>
                <a:lnTo>
                  <a:pt x="3307" y="20603"/>
                </a:lnTo>
                <a:lnTo>
                  <a:pt x="1665" y="20603"/>
                </a:lnTo>
                <a:lnTo>
                  <a:pt x="1665" y="0"/>
                </a:lnTo>
                <a:lnTo>
                  <a:pt x="821" y="0"/>
                </a:lnTo>
                <a:lnTo>
                  <a:pt x="821" y="970"/>
                </a:lnTo>
                <a:lnTo>
                  <a:pt x="0" y="970"/>
                </a:lnTo>
                <a:lnTo>
                  <a:pt x="0" y="1966"/>
                </a:lnTo>
                <a:lnTo>
                  <a:pt x="821" y="1966"/>
                </a:lnTo>
                <a:lnTo>
                  <a:pt x="821" y="3420"/>
                </a:lnTo>
                <a:lnTo>
                  <a:pt x="0" y="3420"/>
                </a:lnTo>
                <a:lnTo>
                  <a:pt x="0" y="4417"/>
                </a:lnTo>
                <a:lnTo>
                  <a:pt x="821" y="4417"/>
                </a:lnTo>
                <a:lnTo>
                  <a:pt x="821" y="5871"/>
                </a:lnTo>
                <a:lnTo>
                  <a:pt x="0" y="5871"/>
                </a:lnTo>
                <a:lnTo>
                  <a:pt x="0" y="6895"/>
                </a:lnTo>
                <a:lnTo>
                  <a:pt x="821" y="6895"/>
                </a:lnTo>
                <a:lnTo>
                  <a:pt x="821" y="8322"/>
                </a:lnTo>
                <a:lnTo>
                  <a:pt x="0" y="8322"/>
                </a:lnTo>
                <a:lnTo>
                  <a:pt x="0" y="9346"/>
                </a:lnTo>
                <a:lnTo>
                  <a:pt x="821" y="9346"/>
                </a:lnTo>
                <a:lnTo>
                  <a:pt x="821" y="10773"/>
                </a:lnTo>
                <a:lnTo>
                  <a:pt x="0" y="10773"/>
                </a:lnTo>
                <a:lnTo>
                  <a:pt x="0" y="11797"/>
                </a:lnTo>
                <a:lnTo>
                  <a:pt x="821" y="11797"/>
                </a:lnTo>
                <a:lnTo>
                  <a:pt x="821" y="13224"/>
                </a:lnTo>
                <a:lnTo>
                  <a:pt x="0" y="13224"/>
                </a:lnTo>
                <a:lnTo>
                  <a:pt x="0" y="14247"/>
                </a:lnTo>
                <a:lnTo>
                  <a:pt x="821" y="14247"/>
                </a:lnTo>
                <a:lnTo>
                  <a:pt x="821" y="15675"/>
                </a:lnTo>
                <a:lnTo>
                  <a:pt x="0" y="15675"/>
                </a:lnTo>
                <a:lnTo>
                  <a:pt x="0" y="16698"/>
                </a:lnTo>
                <a:lnTo>
                  <a:pt x="821" y="16698"/>
                </a:lnTo>
                <a:lnTo>
                  <a:pt x="821" y="18126"/>
                </a:lnTo>
                <a:lnTo>
                  <a:pt x="0" y="18126"/>
                </a:lnTo>
                <a:lnTo>
                  <a:pt x="0" y="19149"/>
                </a:lnTo>
                <a:lnTo>
                  <a:pt x="821" y="19149"/>
                </a:lnTo>
                <a:lnTo>
                  <a:pt x="821" y="20603"/>
                </a:lnTo>
                <a:lnTo>
                  <a:pt x="0" y="20603"/>
                </a:lnTo>
                <a:lnTo>
                  <a:pt x="0" y="21600"/>
                </a:lnTo>
                <a:lnTo>
                  <a:pt x="21600" y="21600"/>
                </a:lnTo>
                <a:lnTo>
                  <a:pt x="21600" y="20603"/>
                </a:lnTo>
                <a:lnTo>
                  <a:pt x="19935" y="20603"/>
                </a:lnTo>
                <a:close/>
                <a:moveTo>
                  <a:pt x="17859" y="1966"/>
                </a:moveTo>
                <a:lnTo>
                  <a:pt x="19091" y="1966"/>
                </a:lnTo>
                <a:lnTo>
                  <a:pt x="19091" y="20603"/>
                </a:lnTo>
                <a:lnTo>
                  <a:pt x="17859" y="20603"/>
                </a:lnTo>
                <a:lnTo>
                  <a:pt x="17859" y="1966"/>
                </a:lnTo>
                <a:close/>
                <a:moveTo>
                  <a:pt x="13298" y="6895"/>
                </a:moveTo>
                <a:lnTo>
                  <a:pt x="14529" y="6895"/>
                </a:lnTo>
                <a:lnTo>
                  <a:pt x="14529" y="20603"/>
                </a:lnTo>
                <a:lnTo>
                  <a:pt x="13298" y="20603"/>
                </a:lnTo>
                <a:lnTo>
                  <a:pt x="13298" y="6895"/>
                </a:lnTo>
                <a:close/>
                <a:moveTo>
                  <a:pt x="8736" y="11797"/>
                </a:moveTo>
                <a:lnTo>
                  <a:pt x="9945" y="11797"/>
                </a:lnTo>
                <a:lnTo>
                  <a:pt x="9945" y="20603"/>
                </a:lnTo>
                <a:lnTo>
                  <a:pt x="8736" y="20603"/>
                </a:lnTo>
                <a:lnTo>
                  <a:pt x="8736" y="11797"/>
                </a:lnTo>
                <a:close/>
                <a:moveTo>
                  <a:pt x="4151" y="16698"/>
                </a:moveTo>
                <a:lnTo>
                  <a:pt x="5383" y="16698"/>
                </a:lnTo>
                <a:lnTo>
                  <a:pt x="5383" y="20603"/>
                </a:lnTo>
                <a:lnTo>
                  <a:pt x="4151" y="20603"/>
                </a:lnTo>
                <a:lnTo>
                  <a:pt x="4151" y="166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4" name="Shape"/>
          <p:cNvSpPr/>
          <p:nvPr/>
        </p:nvSpPr>
        <p:spPr>
          <a:xfrm>
            <a:off x="1243588" y="2942030"/>
            <a:ext cx="797872" cy="797873"/>
          </a:xfrm>
          <a:custGeom>
            <a:avLst/>
            <a:gdLst/>
            <a:ahLst/>
            <a:cxnLst>
              <a:cxn ang="0">
                <a:pos x="wd2" y="hd2"/>
              </a:cxn>
              <a:cxn ang="5400000">
                <a:pos x="wd2" y="hd2"/>
              </a:cxn>
              <a:cxn ang="10800000">
                <a:pos x="wd2" y="hd2"/>
              </a:cxn>
              <a:cxn ang="16200000">
                <a:pos x="wd2" y="hd2"/>
              </a:cxn>
            </a:cxnLst>
            <a:rect l="0" t="0" r="r" b="b"/>
            <a:pathLst>
              <a:path w="21600" h="21600" extrusionOk="0">
                <a:moveTo>
                  <a:pt x="21600" y="5795"/>
                </a:moveTo>
                <a:lnTo>
                  <a:pt x="18228" y="5795"/>
                </a:lnTo>
                <a:lnTo>
                  <a:pt x="18228" y="20705"/>
                </a:lnTo>
                <a:lnTo>
                  <a:pt x="16624" y="20705"/>
                </a:lnTo>
                <a:lnTo>
                  <a:pt x="16624" y="10364"/>
                </a:lnTo>
                <a:lnTo>
                  <a:pt x="13252" y="10364"/>
                </a:lnTo>
                <a:lnTo>
                  <a:pt x="13252" y="20705"/>
                </a:lnTo>
                <a:lnTo>
                  <a:pt x="11625" y="20705"/>
                </a:lnTo>
                <a:lnTo>
                  <a:pt x="11625" y="7867"/>
                </a:lnTo>
                <a:lnTo>
                  <a:pt x="8253" y="7867"/>
                </a:lnTo>
                <a:lnTo>
                  <a:pt x="8253" y="20705"/>
                </a:lnTo>
                <a:lnTo>
                  <a:pt x="6650" y="20705"/>
                </a:lnTo>
                <a:lnTo>
                  <a:pt x="6650" y="12437"/>
                </a:lnTo>
                <a:lnTo>
                  <a:pt x="3278" y="12437"/>
                </a:lnTo>
                <a:lnTo>
                  <a:pt x="3278" y="20705"/>
                </a:lnTo>
                <a:lnTo>
                  <a:pt x="1674" y="20705"/>
                </a:lnTo>
                <a:lnTo>
                  <a:pt x="1674" y="448"/>
                </a:lnTo>
                <a:lnTo>
                  <a:pt x="802" y="448"/>
                </a:lnTo>
                <a:lnTo>
                  <a:pt x="802" y="2073"/>
                </a:lnTo>
                <a:lnTo>
                  <a:pt x="0" y="2073"/>
                </a:lnTo>
                <a:lnTo>
                  <a:pt x="0" y="2944"/>
                </a:lnTo>
                <a:lnTo>
                  <a:pt x="802" y="2944"/>
                </a:lnTo>
                <a:lnTo>
                  <a:pt x="802" y="4146"/>
                </a:lnTo>
                <a:lnTo>
                  <a:pt x="0" y="4146"/>
                </a:lnTo>
                <a:lnTo>
                  <a:pt x="0" y="5017"/>
                </a:lnTo>
                <a:lnTo>
                  <a:pt x="802" y="5017"/>
                </a:lnTo>
                <a:lnTo>
                  <a:pt x="802" y="6219"/>
                </a:lnTo>
                <a:lnTo>
                  <a:pt x="0" y="6219"/>
                </a:lnTo>
                <a:lnTo>
                  <a:pt x="0" y="7090"/>
                </a:lnTo>
                <a:lnTo>
                  <a:pt x="802" y="7090"/>
                </a:lnTo>
                <a:lnTo>
                  <a:pt x="802" y="8291"/>
                </a:lnTo>
                <a:lnTo>
                  <a:pt x="0" y="8291"/>
                </a:lnTo>
                <a:lnTo>
                  <a:pt x="0" y="9163"/>
                </a:lnTo>
                <a:lnTo>
                  <a:pt x="802" y="9163"/>
                </a:lnTo>
                <a:lnTo>
                  <a:pt x="802" y="10364"/>
                </a:lnTo>
                <a:lnTo>
                  <a:pt x="0" y="10364"/>
                </a:lnTo>
                <a:lnTo>
                  <a:pt x="0" y="11236"/>
                </a:lnTo>
                <a:lnTo>
                  <a:pt x="802" y="11236"/>
                </a:lnTo>
                <a:lnTo>
                  <a:pt x="802" y="12437"/>
                </a:lnTo>
                <a:lnTo>
                  <a:pt x="0" y="12437"/>
                </a:lnTo>
                <a:lnTo>
                  <a:pt x="0" y="13309"/>
                </a:lnTo>
                <a:lnTo>
                  <a:pt x="802" y="13309"/>
                </a:lnTo>
                <a:lnTo>
                  <a:pt x="802" y="14510"/>
                </a:lnTo>
                <a:lnTo>
                  <a:pt x="0" y="14510"/>
                </a:lnTo>
                <a:lnTo>
                  <a:pt x="0" y="15381"/>
                </a:lnTo>
                <a:lnTo>
                  <a:pt x="802" y="15381"/>
                </a:lnTo>
                <a:lnTo>
                  <a:pt x="802" y="16583"/>
                </a:lnTo>
                <a:lnTo>
                  <a:pt x="0" y="16583"/>
                </a:lnTo>
                <a:lnTo>
                  <a:pt x="0" y="17454"/>
                </a:lnTo>
                <a:lnTo>
                  <a:pt x="802" y="17454"/>
                </a:lnTo>
                <a:lnTo>
                  <a:pt x="802" y="18656"/>
                </a:lnTo>
                <a:lnTo>
                  <a:pt x="0" y="18656"/>
                </a:lnTo>
                <a:lnTo>
                  <a:pt x="0" y="19527"/>
                </a:lnTo>
                <a:lnTo>
                  <a:pt x="802" y="19527"/>
                </a:lnTo>
                <a:lnTo>
                  <a:pt x="802" y="20705"/>
                </a:lnTo>
                <a:lnTo>
                  <a:pt x="0" y="20705"/>
                </a:lnTo>
                <a:lnTo>
                  <a:pt x="0" y="21600"/>
                </a:lnTo>
                <a:lnTo>
                  <a:pt x="21600" y="21600"/>
                </a:lnTo>
                <a:lnTo>
                  <a:pt x="21600" y="5795"/>
                </a:lnTo>
                <a:close/>
                <a:moveTo>
                  <a:pt x="14125" y="11236"/>
                </a:moveTo>
                <a:lnTo>
                  <a:pt x="15728" y="11236"/>
                </a:lnTo>
                <a:lnTo>
                  <a:pt x="15728" y="20705"/>
                </a:lnTo>
                <a:lnTo>
                  <a:pt x="14125" y="20705"/>
                </a:lnTo>
                <a:lnTo>
                  <a:pt x="14125" y="11236"/>
                </a:lnTo>
                <a:close/>
                <a:moveTo>
                  <a:pt x="9149" y="8739"/>
                </a:moveTo>
                <a:lnTo>
                  <a:pt x="10753" y="8739"/>
                </a:lnTo>
                <a:lnTo>
                  <a:pt x="10753" y="20705"/>
                </a:lnTo>
                <a:lnTo>
                  <a:pt x="9149" y="20705"/>
                </a:lnTo>
                <a:lnTo>
                  <a:pt x="9149" y="8739"/>
                </a:lnTo>
                <a:close/>
                <a:moveTo>
                  <a:pt x="4174" y="13309"/>
                </a:moveTo>
                <a:lnTo>
                  <a:pt x="5777" y="13309"/>
                </a:lnTo>
                <a:lnTo>
                  <a:pt x="5777" y="20705"/>
                </a:lnTo>
                <a:lnTo>
                  <a:pt x="4174" y="20705"/>
                </a:lnTo>
                <a:lnTo>
                  <a:pt x="4174" y="13309"/>
                </a:lnTo>
                <a:close/>
                <a:moveTo>
                  <a:pt x="20704" y="20705"/>
                </a:moveTo>
                <a:lnTo>
                  <a:pt x="19100" y="20705"/>
                </a:lnTo>
                <a:lnTo>
                  <a:pt x="19100" y="6690"/>
                </a:lnTo>
                <a:lnTo>
                  <a:pt x="20704" y="6690"/>
                </a:lnTo>
                <a:lnTo>
                  <a:pt x="20704" y="20705"/>
                </a:lnTo>
                <a:close/>
                <a:moveTo>
                  <a:pt x="4032" y="9870"/>
                </a:moveTo>
                <a:lnTo>
                  <a:pt x="3419" y="9234"/>
                </a:lnTo>
                <a:lnTo>
                  <a:pt x="9880" y="3227"/>
                </a:lnTo>
                <a:lnTo>
                  <a:pt x="10140" y="3368"/>
                </a:lnTo>
                <a:lnTo>
                  <a:pt x="14856" y="5700"/>
                </a:lnTo>
                <a:lnTo>
                  <a:pt x="20044" y="872"/>
                </a:lnTo>
                <a:lnTo>
                  <a:pt x="17827" y="872"/>
                </a:lnTo>
                <a:lnTo>
                  <a:pt x="17827" y="0"/>
                </a:lnTo>
                <a:lnTo>
                  <a:pt x="21600" y="0"/>
                </a:lnTo>
                <a:lnTo>
                  <a:pt x="21600" y="3745"/>
                </a:lnTo>
                <a:lnTo>
                  <a:pt x="20704" y="3745"/>
                </a:lnTo>
                <a:lnTo>
                  <a:pt x="20704" y="1460"/>
                </a:lnTo>
                <a:lnTo>
                  <a:pt x="14997" y="6760"/>
                </a:lnTo>
                <a:lnTo>
                  <a:pt x="14738" y="6643"/>
                </a:lnTo>
                <a:lnTo>
                  <a:pt x="10022" y="4287"/>
                </a:lnTo>
                <a:lnTo>
                  <a:pt x="4032" y="98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5" name="Shape"/>
          <p:cNvSpPr/>
          <p:nvPr/>
        </p:nvSpPr>
        <p:spPr>
          <a:xfrm>
            <a:off x="17516013" y="8385372"/>
            <a:ext cx="1066679" cy="744111"/>
          </a:xfrm>
          <a:custGeom>
            <a:avLst/>
            <a:gdLst/>
            <a:ahLst/>
            <a:cxnLst>
              <a:cxn ang="0">
                <a:pos x="wd2" y="hd2"/>
              </a:cxn>
              <a:cxn ang="5400000">
                <a:pos x="wd2" y="hd2"/>
              </a:cxn>
              <a:cxn ang="10800000">
                <a:pos x="wd2" y="hd2"/>
              </a:cxn>
              <a:cxn ang="16200000">
                <a:pos x="wd2" y="hd2"/>
              </a:cxn>
            </a:cxnLst>
            <a:rect l="0" t="0" r="r" b="b"/>
            <a:pathLst>
              <a:path w="21600" h="21600" extrusionOk="0">
                <a:moveTo>
                  <a:pt x="20824" y="13727"/>
                </a:moveTo>
                <a:cubicBezTo>
                  <a:pt x="20754" y="13651"/>
                  <a:pt x="16522" y="9034"/>
                  <a:pt x="15728" y="8150"/>
                </a:cubicBezTo>
                <a:lnTo>
                  <a:pt x="15728" y="4870"/>
                </a:lnTo>
                <a:cubicBezTo>
                  <a:pt x="15728" y="2195"/>
                  <a:pt x="14212" y="0"/>
                  <a:pt x="12325" y="0"/>
                </a:cubicBezTo>
                <a:cubicBezTo>
                  <a:pt x="12325" y="0"/>
                  <a:pt x="6260" y="0"/>
                  <a:pt x="6189" y="0"/>
                </a:cubicBezTo>
                <a:cubicBezTo>
                  <a:pt x="4320" y="0"/>
                  <a:pt x="2786" y="2195"/>
                  <a:pt x="2786" y="4870"/>
                </a:cubicBezTo>
                <a:lnTo>
                  <a:pt x="2786" y="7040"/>
                </a:lnTo>
                <a:cubicBezTo>
                  <a:pt x="2186" y="7040"/>
                  <a:pt x="970" y="7040"/>
                  <a:pt x="970" y="7040"/>
                </a:cubicBezTo>
                <a:lnTo>
                  <a:pt x="0" y="7040"/>
                </a:lnTo>
                <a:lnTo>
                  <a:pt x="776" y="7898"/>
                </a:lnTo>
                <a:cubicBezTo>
                  <a:pt x="829" y="7949"/>
                  <a:pt x="5061" y="12592"/>
                  <a:pt x="5854" y="13450"/>
                </a:cubicBezTo>
                <a:lnTo>
                  <a:pt x="5854" y="16730"/>
                </a:lnTo>
                <a:cubicBezTo>
                  <a:pt x="5854" y="19430"/>
                  <a:pt x="7388" y="21600"/>
                  <a:pt x="9257" y="21600"/>
                </a:cubicBezTo>
                <a:cubicBezTo>
                  <a:pt x="9257" y="21600"/>
                  <a:pt x="15340" y="21600"/>
                  <a:pt x="15393" y="21600"/>
                </a:cubicBezTo>
                <a:cubicBezTo>
                  <a:pt x="17280" y="21600"/>
                  <a:pt x="18796" y="19430"/>
                  <a:pt x="18796" y="16730"/>
                </a:cubicBezTo>
                <a:lnTo>
                  <a:pt x="18796" y="14585"/>
                </a:lnTo>
                <a:cubicBezTo>
                  <a:pt x="19396" y="14585"/>
                  <a:pt x="20613" y="14560"/>
                  <a:pt x="20613" y="14585"/>
                </a:cubicBezTo>
                <a:lnTo>
                  <a:pt x="21600" y="14560"/>
                </a:lnTo>
                <a:lnTo>
                  <a:pt x="20824" y="13727"/>
                </a:lnTo>
                <a:close/>
                <a:moveTo>
                  <a:pt x="3456" y="4870"/>
                </a:moveTo>
                <a:cubicBezTo>
                  <a:pt x="3456" y="2725"/>
                  <a:pt x="4673" y="959"/>
                  <a:pt x="6189" y="959"/>
                </a:cubicBezTo>
                <a:lnTo>
                  <a:pt x="10315" y="959"/>
                </a:lnTo>
                <a:cubicBezTo>
                  <a:pt x="10174" y="1110"/>
                  <a:pt x="10051" y="1262"/>
                  <a:pt x="9927" y="1438"/>
                </a:cubicBezTo>
                <a:cubicBezTo>
                  <a:pt x="9292" y="2347"/>
                  <a:pt x="8940" y="3583"/>
                  <a:pt x="8940" y="4870"/>
                </a:cubicBezTo>
                <a:lnTo>
                  <a:pt x="8940" y="7974"/>
                </a:lnTo>
                <a:lnTo>
                  <a:pt x="10439" y="7974"/>
                </a:lnTo>
                <a:lnTo>
                  <a:pt x="6189" y="12617"/>
                </a:lnTo>
                <a:lnTo>
                  <a:pt x="1940" y="7974"/>
                </a:lnTo>
                <a:lnTo>
                  <a:pt x="3456" y="7974"/>
                </a:lnTo>
                <a:lnTo>
                  <a:pt x="3456" y="4870"/>
                </a:lnTo>
                <a:close/>
                <a:moveTo>
                  <a:pt x="9257" y="20666"/>
                </a:moveTo>
                <a:cubicBezTo>
                  <a:pt x="7758" y="20666"/>
                  <a:pt x="6524" y="18900"/>
                  <a:pt x="6524" y="16730"/>
                </a:cubicBezTo>
                <a:lnTo>
                  <a:pt x="6524" y="13450"/>
                </a:lnTo>
                <a:cubicBezTo>
                  <a:pt x="7318" y="12592"/>
                  <a:pt x="11549" y="7949"/>
                  <a:pt x="11602" y="7898"/>
                </a:cubicBezTo>
                <a:lnTo>
                  <a:pt x="12396" y="7040"/>
                </a:lnTo>
                <a:lnTo>
                  <a:pt x="11408" y="7040"/>
                </a:lnTo>
                <a:cubicBezTo>
                  <a:pt x="11408" y="7040"/>
                  <a:pt x="10192" y="7040"/>
                  <a:pt x="9592" y="7040"/>
                </a:cubicBezTo>
                <a:lnTo>
                  <a:pt x="9592" y="4870"/>
                </a:lnTo>
                <a:cubicBezTo>
                  <a:pt x="9592" y="3836"/>
                  <a:pt x="9874" y="2851"/>
                  <a:pt x="10386" y="2094"/>
                </a:cubicBezTo>
                <a:cubicBezTo>
                  <a:pt x="10915" y="1363"/>
                  <a:pt x="11602" y="959"/>
                  <a:pt x="12325" y="959"/>
                </a:cubicBezTo>
                <a:cubicBezTo>
                  <a:pt x="13842" y="959"/>
                  <a:pt x="15076" y="2725"/>
                  <a:pt x="15076" y="4870"/>
                </a:cubicBezTo>
                <a:lnTo>
                  <a:pt x="15076" y="8150"/>
                </a:lnTo>
                <a:cubicBezTo>
                  <a:pt x="14265" y="9034"/>
                  <a:pt x="10033" y="13651"/>
                  <a:pt x="9980" y="13727"/>
                </a:cubicBezTo>
                <a:lnTo>
                  <a:pt x="9204" y="14585"/>
                </a:lnTo>
                <a:lnTo>
                  <a:pt x="10174" y="14585"/>
                </a:lnTo>
                <a:cubicBezTo>
                  <a:pt x="10174" y="14585"/>
                  <a:pt x="11408" y="14585"/>
                  <a:pt x="12008" y="14585"/>
                </a:cubicBezTo>
                <a:lnTo>
                  <a:pt x="12008" y="16730"/>
                </a:lnTo>
                <a:cubicBezTo>
                  <a:pt x="12008" y="17790"/>
                  <a:pt x="11708" y="18774"/>
                  <a:pt x="11197" y="19506"/>
                </a:cubicBezTo>
                <a:cubicBezTo>
                  <a:pt x="10685" y="20263"/>
                  <a:pt x="9998" y="20666"/>
                  <a:pt x="9257" y="20666"/>
                </a:cubicBezTo>
                <a:close/>
                <a:moveTo>
                  <a:pt x="18144" y="16730"/>
                </a:moveTo>
                <a:cubicBezTo>
                  <a:pt x="18144" y="18900"/>
                  <a:pt x="16910" y="20666"/>
                  <a:pt x="15393" y="20666"/>
                </a:cubicBezTo>
                <a:lnTo>
                  <a:pt x="11267" y="20666"/>
                </a:lnTo>
                <a:cubicBezTo>
                  <a:pt x="11408" y="20515"/>
                  <a:pt x="11549" y="20364"/>
                  <a:pt x="11673" y="20187"/>
                </a:cubicBezTo>
                <a:cubicBezTo>
                  <a:pt x="12308" y="19253"/>
                  <a:pt x="12660" y="18042"/>
                  <a:pt x="12660" y="16730"/>
                </a:cubicBezTo>
                <a:lnTo>
                  <a:pt x="12660" y="13626"/>
                </a:lnTo>
                <a:lnTo>
                  <a:pt x="11144" y="13626"/>
                </a:lnTo>
                <a:lnTo>
                  <a:pt x="15393" y="8983"/>
                </a:lnTo>
                <a:lnTo>
                  <a:pt x="19660" y="13626"/>
                </a:lnTo>
                <a:lnTo>
                  <a:pt x="18144" y="13626"/>
                </a:lnTo>
                <a:lnTo>
                  <a:pt x="18144" y="1673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6" name="Shape"/>
          <p:cNvSpPr/>
          <p:nvPr/>
        </p:nvSpPr>
        <p:spPr>
          <a:xfrm>
            <a:off x="13996559" y="4699743"/>
            <a:ext cx="820912" cy="912200"/>
          </a:xfrm>
          <a:custGeom>
            <a:avLst/>
            <a:gdLst/>
            <a:ahLst/>
            <a:cxnLst>
              <a:cxn ang="0">
                <a:pos x="wd2" y="hd2"/>
              </a:cxn>
              <a:cxn ang="5400000">
                <a:pos x="wd2" y="hd2"/>
              </a:cxn>
              <a:cxn ang="10800000">
                <a:pos x="wd2" y="hd2"/>
              </a:cxn>
              <a:cxn ang="16200000">
                <a:pos x="wd2" y="hd2"/>
              </a:cxn>
            </a:cxnLst>
            <a:rect l="0" t="0" r="r" b="b"/>
            <a:pathLst>
              <a:path w="21600" h="21399" extrusionOk="0">
                <a:moveTo>
                  <a:pt x="20499" y="2151"/>
                </a:moveTo>
                <a:lnTo>
                  <a:pt x="20316" y="2049"/>
                </a:lnTo>
                <a:cubicBezTo>
                  <a:pt x="19055" y="1374"/>
                  <a:pt x="18023" y="1006"/>
                  <a:pt x="16418" y="1088"/>
                </a:cubicBezTo>
                <a:cubicBezTo>
                  <a:pt x="15638" y="1129"/>
                  <a:pt x="15088" y="1313"/>
                  <a:pt x="14561" y="1497"/>
                </a:cubicBezTo>
                <a:cubicBezTo>
                  <a:pt x="14033" y="1660"/>
                  <a:pt x="13552" y="1824"/>
                  <a:pt x="12864" y="1824"/>
                </a:cubicBezTo>
                <a:cubicBezTo>
                  <a:pt x="11580" y="1865"/>
                  <a:pt x="10731" y="1476"/>
                  <a:pt x="9768" y="1026"/>
                </a:cubicBezTo>
                <a:cubicBezTo>
                  <a:pt x="8874" y="617"/>
                  <a:pt x="7957" y="188"/>
                  <a:pt x="6650" y="65"/>
                </a:cubicBezTo>
                <a:cubicBezTo>
                  <a:pt x="3944" y="-201"/>
                  <a:pt x="2431" y="351"/>
                  <a:pt x="229" y="1619"/>
                </a:cubicBezTo>
                <a:lnTo>
                  <a:pt x="0" y="1742"/>
                </a:lnTo>
                <a:lnTo>
                  <a:pt x="1926" y="21399"/>
                </a:lnTo>
                <a:lnTo>
                  <a:pt x="2797" y="21399"/>
                </a:lnTo>
                <a:lnTo>
                  <a:pt x="1995" y="13238"/>
                </a:lnTo>
                <a:cubicBezTo>
                  <a:pt x="3898" y="12010"/>
                  <a:pt x="5136" y="11540"/>
                  <a:pt x="7452" y="11642"/>
                </a:cubicBezTo>
                <a:cubicBezTo>
                  <a:pt x="8622" y="11704"/>
                  <a:pt x="9493" y="12072"/>
                  <a:pt x="10341" y="12419"/>
                </a:cubicBezTo>
                <a:cubicBezTo>
                  <a:pt x="11373" y="12829"/>
                  <a:pt x="12451" y="13258"/>
                  <a:pt x="13941" y="13156"/>
                </a:cubicBezTo>
                <a:cubicBezTo>
                  <a:pt x="14767" y="13094"/>
                  <a:pt x="15317" y="12869"/>
                  <a:pt x="15845" y="12665"/>
                </a:cubicBezTo>
                <a:cubicBezTo>
                  <a:pt x="16326" y="12481"/>
                  <a:pt x="16762" y="12317"/>
                  <a:pt x="17427" y="12256"/>
                </a:cubicBezTo>
                <a:cubicBezTo>
                  <a:pt x="18803" y="12113"/>
                  <a:pt x="19674" y="12379"/>
                  <a:pt x="20912" y="12951"/>
                </a:cubicBezTo>
                <a:lnTo>
                  <a:pt x="21600" y="13279"/>
                </a:lnTo>
                <a:lnTo>
                  <a:pt x="20499" y="2151"/>
                </a:lnTo>
                <a:close/>
                <a:moveTo>
                  <a:pt x="17335" y="11499"/>
                </a:moveTo>
                <a:cubicBezTo>
                  <a:pt x="16555" y="11560"/>
                  <a:pt x="16028" y="11765"/>
                  <a:pt x="15501" y="11969"/>
                </a:cubicBezTo>
                <a:cubicBezTo>
                  <a:pt x="15019" y="12154"/>
                  <a:pt x="14561" y="12338"/>
                  <a:pt x="13873" y="12399"/>
                </a:cubicBezTo>
                <a:cubicBezTo>
                  <a:pt x="12589" y="12481"/>
                  <a:pt x="11671" y="12113"/>
                  <a:pt x="10708" y="11724"/>
                </a:cubicBezTo>
                <a:cubicBezTo>
                  <a:pt x="9768" y="11335"/>
                  <a:pt x="8828" y="10947"/>
                  <a:pt x="7498" y="10885"/>
                </a:cubicBezTo>
                <a:cubicBezTo>
                  <a:pt x="7269" y="10865"/>
                  <a:pt x="7039" y="10865"/>
                  <a:pt x="6833" y="10865"/>
                </a:cubicBezTo>
                <a:cubicBezTo>
                  <a:pt x="4678" y="10865"/>
                  <a:pt x="3371" y="11458"/>
                  <a:pt x="1903" y="12338"/>
                </a:cubicBezTo>
                <a:lnTo>
                  <a:pt x="917" y="2131"/>
                </a:lnTo>
                <a:cubicBezTo>
                  <a:pt x="2843" y="1047"/>
                  <a:pt x="4173" y="597"/>
                  <a:pt x="6558" y="822"/>
                </a:cubicBezTo>
                <a:cubicBezTo>
                  <a:pt x="7704" y="924"/>
                  <a:pt x="8507" y="1313"/>
                  <a:pt x="9355" y="1701"/>
                </a:cubicBezTo>
                <a:cubicBezTo>
                  <a:pt x="10364" y="2172"/>
                  <a:pt x="11373" y="2642"/>
                  <a:pt x="12887" y="2601"/>
                </a:cubicBezTo>
                <a:cubicBezTo>
                  <a:pt x="13712" y="2581"/>
                  <a:pt x="14285" y="2397"/>
                  <a:pt x="14836" y="2213"/>
                </a:cubicBezTo>
                <a:cubicBezTo>
                  <a:pt x="15340" y="2049"/>
                  <a:pt x="15822" y="1885"/>
                  <a:pt x="16464" y="1865"/>
                </a:cubicBezTo>
                <a:cubicBezTo>
                  <a:pt x="17794" y="1783"/>
                  <a:pt x="18619" y="2049"/>
                  <a:pt x="19697" y="2601"/>
                </a:cubicBezTo>
                <a:lnTo>
                  <a:pt x="20614" y="11969"/>
                </a:lnTo>
                <a:cubicBezTo>
                  <a:pt x="19582" y="11560"/>
                  <a:pt x="18619" y="11376"/>
                  <a:pt x="17335" y="11499"/>
                </a:cubicBezTo>
                <a:close/>
                <a:moveTo>
                  <a:pt x="10915" y="4831"/>
                </a:moveTo>
                <a:lnTo>
                  <a:pt x="11740" y="5015"/>
                </a:lnTo>
                <a:lnTo>
                  <a:pt x="10639" y="8901"/>
                </a:lnTo>
                <a:lnTo>
                  <a:pt x="9814" y="8697"/>
                </a:lnTo>
                <a:lnTo>
                  <a:pt x="10915" y="4831"/>
                </a:lnTo>
                <a:close/>
                <a:moveTo>
                  <a:pt x="9676" y="5792"/>
                </a:moveTo>
                <a:lnTo>
                  <a:pt x="8782" y="6856"/>
                </a:lnTo>
                <a:lnTo>
                  <a:pt x="9676" y="7919"/>
                </a:lnTo>
                <a:lnTo>
                  <a:pt x="8989" y="8390"/>
                </a:lnTo>
                <a:lnTo>
                  <a:pt x="7704" y="6856"/>
                </a:lnTo>
                <a:lnTo>
                  <a:pt x="8989" y="5342"/>
                </a:lnTo>
                <a:lnTo>
                  <a:pt x="9676" y="5792"/>
                </a:lnTo>
                <a:close/>
                <a:moveTo>
                  <a:pt x="12566" y="5342"/>
                </a:moveTo>
                <a:lnTo>
                  <a:pt x="13850" y="6856"/>
                </a:lnTo>
                <a:lnTo>
                  <a:pt x="12566" y="8390"/>
                </a:lnTo>
                <a:lnTo>
                  <a:pt x="11878" y="7919"/>
                </a:lnTo>
                <a:lnTo>
                  <a:pt x="12772" y="6856"/>
                </a:lnTo>
                <a:lnTo>
                  <a:pt x="11878" y="5792"/>
                </a:lnTo>
                <a:lnTo>
                  <a:pt x="12566" y="53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55262-628E-4940-B806-934F559A77BE}"/>
              </a:ext>
            </a:extLst>
          </p:cNvPr>
          <p:cNvSpPr>
            <a:spLocks noGrp="1"/>
          </p:cNvSpPr>
          <p:nvPr>
            <p:ph type="title"/>
          </p:nvPr>
        </p:nvSpPr>
        <p:spPr/>
        <p:txBody>
          <a:bodyPr/>
          <a:lstStyle/>
          <a:p>
            <a:r>
              <a:rPr lang="en-US" dirty="0" err="1"/>
              <a:t>IPython</a:t>
            </a:r>
            <a:endParaRPr lang="en-US" dirty="0"/>
          </a:p>
        </p:txBody>
      </p:sp>
      <p:sp>
        <p:nvSpPr>
          <p:cNvPr id="3" name="Text Placeholder 2">
            <a:extLst>
              <a:ext uri="{FF2B5EF4-FFF2-40B4-BE49-F238E27FC236}">
                <a16:creationId xmlns:a16="http://schemas.microsoft.com/office/drawing/2014/main" id="{153EFDAF-AF13-6044-A8C0-523C483031A0}"/>
              </a:ext>
            </a:extLst>
          </p:cNvPr>
          <p:cNvSpPr>
            <a:spLocks noGrp="1"/>
          </p:cNvSpPr>
          <p:nvPr>
            <p:ph type="body" idx="1"/>
          </p:nvPr>
        </p:nvSpPr>
        <p:spPr/>
        <p:txBody>
          <a:bodyPr/>
          <a:lstStyle/>
          <a:p>
            <a:r>
              <a:rPr lang="en-US" dirty="0" err="1"/>
              <a:t>IPython</a:t>
            </a:r>
            <a:r>
              <a:rPr lang="en-US" dirty="0"/>
              <a:t> is an interactive shell with some fancier features</a:t>
            </a:r>
          </a:p>
          <a:p>
            <a:r>
              <a:rPr lang="en-US" dirty="0"/>
              <a:t>Whenever you would use the standard Python shell, I recommend using </a:t>
            </a:r>
            <a:r>
              <a:rPr lang="en-US" dirty="0" err="1"/>
              <a:t>Ipython</a:t>
            </a:r>
            <a:endParaRPr lang="en-US" dirty="0"/>
          </a:p>
          <a:p>
            <a:r>
              <a:rPr lang="en-US" dirty="0"/>
              <a:t>Tour</a:t>
            </a:r>
          </a:p>
          <a:p>
            <a:r>
              <a:rPr lang="en-US" dirty="0"/>
              <a:t>You can install it using pip</a:t>
            </a:r>
          </a:p>
          <a:p>
            <a:pPr lvl="1"/>
            <a:r>
              <a:rPr lang="en-US" dirty="0"/>
              <a:t>I recommend inside a </a:t>
            </a:r>
            <a:r>
              <a:rPr lang="en-US" dirty="0" err="1"/>
              <a:t>virtualenv</a:t>
            </a:r>
            <a:endParaRPr lang="en-US" dirty="0"/>
          </a:p>
        </p:txBody>
      </p:sp>
      <p:sp>
        <p:nvSpPr>
          <p:cNvPr id="4" name="Slide Number Placeholder 3">
            <a:extLst>
              <a:ext uri="{FF2B5EF4-FFF2-40B4-BE49-F238E27FC236}">
                <a16:creationId xmlns:a16="http://schemas.microsoft.com/office/drawing/2014/main" id="{FA50EA62-6F04-1C4F-A8D6-B5A8B3F60B50}"/>
              </a:ext>
            </a:extLst>
          </p:cNvPr>
          <p:cNvSpPr>
            <a:spLocks noGrp="1"/>
          </p:cNvSpPr>
          <p:nvPr>
            <p:ph type="sldNum" sz="quarter" idx="2"/>
          </p:nvPr>
        </p:nvSpPr>
        <p:spPr/>
        <p:txBody>
          <a:bodyPr/>
          <a:lstStyle/>
          <a:p>
            <a:fld id="{86CB4B4D-7CA3-9044-876B-883B54F8677D}" type="slidenum">
              <a:rPr lang="en-US" smtClean="0"/>
              <a:t>12</a:t>
            </a:fld>
            <a:endParaRPr lang="en-US"/>
          </a:p>
        </p:txBody>
      </p:sp>
      <p:sp>
        <p:nvSpPr>
          <p:cNvPr id="5" name="Text Placeholder 4">
            <a:extLst>
              <a:ext uri="{FF2B5EF4-FFF2-40B4-BE49-F238E27FC236}">
                <a16:creationId xmlns:a16="http://schemas.microsoft.com/office/drawing/2014/main" id="{5212CE1A-6E96-5D40-9231-5A965EB4662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712953183"/>
      </p:ext>
    </p:extLst>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28" name="Icons as native shapes"/>
          <p:cNvSpPr txBox="1">
            <a:spLocks noGrp="1"/>
          </p:cNvSpPr>
          <p:nvPr>
            <p:ph type="title"/>
          </p:nvPr>
        </p:nvSpPr>
        <p:spPr>
          <a:prstGeom prst="rect">
            <a:avLst/>
          </a:prstGeom>
        </p:spPr>
        <p:txBody>
          <a:bodyPr/>
          <a:lstStyle/>
          <a:p>
            <a:r>
              <a:t>Icons as native shapes</a:t>
            </a:r>
          </a:p>
        </p:txBody>
      </p:sp>
      <p:sp>
        <p:nvSpPr>
          <p:cNvPr id="4829"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4830"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120</a:t>
            </a:fld>
            <a:endParaRPr/>
          </a:p>
        </p:txBody>
      </p:sp>
      <p:sp>
        <p:nvSpPr>
          <p:cNvPr id="4831" name="Footer"/>
          <p:cNvSpPr txBox="1">
            <a:spLocks noGrp="1"/>
          </p:cNvSpPr>
          <p:nvPr>
            <p:ph type="body" idx="13"/>
          </p:nvPr>
        </p:nvSpPr>
        <p:spPr>
          <a:prstGeom prst="rect">
            <a:avLst/>
          </a:prstGeom>
        </p:spPr>
        <p:txBody>
          <a:bodyPr/>
          <a:lstStyle/>
          <a:p>
            <a:r>
              <a:t>Footer</a:t>
            </a:r>
          </a:p>
        </p:txBody>
      </p:sp>
      <p:sp>
        <p:nvSpPr>
          <p:cNvPr id="4832" name="Shape"/>
          <p:cNvSpPr/>
          <p:nvPr/>
        </p:nvSpPr>
        <p:spPr>
          <a:xfrm>
            <a:off x="10672953" y="2892551"/>
            <a:ext cx="406179" cy="982196"/>
          </a:xfrm>
          <a:custGeom>
            <a:avLst/>
            <a:gdLst/>
            <a:ahLst/>
            <a:cxnLst>
              <a:cxn ang="0">
                <a:pos x="wd2" y="hd2"/>
              </a:cxn>
              <a:cxn ang="5400000">
                <a:pos x="wd2" y="hd2"/>
              </a:cxn>
              <a:cxn ang="10800000">
                <a:pos x="wd2" y="hd2"/>
              </a:cxn>
              <a:cxn ang="16200000">
                <a:pos x="wd2" y="hd2"/>
              </a:cxn>
            </a:cxnLst>
            <a:rect l="0" t="0" r="r" b="b"/>
            <a:pathLst>
              <a:path w="21600" h="21600" extrusionOk="0">
                <a:moveTo>
                  <a:pt x="2834" y="11595"/>
                </a:moveTo>
                <a:lnTo>
                  <a:pt x="5621" y="11595"/>
                </a:lnTo>
                <a:lnTo>
                  <a:pt x="8547" y="21600"/>
                </a:lnTo>
                <a:lnTo>
                  <a:pt x="13053" y="21600"/>
                </a:lnTo>
                <a:lnTo>
                  <a:pt x="15979" y="11595"/>
                </a:lnTo>
                <a:lnTo>
                  <a:pt x="18766" y="11595"/>
                </a:lnTo>
                <a:lnTo>
                  <a:pt x="21600" y="8452"/>
                </a:lnTo>
                <a:lnTo>
                  <a:pt x="14865" y="8452"/>
                </a:lnTo>
                <a:cubicBezTo>
                  <a:pt x="15050" y="8395"/>
                  <a:pt x="15283" y="8318"/>
                  <a:pt x="15422" y="8261"/>
                </a:cubicBezTo>
                <a:cubicBezTo>
                  <a:pt x="16862" y="7666"/>
                  <a:pt x="17652" y="6881"/>
                  <a:pt x="17652" y="6056"/>
                </a:cubicBezTo>
                <a:cubicBezTo>
                  <a:pt x="17652" y="5232"/>
                  <a:pt x="16862" y="4446"/>
                  <a:pt x="15422" y="3872"/>
                </a:cubicBezTo>
                <a:lnTo>
                  <a:pt x="11520" y="2262"/>
                </a:lnTo>
                <a:cubicBezTo>
                  <a:pt x="11055" y="2070"/>
                  <a:pt x="10823" y="1821"/>
                  <a:pt x="10823" y="1552"/>
                </a:cubicBezTo>
                <a:cubicBezTo>
                  <a:pt x="10823" y="1303"/>
                  <a:pt x="11055" y="1054"/>
                  <a:pt x="11520" y="862"/>
                </a:cubicBezTo>
                <a:cubicBezTo>
                  <a:pt x="11752" y="767"/>
                  <a:pt x="11985" y="709"/>
                  <a:pt x="12263" y="652"/>
                </a:cubicBezTo>
                <a:lnTo>
                  <a:pt x="11613" y="0"/>
                </a:lnTo>
                <a:cubicBezTo>
                  <a:pt x="11474" y="19"/>
                  <a:pt x="11334" y="57"/>
                  <a:pt x="11195" y="77"/>
                </a:cubicBezTo>
                <a:cubicBezTo>
                  <a:pt x="10452" y="230"/>
                  <a:pt x="9801" y="422"/>
                  <a:pt x="9244" y="652"/>
                </a:cubicBezTo>
                <a:cubicBezTo>
                  <a:pt x="7990" y="1169"/>
                  <a:pt x="7246" y="1821"/>
                  <a:pt x="7061" y="2511"/>
                </a:cubicBezTo>
                <a:cubicBezTo>
                  <a:pt x="6643" y="2626"/>
                  <a:pt x="6225" y="2741"/>
                  <a:pt x="5899" y="2875"/>
                </a:cubicBezTo>
                <a:cubicBezTo>
                  <a:pt x="4831" y="3316"/>
                  <a:pt x="4274" y="3872"/>
                  <a:pt x="4274" y="4485"/>
                </a:cubicBezTo>
                <a:cubicBezTo>
                  <a:pt x="4274" y="4887"/>
                  <a:pt x="4552" y="5251"/>
                  <a:pt x="4970" y="5596"/>
                </a:cubicBezTo>
                <a:cubicBezTo>
                  <a:pt x="4320" y="5903"/>
                  <a:pt x="3948" y="6286"/>
                  <a:pt x="3948" y="6708"/>
                </a:cubicBezTo>
                <a:cubicBezTo>
                  <a:pt x="3948" y="7168"/>
                  <a:pt x="4366" y="7590"/>
                  <a:pt x="5156" y="7916"/>
                </a:cubicBezTo>
                <a:lnTo>
                  <a:pt x="6457" y="8452"/>
                </a:lnTo>
                <a:lnTo>
                  <a:pt x="0" y="8452"/>
                </a:lnTo>
                <a:lnTo>
                  <a:pt x="2834" y="11595"/>
                </a:lnTo>
                <a:close/>
                <a:moveTo>
                  <a:pt x="7339" y="11595"/>
                </a:moveTo>
                <a:lnTo>
                  <a:pt x="9941" y="11595"/>
                </a:lnTo>
                <a:lnTo>
                  <a:pt x="9941" y="20316"/>
                </a:lnTo>
                <a:lnTo>
                  <a:pt x="7339" y="11595"/>
                </a:lnTo>
                <a:close/>
                <a:moveTo>
                  <a:pt x="11659" y="20316"/>
                </a:moveTo>
                <a:lnTo>
                  <a:pt x="11659" y="11595"/>
                </a:lnTo>
                <a:lnTo>
                  <a:pt x="14214" y="11595"/>
                </a:lnTo>
                <a:lnTo>
                  <a:pt x="11659" y="20316"/>
                </a:lnTo>
                <a:close/>
                <a:moveTo>
                  <a:pt x="4041" y="10886"/>
                </a:moveTo>
                <a:lnTo>
                  <a:pt x="3577" y="10388"/>
                </a:lnTo>
                <a:lnTo>
                  <a:pt x="17977" y="10388"/>
                </a:lnTo>
                <a:lnTo>
                  <a:pt x="17559" y="10886"/>
                </a:lnTo>
                <a:lnTo>
                  <a:pt x="4041" y="10886"/>
                </a:lnTo>
                <a:close/>
                <a:moveTo>
                  <a:pt x="18627" y="9660"/>
                </a:moveTo>
                <a:lnTo>
                  <a:pt x="2926" y="9660"/>
                </a:lnTo>
                <a:lnTo>
                  <a:pt x="2508" y="9180"/>
                </a:lnTo>
                <a:lnTo>
                  <a:pt x="19092" y="9180"/>
                </a:lnTo>
                <a:lnTo>
                  <a:pt x="18627" y="9660"/>
                </a:lnTo>
                <a:close/>
                <a:moveTo>
                  <a:pt x="9197" y="1936"/>
                </a:moveTo>
                <a:cubicBezTo>
                  <a:pt x="9383" y="2242"/>
                  <a:pt x="9755" y="2530"/>
                  <a:pt x="10312" y="2760"/>
                </a:cubicBezTo>
                <a:lnTo>
                  <a:pt x="14214" y="4370"/>
                </a:lnTo>
                <a:cubicBezTo>
                  <a:pt x="15283" y="4830"/>
                  <a:pt x="15886" y="5424"/>
                  <a:pt x="15886" y="6056"/>
                </a:cubicBezTo>
                <a:cubicBezTo>
                  <a:pt x="15886" y="6382"/>
                  <a:pt x="15747" y="6689"/>
                  <a:pt x="15468" y="6976"/>
                </a:cubicBezTo>
                <a:cubicBezTo>
                  <a:pt x="15283" y="6670"/>
                  <a:pt x="14911" y="6382"/>
                  <a:pt x="14354" y="6152"/>
                </a:cubicBezTo>
                <a:lnTo>
                  <a:pt x="10452" y="4523"/>
                </a:lnTo>
                <a:cubicBezTo>
                  <a:pt x="9337" y="4082"/>
                  <a:pt x="8779" y="3488"/>
                  <a:pt x="8779" y="2837"/>
                </a:cubicBezTo>
                <a:cubicBezTo>
                  <a:pt x="8779" y="2530"/>
                  <a:pt x="8919" y="2223"/>
                  <a:pt x="9197" y="1936"/>
                </a:cubicBezTo>
                <a:close/>
                <a:moveTo>
                  <a:pt x="7107" y="3392"/>
                </a:moveTo>
                <a:cubicBezTo>
                  <a:pt x="7107" y="3373"/>
                  <a:pt x="7154" y="3373"/>
                  <a:pt x="7154" y="3373"/>
                </a:cubicBezTo>
                <a:cubicBezTo>
                  <a:pt x="7386" y="4006"/>
                  <a:pt x="8129" y="4581"/>
                  <a:pt x="9244" y="5041"/>
                </a:cubicBezTo>
                <a:lnTo>
                  <a:pt x="13146" y="6651"/>
                </a:lnTo>
                <a:cubicBezTo>
                  <a:pt x="13564" y="6842"/>
                  <a:pt x="13843" y="7091"/>
                  <a:pt x="13843" y="7341"/>
                </a:cubicBezTo>
                <a:cubicBezTo>
                  <a:pt x="13843" y="7609"/>
                  <a:pt x="13564" y="7858"/>
                  <a:pt x="13146" y="8050"/>
                </a:cubicBezTo>
                <a:lnTo>
                  <a:pt x="12914" y="8126"/>
                </a:lnTo>
                <a:cubicBezTo>
                  <a:pt x="12588" y="7916"/>
                  <a:pt x="12217" y="7686"/>
                  <a:pt x="11752" y="7513"/>
                </a:cubicBezTo>
                <a:lnTo>
                  <a:pt x="7107" y="5596"/>
                </a:lnTo>
                <a:cubicBezTo>
                  <a:pt x="6410" y="5290"/>
                  <a:pt x="5992" y="4906"/>
                  <a:pt x="5992" y="4485"/>
                </a:cubicBezTo>
                <a:cubicBezTo>
                  <a:pt x="5992" y="4063"/>
                  <a:pt x="6410" y="3680"/>
                  <a:pt x="7107" y="3392"/>
                </a:cubicBezTo>
                <a:close/>
                <a:moveTo>
                  <a:pt x="6364" y="7417"/>
                </a:moveTo>
                <a:cubicBezTo>
                  <a:pt x="5946" y="7226"/>
                  <a:pt x="5667" y="6976"/>
                  <a:pt x="5667" y="6708"/>
                </a:cubicBezTo>
                <a:cubicBezTo>
                  <a:pt x="5667" y="6516"/>
                  <a:pt x="5806" y="6325"/>
                  <a:pt x="6085" y="6171"/>
                </a:cubicBezTo>
                <a:lnTo>
                  <a:pt x="10545" y="8011"/>
                </a:lnTo>
                <a:cubicBezTo>
                  <a:pt x="10870" y="8146"/>
                  <a:pt x="11148" y="8299"/>
                  <a:pt x="11381" y="8452"/>
                </a:cubicBezTo>
                <a:lnTo>
                  <a:pt x="8919" y="8452"/>
                </a:lnTo>
                <a:lnTo>
                  <a:pt x="6364" y="741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3" name="Shape"/>
          <p:cNvSpPr/>
          <p:nvPr/>
        </p:nvSpPr>
        <p:spPr>
          <a:xfrm>
            <a:off x="5054889" y="2965515"/>
            <a:ext cx="698031" cy="836275"/>
          </a:xfrm>
          <a:custGeom>
            <a:avLst/>
            <a:gdLst/>
            <a:ahLst/>
            <a:cxnLst>
              <a:cxn ang="0">
                <a:pos x="wd2" y="hd2"/>
              </a:cxn>
              <a:cxn ang="5400000">
                <a:pos x="wd2" y="hd2"/>
              </a:cxn>
              <a:cxn ang="10800000">
                <a:pos x="wd2" y="hd2"/>
              </a:cxn>
              <a:cxn ang="16200000">
                <a:pos x="wd2" y="hd2"/>
              </a:cxn>
            </a:cxnLst>
            <a:rect l="0" t="0" r="r" b="b"/>
            <a:pathLst>
              <a:path w="21600" h="21600" extrusionOk="0">
                <a:moveTo>
                  <a:pt x="13207" y="4850"/>
                </a:moveTo>
                <a:lnTo>
                  <a:pt x="14014" y="5344"/>
                </a:lnTo>
                <a:lnTo>
                  <a:pt x="10867" y="8869"/>
                </a:lnTo>
                <a:lnTo>
                  <a:pt x="8581" y="6960"/>
                </a:lnTo>
                <a:lnTo>
                  <a:pt x="9280" y="6377"/>
                </a:lnTo>
                <a:lnTo>
                  <a:pt x="10760" y="7589"/>
                </a:lnTo>
                <a:lnTo>
                  <a:pt x="13207" y="4850"/>
                </a:lnTo>
                <a:close/>
                <a:moveTo>
                  <a:pt x="2851" y="1549"/>
                </a:moveTo>
                <a:cubicBezTo>
                  <a:pt x="3443" y="1549"/>
                  <a:pt x="4008" y="1706"/>
                  <a:pt x="4465" y="1998"/>
                </a:cubicBezTo>
                <a:lnTo>
                  <a:pt x="4142" y="0"/>
                </a:lnTo>
                <a:lnTo>
                  <a:pt x="17458" y="0"/>
                </a:lnTo>
                <a:lnTo>
                  <a:pt x="17135" y="1998"/>
                </a:lnTo>
                <a:cubicBezTo>
                  <a:pt x="17592" y="1706"/>
                  <a:pt x="18157" y="1549"/>
                  <a:pt x="18776" y="1549"/>
                </a:cubicBezTo>
                <a:cubicBezTo>
                  <a:pt x="20336" y="1549"/>
                  <a:pt x="21600" y="2627"/>
                  <a:pt x="21600" y="3929"/>
                </a:cubicBezTo>
                <a:cubicBezTo>
                  <a:pt x="21600" y="7814"/>
                  <a:pt x="18318" y="10284"/>
                  <a:pt x="15171" y="11339"/>
                </a:cubicBezTo>
                <a:cubicBezTo>
                  <a:pt x="14391" y="12888"/>
                  <a:pt x="13261" y="13607"/>
                  <a:pt x="12239" y="13921"/>
                </a:cubicBezTo>
                <a:lnTo>
                  <a:pt x="12239" y="15268"/>
                </a:lnTo>
                <a:cubicBezTo>
                  <a:pt x="12239" y="16099"/>
                  <a:pt x="13073" y="16795"/>
                  <a:pt x="14095" y="16795"/>
                </a:cubicBezTo>
                <a:lnTo>
                  <a:pt x="15064" y="16795"/>
                </a:lnTo>
                <a:lnTo>
                  <a:pt x="15064" y="17963"/>
                </a:lnTo>
                <a:lnTo>
                  <a:pt x="16920" y="17963"/>
                </a:lnTo>
                <a:lnTo>
                  <a:pt x="16920" y="21600"/>
                </a:lnTo>
                <a:lnTo>
                  <a:pt x="4680" y="21600"/>
                </a:lnTo>
                <a:lnTo>
                  <a:pt x="4680" y="17963"/>
                </a:lnTo>
                <a:lnTo>
                  <a:pt x="6563" y="17963"/>
                </a:lnTo>
                <a:lnTo>
                  <a:pt x="6563" y="16795"/>
                </a:lnTo>
                <a:lnTo>
                  <a:pt x="7532" y="16795"/>
                </a:lnTo>
                <a:cubicBezTo>
                  <a:pt x="8527" y="16795"/>
                  <a:pt x="9361" y="16099"/>
                  <a:pt x="9361" y="15268"/>
                </a:cubicBezTo>
                <a:lnTo>
                  <a:pt x="9361" y="13921"/>
                </a:lnTo>
                <a:cubicBezTo>
                  <a:pt x="8339" y="13607"/>
                  <a:pt x="7236" y="12888"/>
                  <a:pt x="6429" y="11339"/>
                </a:cubicBezTo>
                <a:cubicBezTo>
                  <a:pt x="3282" y="10284"/>
                  <a:pt x="0" y="7814"/>
                  <a:pt x="0" y="3929"/>
                </a:cubicBezTo>
                <a:cubicBezTo>
                  <a:pt x="0" y="2627"/>
                  <a:pt x="1264" y="1549"/>
                  <a:pt x="2851" y="1549"/>
                </a:cubicBezTo>
                <a:close/>
                <a:moveTo>
                  <a:pt x="15924" y="18816"/>
                </a:moveTo>
                <a:lnTo>
                  <a:pt x="5676" y="18816"/>
                </a:lnTo>
                <a:lnTo>
                  <a:pt x="5676" y="20769"/>
                </a:lnTo>
                <a:lnTo>
                  <a:pt x="15924" y="20769"/>
                </a:lnTo>
                <a:lnTo>
                  <a:pt x="15924" y="18816"/>
                </a:lnTo>
                <a:close/>
                <a:moveTo>
                  <a:pt x="11244" y="15268"/>
                </a:moveTo>
                <a:lnTo>
                  <a:pt x="11244" y="14101"/>
                </a:lnTo>
                <a:cubicBezTo>
                  <a:pt x="11082" y="14101"/>
                  <a:pt x="10948" y="14123"/>
                  <a:pt x="10813" y="14123"/>
                </a:cubicBezTo>
                <a:cubicBezTo>
                  <a:pt x="10679" y="14123"/>
                  <a:pt x="10518" y="14101"/>
                  <a:pt x="10383" y="14101"/>
                </a:cubicBezTo>
                <a:lnTo>
                  <a:pt x="10383" y="15268"/>
                </a:lnTo>
                <a:cubicBezTo>
                  <a:pt x="10383" y="16570"/>
                  <a:pt x="9119" y="17626"/>
                  <a:pt x="7559" y="17648"/>
                </a:cubicBezTo>
                <a:lnTo>
                  <a:pt x="7559" y="17963"/>
                </a:lnTo>
                <a:lnTo>
                  <a:pt x="14041" y="17963"/>
                </a:lnTo>
                <a:lnTo>
                  <a:pt x="14041" y="17648"/>
                </a:lnTo>
                <a:cubicBezTo>
                  <a:pt x="12481" y="17626"/>
                  <a:pt x="11244" y="16570"/>
                  <a:pt x="11244" y="15268"/>
                </a:cubicBezTo>
                <a:close/>
                <a:moveTo>
                  <a:pt x="14983" y="8622"/>
                </a:moveTo>
                <a:lnTo>
                  <a:pt x="16059" y="2402"/>
                </a:lnTo>
                <a:lnTo>
                  <a:pt x="5568" y="2402"/>
                </a:lnTo>
                <a:lnTo>
                  <a:pt x="6617" y="8622"/>
                </a:lnTo>
                <a:cubicBezTo>
                  <a:pt x="7128" y="11676"/>
                  <a:pt x="8581" y="13270"/>
                  <a:pt x="10813" y="13270"/>
                </a:cubicBezTo>
                <a:cubicBezTo>
                  <a:pt x="13019" y="13270"/>
                  <a:pt x="14472" y="11676"/>
                  <a:pt x="14983" y="8622"/>
                </a:cubicBezTo>
                <a:close/>
                <a:moveTo>
                  <a:pt x="16570" y="5277"/>
                </a:moveTo>
                <a:lnTo>
                  <a:pt x="15978" y="8734"/>
                </a:lnTo>
                <a:cubicBezTo>
                  <a:pt x="15897" y="9296"/>
                  <a:pt x="15763" y="9790"/>
                  <a:pt x="15628" y="10239"/>
                </a:cubicBezTo>
                <a:cubicBezTo>
                  <a:pt x="18184" y="9183"/>
                  <a:pt x="20605" y="7073"/>
                  <a:pt x="20605" y="3929"/>
                </a:cubicBezTo>
                <a:cubicBezTo>
                  <a:pt x="20605" y="3076"/>
                  <a:pt x="19771" y="2402"/>
                  <a:pt x="18776" y="2402"/>
                </a:cubicBezTo>
                <a:cubicBezTo>
                  <a:pt x="17753" y="2402"/>
                  <a:pt x="16920" y="3076"/>
                  <a:pt x="16920" y="3929"/>
                </a:cubicBezTo>
                <a:cubicBezTo>
                  <a:pt x="16920" y="4244"/>
                  <a:pt x="17081" y="4513"/>
                  <a:pt x="17323" y="4738"/>
                </a:cubicBezTo>
                <a:cubicBezTo>
                  <a:pt x="17565" y="4940"/>
                  <a:pt x="17969" y="5030"/>
                  <a:pt x="18184" y="4827"/>
                </a:cubicBezTo>
                <a:lnTo>
                  <a:pt x="18910" y="5434"/>
                </a:lnTo>
                <a:cubicBezTo>
                  <a:pt x="18291" y="5928"/>
                  <a:pt x="17215" y="5838"/>
                  <a:pt x="16624" y="5321"/>
                </a:cubicBezTo>
                <a:cubicBezTo>
                  <a:pt x="16597" y="5321"/>
                  <a:pt x="16597" y="5299"/>
                  <a:pt x="16570" y="5277"/>
                </a:cubicBezTo>
                <a:close/>
                <a:moveTo>
                  <a:pt x="5299" y="831"/>
                </a:moveTo>
                <a:lnTo>
                  <a:pt x="5407" y="1549"/>
                </a:lnTo>
                <a:lnTo>
                  <a:pt x="16193" y="1549"/>
                </a:lnTo>
                <a:lnTo>
                  <a:pt x="16301" y="831"/>
                </a:lnTo>
                <a:lnTo>
                  <a:pt x="5299" y="831"/>
                </a:lnTo>
                <a:close/>
                <a:moveTo>
                  <a:pt x="2851" y="2402"/>
                </a:moveTo>
                <a:cubicBezTo>
                  <a:pt x="1829" y="2402"/>
                  <a:pt x="995" y="3076"/>
                  <a:pt x="995" y="3929"/>
                </a:cubicBezTo>
                <a:cubicBezTo>
                  <a:pt x="995" y="7073"/>
                  <a:pt x="3416" y="9183"/>
                  <a:pt x="5999" y="10239"/>
                </a:cubicBezTo>
                <a:cubicBezTo>
                  <a:pt x="5837" y="9790"/>
                  <a:pt x="5730" y="9296"/>
                  <a:pt x="5622" y="8734"/>
                </a:cubicBezTo>
                <a:lnTo>
                  <a:pt x="5030" y="5277"/>
                </a:lnTo>
                <a:cubicBezTo>
                  <a:pt x="5030" y="5299"/>
                  <a:pt x="5003" y="5321"/>
                  <a:pt x="5003" y="5321"/>
                </a:cubicBezTo>
                <a:cubicBezTo>
                  <a:pt x="4385" y="5838"/>
                  <a:pt x="3309" y="5928"/>
                  <a:pt x="2717" y="5434"/>
                </a:cubicBezTo>
                <a:lnTo>
                  <a:pt x="3416" y="4827"/>
                </a:lnTo>
                <a:cubicBezTo>
                  <a:pt x="3658" y="5030"/>
                  <a:pt x="4062" y="4917"/>
                  <a:pt x="4277" y="4738"/>
                </a:cubicBezTo>
                <a:cubicBezTo>
                  <a:pt x="4546" y="4513"/>
                  <a:pt x="4680" y="4244"/>
                  <a:pt x="4680" y="3929"/>
                </a:cubicBezTo>
                <a:cubicBezTo>
                  <a:pt x="4680" y="3076"/>
                  <a:pt x="3847" y="2402"/>
                  <a:pt x="2851" y="240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4" name="Shape"/>
          <p:cNvSpPr/>
          <p:nvPr/>
        </p:nvSpPr>
        <p:spPr>
          <a:xfrm>
            <a:off x="8610819" y="2980877"/>
            <a:ext cx="882355" cy="805551"/>
          </a:xfrm>
          <a:custGeom>
            <a:avLst/>
            <a:gdLst/>
            <a:ahLst/>
            <a:cxnLst>
              <a:cxn ang="0">
                <a:pos x="wd2" y="hd2"/>
              </a:cxn>
              <a:cxn ang="5400000">
                <a:pos x="wd2" y="hd2"/>
              </a:cxn>
              <a:cxn ang="10800000">
                <a:pos x="wd2" y="hd2"/>
              </a:cxn>
              <a:cxn ang="16200000">
                <a:pos x="wd2" y="hd2"/>
              </a:cxn>
            </a:cxnLst>
            <a:rect l="0" t="0" r="r" b="b"/>
            <a:pathLst>
              <a:path w="21600" h="21600" extrusionOk="0">
                <a:moveTo>
                  <a:pt x="0" y="20712"/>
                </a:moveTo>
                <a:lnTo>
                  <a:pt x="21600" y="20712"/>
                </a:lnTo>
                <a:lnTo>
                  <a:pt x="21600" y="21600"/>
                </a:lnTo>
                <a:lnTo>
                  <a:pt x="0" y="21600"/>
                </a:lnTo>
                <a:lnTo>
                  <a:pt x="0" y="20712"/>
                </a:lnTo>
                <a:close/>
                <a:moveTo>
                  <a:pt x="20598" y="20104"/>
                </a:moveTo>
                <a:lnTo>
                  <a:pt x="20598" y="19239"/>
                </a:lnTo>
                <a:lnTo>
                  <a:pt x="1023" y="19239"/>
                </a:lnTo>
                <a:lnTo>
                  <a:pt x="1023" y="20104"/>
                </a:lnTo>
                <a:lnTo>
                  <a:pt x="20598" y="20104"/>
                </a:lnTo>
                <a:close/>
                <a:moveTo>
                  <a:pt x="2644" y="17766"/>
                </a:moveTo>
                <a:lnTo>
                  <a:pt x="2644" y="10870"/>
                </a:lnTo>
                <a:lnTo>
                  <a:pt x="2026" y="10870"/>
                </a:lnTo>
                <a:lnTo>
                  <a:pt x="2026" y="9982"/>
                </a:lnTo>
                <a:lnTo>
                  <a:pt x="5416" y="9982"/>
                </a:lnTo>
                <a:lnTo>
                  <a:pt x="5416" y="10870"/>
                </a:lnTo>
                <a:lnTo>
                  <a:pt x="4798" y="10870"/>
                </a:lnTo>
                <a:lnTo>
                  <a:pt x="4798" y="17766"/>
                </a:lnTo>
                <a:lnTo>
                  <a:pt x="5416" y="17766"/>
                </a:lnTo>
                <a:lnTo>
                  <a:pt x="5416" y="18631"/>
                </a:lnTo>
                <a:lnTo>
                  <a:pt x="2026" y="18631"/>
                </a:lnTo>
                <a:lnTo>
                  <a:pt x="2026" y="17766"/>
                </a:lnTo>
                <a:lnTo>
                  <a:pt x="2644" y="17766"/>
                </a:lnTo>
                <a:close/>
                <a:moveTo>
                  <a:pt x="3433" y="17766"/>
                </a:moveTo>
                <a:lnTo>
                  <a:pt x="3987" y="17766"/>
                </a:lnTo>
                <a:lnTo>
                  <a:pt x="3987" y="10870"/>
                </a:lnTo>
                <a:lnTo>
                  <a:pt x="3433" y="10870"/>
                </a:lnTo>
                <a:lnTo>
                  <a:pt x="3433" y="17766"/>
                </a:lnTo>
                <a:close/>
                <a:moveTo>
                  <a:pt x="7378" y="17766"/>
                </a:moveTo>
                <a:lnTo>
                  <a:pt x="7378" y="10870"/>
                </a:lnTo>
                <a:lnTo>
                  <a:pt x="6759" y="10870"/>
                </a:lnTo>
                <a:lnTo>
                  <a:pt x="6759" y="9982"/>
                </a:lnTo>
                <a:lnTo>
                  <a:pt x="10128" y="9982"/>
                </a:lnTo>
                <a:lnTo>
                  <a:pt x="10128" y="10870"/>
                </a:lnTo>
                <a:lnTo>
                  <a:pt x="9510" y="10870"/>
                </a:lnTo>
                <a:lnTo>
                  <a:pt x="9510" y="17766"/>
                </a:lnTo>
                <a:lnTo>
                  <a:pt x="10128" y="17766"/>
                </a:lnTo>
                <a:lnTo>
                  <a:pt x="10128" y="18631"/>
                </a:lnTo>
                <a:lnTo>
                  <a:pt x="6759" y="18631"/>
                </a:lnTo>
                <a:lnTo>
                  <a:pt x="6759" y="17766"/>
                </a:lnTo>
                <a:lnTo>
                  <a:pt x="7378" y="17766"/>
                </a:lnTo>
                <a:close/>
                <a:moveTo>
                  <a:pt x="8167" y="17766"/>
                </a:moveTo>
                <a:lnTo>
                  <a:pt x="8721" y="17766"/>
                </a:lnTo>
                <a:lnTo>
                  <a:pt x="8721" y="10870"/>
                </a:lnTo>
                <a:lnTo>
                  <a:pt x="8167" y="10870"/>
                </a:lnTo>
                <a:lnTo>
                  <a:pt x="8167" y="17766"/>
                </a:lnTo>
                <a:close/>
                <a:moveTo>
                  <a:pt x="12090" y="17766"/>
                </a:moveTo>
                <a:lnTo>
                  <a:pt x="12090" y="10870"/>
                </a:lnTo>
                <a:lnTo>
                  <a:pt x="11472" y="10870"/>
                </a:lnTo>
                <a:lnTo>
                  <a:pt x="11472" y="9982"/>
                </a:lnTo>
                <a:lnTo>
                  <a:pt x="14862" y="9982"/>
                </a:lnTo>
                <a:lnTo>
                  <a:pt x="14862" y="10870"/>
                </a:lnTo>
                <a:lnTo>
                  <a:pt x="14244" y="10870"/>
                </a:lnTo>
                <a:lnTo>
                  <a:pt x="14244" y="17766"/>
                </a:lnTo>
                <a:lnTo>
                  <a:pt x="14862" y="17766"/>
                </a:lnTo>
                <a:lnTo>
                  <a:pt x="14862" y="18631"/>
                </a:lnTo>
                <a:lnTo>
                  <a:pt x="11472" y="18631"/>
                </a:lnTo>
                <a:lnTo>
                  <a:pt x="11472" y="17766"/>
                </a:lnTo>
                <a:lnTo>
                  <a:pt x="12090" y="17766"/>
                </a:lnTo>
                <a:close/>
                <a:moveTo>
                  <a:pt x="12900" y="17766"/>
                </a:moveTo>
                <a:lnTo>
                  <a:pt x="13455" y="17766"/>
                </a:lnTo>
                <a:lnTo>
                  <a:pt x="13455" y="10870"/>
                </a:lnTo>
                <a:lnTo>
                  <a:pt x="12900" y="10870"/>
                </a:lnTo>
                <a:lnTo>
                  <a:pt x="12900" y="17766"/>
                </a:lnTo>
                <a:close/>
                <a:moveTo>
                  <a:pt x="16824" y="17766"/>
                </a:moveTo>
                <a:lnTo>
                  <a:pt x="16824" y="10870"/>
                </a:lnTo>
                <a:lnTo>
                  <a:pt x="16205" y="10870"/>
                </a:lnTo>
                <a:lnTo>
                  <a:pt x="16205" y="9982"/>
                </a:lnTo>
                <a:lnTo>
                  <a:pt x="19574" y="9982"/>
                </a:lnTo>
                <a:lnTo>
                  <a:pt x="19574" y="10870"/>
                </a:lnTo>
                <a:lnTo>
                  <a:pt x="18956" y="10870"/>
                </a:lnTo>
                <a:lnTo>
                  <a:pt x="18956" y="17766"/>
                </a:lnTo>
                <a:lnTo>
                  <a:pt x="19574" y="17766"/>
                </a:lnTo>
                <a:lnTo>
                  <a:pt x="19574" y="18631"/>
                </a:lnTo>
                <a:lnTo>
                  <a:pt x="16205" y="18631"/>
                </a:lnTo>
                <a:lnTo>
                  <a:pt x="16205" y="17766"/>
                </a:lnTo>
                <a:lnTo>
                  <a:pt x="16824" y="17766"/>
                </a:lnTo>
                <a:close/>
                <a:moveTo>
                  <a:pt x="17613" y="17766"/>
                </a:moveTo>
                <a:lnTo>
                  <a:pt x="18167" y="17766"/>
                </a:lnTo>
                <a:lnTo>
                  <a:pt x="18167" y="10870"/>
                </a:lnTo>
                <a:lnTo>
                  <a:pt x="17613" y="10870"/>
                </a:lnTo>
                <a:lnTo>
                  <a:pt x="17613" y="17766"/>
                </a:lnTo>
                <a:close/>
                <a:moveTo>
                  <a:pt x="20982" y="9374"/>
                </a:moveTo>
                <a:lnTo>
                  <a:pt x="618" y="9374"/>
                </a:lnTo>
                <a:lnTo>
                  <a:pt x="618" y="8673"/>
                </a:lnTo>
                <a:cubicBezTo>
                  <a:pt x="618" y="6335"/>
                  <a:pt x="2324" y="4418"/>
                  <a:pt x="4435" y="4348"/>
                </a:cubicBezTo>
                <a:cubicBezTo>
                  <a:pt x="4947" y="1800"/>
                  <a:pt x="6994" y="0"/>
                  <a:pt x="9403" y="0"/>
                </a:cubicBezTo>
                <a:cubicBezTo>
                  <a:pt x="11386" y="0"/>
                  <a:pt x="13135" y="1216"/>
                  <a:pt x="13988" y="3132"/>
                </a:cubicBezTo>
                <a:cubicBezTo>
                  <a:pt x="14329" y="3039"/>
                  <a:pt x="14670" y="2992"/>
                  <a:pt x="15033" y="2992"/>
                </a:cubicBezTo>
                <a:cubicBezTo>
                  <a:pt x="16483" y="2992"/>
                  <a:pt x="17762" y="3881"/>
                  <a:pt x="18402" y="5306"/>
                </a:cubicBezTo>
                <a:cubicBezTo>
                  <a:pt x="19873" y="5587"/>
                  <a:pt x="20960" y="6990"/>
                  <a:pt x="20982" y="8649"/>
                </a:cubicBezTo>
                <a:lnTo>
                  <a:pt x="20982" y="9374"/>
                </a:lnTo>
                <a:close/>
                <a:moveTo>
                  <a:pt x="20193" y="8509"/>
                </a:moveTo>
                <a:cubicBezTo>
                  <a:pt x="20107" y="7270"/>
                  <a:pt x="19212" y="6265"/>
                  <a:pt x="18082" y="6125"/>
                </a:cubicBezTo>
                <a:lnTo>
                  <a:pt x="17847" y="6101"/>
                </a:lnTo>
                <a:lnTo>
                  <a:pt x="17741" y="5868"/>
                </a:lnTo>
                <a:cubicBezTo>
                  <a:pt x="17293" y="4652"/>
                  <a:pt x="16227" y="3857"/>
                  <a:pt x="15033" y="3857"/>
                </a:cubicBezTo>
                <a:cubicBezTo>
                  <a:pt x="14649" y="3857"/>
                  <a:pt x="14286" y="3927"/>
                  <a:pt x="13924" y="4091"/>
                </a:cubicBezTo>
                <a:lnTo>
                  <a:pt x="13561" y="4255"/>
                </a:lnTo>
                <a:lnTo>
                  <a:pt x="13412" y="3834"/>
                </a:lnTo>
                <a:cubicBezTo>
                  <a:pt x="12751" y="2034"/>
                  <a:pt x="11173" y="865"/>
                  <a:pt x="9403" y="865"/>
                </a:cubicBezTo>
                <a:cubicBezTo>
                  <a:pt x="7292" y="865"/>
                  <a:pt x="5480" y="2595"/>
                  <a:pt x="5139" y="4862"/>
                </a:cubicBezTo>
                <a:lnTo>
                  <a:pt x="5096" y="5236"/>
                </a:lnTo>
                <a:lnTo>
                  <a:pt x="4542" y="5236"/>
                </a:lnTo>
                <a:cubicBezTo>
                  <a:pt x="2879" y="5236"/>
                  <a:pt x="1493" y="6686"/>
                  <a:pt x="1429" y="8509"/>
                </a:cubicBezTo>
                <a:lnTo>
                  <a:pt x="20193" y="8509"/>
                </a:lnTo>
                <a:close/>
                <a:moveTo>
                  <a:pt x="12559" y="5610"/>
                </a:moveTo>
                <a:cubicBezTo>
                  <a:pt x="12559" y="6662"/>
                  <a:pt x="11770" y="7527"/>
                  <a:pt x="10811" y="7527"/>
                </a:cubicBezTo>
                <a:cubicBezTo>
                  <a:pt x="9851" y="7527"/>
                  <a:pt x="9062" y="6662"/>
                  <a:pt x="9062" y="5610"/>
                </a:cubicBezTo>
                <a:cubicBezTo>
                  <a:pt x="9062" y="4558"/>
                  <a:pt x="9851" y="3694"/>
                  <a:pt x="10811" y="3694"/>
                </a:cubicBezTo>
                <a:cubicBezTo>
                  <a:pt x="11770" y="3694"/>
                  <a:pt x="12559" y="4558"/>
                  <a:pt x="12559" y="5610"/>
                </a:cubicBezTo>
                <a:close/>
                <a:moveTo>
                  <a:pt x="11749" y="5610"/>
                </a:moveTo>
                <a:cubicBezTo>
                  <a:pt x="11749" y="5049"/>
                  <a:pt x="11344" y="4582"/>
                  <a:pt x="10811" y="4582"/>
                </a:cubicBezTo>
                <a:cubicBezTo>
                  <a:pt x="10299" y="4582"/>
                  <a:pt x="9851" y="5049"/>
                  <a:pt x="9851" y="5610"/>
                </a:cubicBezTo>
                <a:cubicBezTo>
                  <a:pt x="9851" y="6195"/>
                  <a:pt x="10299" y="6662"/>
                  <a:pt x="10811" y="6662"/>
                </a:cubicBezTo>
                <a:cubicBezTo>
                  <a:pt x="11344" y="6662"/>
                  <a:pt x="11749" y="6195"/>
                  <a:pt x="11749" y="561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5" name="Shape"/>
          <p:cNvSpPr/>
          <p:nvPr/>
        </p:nvSpPr>
        <p:spPr>
          <a:xfrm>
            <a:off x="14117528" y="2919430"/>
            <a:ext cx="805551" cy="928435"/>
          </a:xfrm>
          <a:custGeom>
            <a:avLst/>
            <a:gdLst/>
            <a:ahLst/>
            <a:cxnLst>
              <a:cxn ang="0">
                <a:pos x="wd2" y="hd2"/>
              </a:cxn>
              <a:cxn ang="5400000">
                <a:pos x="wd2" y="hd2"/>
              </a:cxn>
              <a:cxn ang="10800000">
                <a:pos x="wd2" y="hd2"/>
              </a:cxn>
              <a:cxn ang="16200000">
                <a:pos x="wd2" y="hd2"/>
              </a:cxn>
            </a:cxnLst>
            <a:rect l="0" t="0" r="r" b="b"/>
            <a:pathLst>
              <a:path w="21600" h="21600" extrusionOk="0">
                <a:moveTo>
                  <a:pt x="21600" y="5405"/>
                </a:moveTo>
                <a:lnTo>
                  <a:pt x="10788" y="0"/>
                </a:lnTo>
                <a:lnTo>
                  <a:pt x="0" y="5405"/>
                </a:lnTo>
                <a:lnTo>
                  <a:pt x="0" y="16195"/>
                </a:lnTo>
                <a:lnTo>
                  <a:pt x="10788" y="21600"/>
                </a:lnTo>
                <a:lnTo>
                  <a:pt x="21600" y="16195"/>
                </a:lnTo>
                <a:lnTo>
                  <a:pt x="21600" y="5405"/>
                </a:lnTo>
                <a:close/>
                <a:moveTo>
                  <a:pt x="20734" y="10587"/>
                </a:moveTo>
                <a:lnTo>
                  <a:pt x="16428" y="12733"/>
                </a:lnTo>
                <a:lnTo>
                  <a:pt x="16428" y="8442"/>
                </a:lnTo>
                <a:lnTo>
                  <a:pt x="20734" y="6276"/>
                </a:lnTo>
                <a:lnTo>
                  <a:pt x="20734" y="10587"/>
                </a:lnTo>
                <a:close/>
                <a:moveTo>
                  <a:pt x="866" y="10587"/>
                </a:moveTo>
                <a:lnTo>
                  <a:pt x="866" y="6276"/>
                </a:lnTo>
                <a:lnTo>
                  <a:pt x="5172" y="8442"/>
                </a:lnTo>
                <a:lnTo>
                  <a:pt x="5172" y="12733"/>
                </a:lnTo>
                <a:lnTo>
                  <a:pt x="866" y="10587"/>
                </a:lnTo>
                <a:close/>
                <a:moveTo>
                  <a:pt x="10788" y="15547"/>
                </a:moveTo>
                <a:lnTo>
                  <a:pt x="6482" y="13401"/>
                </a:lnTo>
                <a:lnTo>
                  <a:pt x="10788" y="11235"/>
                </a:lnTo>
                <a:lnTo>
                  <a:pt x="15118" y="13401"/>
                </a:lnTo>
                <a:lnTo>
                  <a:pt x="10788" y="15547"/>
                </a:lnTo>
                <a:close/>
                <a:moveTo>
                  <a:pt x="6061" y="8442"/>
                </a:moveTo>
                <a:lnTo>
                  <a:pt x="10367" y="6276"/>
                </a:lnTo>
                <a:lnTo>
                  <a:pt x="10367" y="10587"/>
                </a:lnTo>
                <a:lnTo>
                  <a:pt x="6061" y="12733"/>
                </a:lnTo>
                <a:lnTo>
                  <a:pt x="6061" y="8442"/>
                </a:lnTo>
                <a:close/>
                <a:moveTo>
                  <a:pt x="11233" y="10587"/>
                </a:moveTo>
                <a:lnTo>
                  <a:pt x="11233" y="6276"/>
                </a:lnTo>
                <a:lnTo>
                  <a:pt x="15539" y="8442"/>
                </a:lnTo>
                <a:lnTo>
                  <a:pt x="15539" y="12733"/>
                </a:lnTo>
                <a:lnTo>
                  <a:pt x="11233" y="10587"/>
                </a:lnTo>
                <a:close/>
                <a:moveTo>
                  <a:pt x="15984" y="7774"/>
                </a:moveTo>
                <a:lnTo>
                  <a:pt x="11678" y="5628"/>
                </a:lnTo>
                <a:lnTo>
                  <a:pt x="15984" y="3482"/>
                </a:lnTo>
                <a:lnTo>
                  <a:pt x="20289" y="5628"/>
                </a:lnTo>
                <a:lnTo>
                  <a:pt x="15984" y="7774"/>
                </a:lnTo>
                <a:close/>
                <a:moveTo>
                  <a:pt x="5616" y="7774"/>
                </a:moveTo>
                <a:lnTo>
                  <a:pt x="1311" y="5628"/>
                </a:lnTo>
                <a:lnTo>
                  <a:pt x="5616" y="3482"/>
                </a:lnTo>
                <a:lnTo>
                  <a:pt x="9922" y="5628"/>
                </a:lnTo>
                <a:lnTo>
                  <a:pt x="5616" y="7774"/>
                </a:lnTo>
                <a:close/>
                <a:moveTo>
                  <a:pt x="10367" y="16195"/>
                </a:moveTo>
                <a:lnTo>
                  <a:pt x="10367" y="20507"/>
                </a:lnTo>
                <a:lnTo>
                  <a:pt x="6061" y="18361"/>
                </a:lnTo>
                <a:lnTo>
                  <a:pt x="6061" y="14049"/>
                </a:lnTo>
                <a:lnTo>
                  <a:pt x="10367" y="16195"/>
                </a:lnTo>
                <a:close/>
                <a:moveTo>
                  <a:pt x="11233" y="16195"/>
                </a:moveTo>
                <a:lnTo>
                  <a:pt x="15539" y="14049"/>
                </a:lnTo>
                <a:lnTo>
                  <a:pt x="15539" y="18361"/>
                </a:lnTo>
                <a:lnTo>
                  <a:pt x="11233" y="20507"/>
                </a:lnTo>
                <a:lnTo>
                  <a:pt x="11233" y="16195"/>
                </a:lnTo>
                <a:close/>
                <a:moveTo>
                  <a:pt x="15118" y="3037"/>
                </a:moveTo>
                <a:lnTo>
                  <a:pt x="10788" y="5182"/>
                </a:lnTo>
                <a:lnTo>
                  <a:pt x="6482" y="3037"/>
                </a:lnTo>
                <a:lnTo>
                  <a:pt x="10788" y="891"/>
                </a:lnTo>
                <a:lnTo>
                  <a:pt x="15118" y="3037"/>
                </a:lnTo>
                <a:close/>
                <a:moveTo>
                  <a:pt x="866" y="11458"/>
                </a:moveTo>
                <a:lnTo>
                  <a:pt x="5172" y="13604"/>
                </a:lnTo>
                <a:lnTo>
                  <a:pt x="5172" y="17916"/>
                </a:lnTo>
                <a:lnTo>
                  <a:pt x="866" y="15770"/>
                </a:lnTo>
                <a:lnTo>
                  <a:pt x="866" y="11458"/>
                </a:lnTo>
                <a:close/>
                <a:moveTo>
                  <a:pt x="16428" y="17916"/>
                </a:moveTo>
                <a:lnTo>
                  <a:pt x="16428" y="13604"/>
                </a:lnTo>
                <a:lnTo>
                  <a:pt x="20734" y="11458"/>
                </a:lnTo>
                <a:lnTo>
                  <a:pt x="20734" y="15770"/>
                </a:lnTo>
                <a:lnTo>
                  <a:pt x="16428" y="1791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6" name="Shape"/>
          <p:cNvSpPr/>
          <p:nvPr/>
        </p:nvSpPr>
        <p:spPr>
          <a:xfrm>
            <a:off x="12293481" y="2919430"/>
            <a:ext cx="805551" cy="928435"/>
          </a:xfrm>
          <a:custGeom>
            <a:avLst/>
            <a:gdLst/>
            <a:ahLst/>
            <a:cxnLst>
              <a:cxn ang="0">
                <a:pos x="wd2" y="hd2"/>
              </a:cxn>
              <a:cxn ang="5400000">
                <a:pos x="wd2" y="hd2"/>
              </a:cxn>
              <a:cxn ang="10800000">
                <a:pos x="wd2" y="hd2"/>
              </a:cxn>
              <a:cxn ang="16200000">
                <a:pos x="wd2" y="hd2"/>
              </a:cxn>
            </a:cxnLst>
            <a:rect l="0" t="0" r="r" b="b"/>
            <a:pathLst>
              <a:path w="21600" h="21600" extrusionOk="0">
                <a:moveTo>
                  <a:pt x="21600" y="5405"/>
                </a:moveTo>
                <a:lnTo>
                  <a:pt x="10800" y="0"/>
                </a:lnTo>
                <a:lnTo>
                  <a:pt x="0" y="5405"/>
                </a:lnTo>
                <a:lnTo>
                  <a:pt x="0" y="16195"/>
                </a:lnTo>
                <a:lnTo>
                  <a:pt x="10800" y="21600"/>
                </a:lnTo>
                <a:lnTo>
                  <a:pt x="21600" y="16195"/>
                </a:lnTo>
                <a:lnTo>
                  <a:pt x="21600" y="5405"/>
                </a:lnTo>
                <a:close/>
                <a:moveTo>
                  <a:pt x="16410" y="13179"/>
                </a:moveTo>
                <a:lnTo>
                  <a:pt x="16410" y="11458"/>
                </a:lnTo>
                <a:lnTo>
                  <a:pt x="20712" y="13604"/>
                </a:lnTo>
                <a:lnTo>
                  <a:pt x="20712" y="15324"/>
                </a:lnTo>
                <a:lnTo>
                  <a:pt x="16410" y="13179"/>
                </a:lnTo>
                <a:close/>
                <a:moveTo>
                  <a:pt x="10800" y="6053"/>
                </a:moveTo>
                <a:lnTo>
                  <a:pt x="15101" y="8219"/>
                </a:lnTo>
                <a:lnTo>
                  <a:pt x="10800" y="10365"/>
                </a:lnTo>
                <a:lnTo>
                  <a:pt x="6499" y="8219"/>
                </a:lnTo>
                <a:lnTo>
                  <a:pt x="10800" y="6053"/>
                </a:lnTo>
                <a:close/>
                <a:moveTo>
                  <a:pt x="10356" y="11033"/>
                </a:moveTo>
                <a:lnTo>
                  <a:pt x="10356" y="12713"/>
                </a:lnTo>
                <a:lnTo>
                  <a:pt x="6055" y="10567"/>
                </a:lnTo>
                <a:lnTo>
                  <a:pt x="6055" y="8867"/>
                </a:lnTo>
                <a:lnTo>
                  <a:pt x="10356" y="11033"/>
                </a:lnTo>
                <a:close/>
                <a:moveTo>
                  <a:pt x="6055" y="11438"/>
                </a:moveTo>
                <a:lnTo>
                  <a:pt x="10356" y="13584"/>
                </a:lnTo>
                <a:lnTo>
                  <a:pt x="10356" y="15324"/>
                </a:lnTo>
                <a:lnTo>
                  <a:pt x="6055" y="13179"/>
                </a:lnTo>
                <a:lnTo>
                  <a:pt x="6055" y="11438"/>
                </a:lnTo>
                <a:close/>
                <a:moveTo>
                  <a:pt x="11244" y="11033"/>
                </a:moveTo>
                <a:lnTo>
                  <a:pt x="15545" y="8867"/>
                </a:lnTo>
                <a:lnTo>
                  <a:pt x="15545" y="13179"/>
                </a:lnTo>
                <a:lnTo>
                  <a:pt x="11244" y="15324"/>
                </a:lnTo>
                <a:lnTo>
                  <a:pt x="11244" y="11033"/>
                </a:lnTo>
                <a:close/>
                <a:moveTo>
                  <a:pt x="16410" y="10587"/>
                </a:moveTo>
                <a:lnTo>
                  <a:pt x="16410" y="8867"/>
                </a:lnTo>
                <a:lnTo>
                  <a:pt x="20712" y="11033"/>
                </a:lnTo>
                <a:lnTo>
                  <a:pt x="20712" y="12733"/>
                </a:lnTo>
                <a:lnTo>
                  <a:pt x="16410" y="10587"/>
                </a:lnTo>
                <a:close/>
                <a:moveTo>
                  <a:pt x="16200" y="7895"/>
                </a:moveTo>
                <a:lnTo>
                  <a:pt x="11244" y="5405"/>
                </a:lnTo>
                <a:lnTo>
                  <a:pt x="11244" y="3684"/>
                </a:lnTo>
                <a:lnTo>
                  <a:pt x="20712" y="8442"/>
                </a:lnTo>
                <a:lnTo>
                  <a:pt x="20712" y="10142"/>
                </a:lnTo>
                <a:lnTo>
                  <a:pt x="16200" y="7895"/>
                </a:lnTo>
                <a:close/>
                <a:moveTo>
                  <a:pt x="20712" y="7551"/>
                </a:moveTo>
                <a:lnTo>
                  <a:pt x="11244" y="2814"/>
                </a:lnTo>
                <a:lnTo>
                  <a:pt x="11244" y="1093"/>
                </a:lnTo>
                <a:lnTo>
                  <a:pt x="20712" y="5850"/>
                </a:lnTo>
                <a:lnTo>
                  <a:pt x="20712" y="7551"/>
                </a:lnTo>
                <a:close/>
                <a:moveTo>
                  <a:pt x="10356" y="1093"/>
                </a:moveTo>
                <a:lnTo>
                  <a:pt x="10356" y="5405"/>
                </a:lnTo>
                <a:lnTo>
                  <a:pt x="5190" y="7996"/>
                </a:lnTo>
                <a:lnTo>
                  <a:pt x="5190" y="13179"/>
                </a:lnTo>
                <a:lnTo>
                  <a:pt x="865" y="15324"/>
                </a:lnTo>
                <a:lnTo>
                  <a:pt x="865" y="5850"/>
                </a:lnTo>
                <a:lnTo>
                  <a:pt x="10356" y="1093"/>
                </a:lnTo>
                <a:close/>
                <a:moveTo>
                  <a:pt x="1309" y="15993"/>
                </a:moveTo>
                <a:lnTo>
                  <a:pt x="5610" y="13826"/>
                </a:lnTo>
                <a:lnTo>
                  <a:pt x="10800" y="16418"/>
                </a:lnTo>
                <a:lnTo>
                  <a:pt x="15966" y="13826"/>
                </a:lnTo>
                <a:lnTo>
                  <a:pt x="20291" y="15993"/>
                </a:lnTo>
                <a:lnTo>
                  <a:pt x="10800" y="20730"/>
                </a:lnTo>
                <a:lnTo>
                  <a:pt x="1309" y="1599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7" name="Shape"/>
          <p:cNvSpPr/>
          <p:nvPr/>
        </p:nvSpPr>
        <p:spPr>
          <a:xfrm>
            <a:off x="5043359" y="4787647"/>
            <a:ext cx="721072" cy="878511"/>
          </a:xfrm>
          <a:custGeom>
            <a:avLst/>
            <a:gdLst/>
            <a:ahLst/>
            <a:cxnLst>
              <a:cxn ang="0">
                <a:pos x="wd2" y="hd2"/>
              </a:cxn>
              <a:cxn ang="5400000">
                <a:pos x="wd2" y="hd2"/>
              </a:cxn>
              <a:cxn ang="10800000">
                <a:pos x="wd2" y="hd2"/>
              </a:cxn>
              <a:cxn ang="16200000">
                <a:pos x="wd2" y="hd2"/>
              </a:cxn>
            </a:cxnLst>
            <a:rect l="0" t="0" r="r" b="b"/>
            <a:pathLst>
              <a:path w="21600" h="21600" extrusionOk="0">
                <a:moveTo>
                  <a:pt x="10709" y="21600"/>
                </a:moveTo>
                <a:lnTo>
                  <a:pt x="10891" y="21600"/>
                </a:lnTo>
                <a:cubicBezTo>
                  <a:pt x="16050" y="20828"/>
                  <a:pt x="21600" y="16645"/>
                  <a:pt x="21600" y="11690"/>
                </a:cubicBezTo>
                <a:lnTo>
                  <a:pt x="21600" y="2124"/>
                </a:lnTo>
                <a:lnTo>
                  <a:pt x="21105" y="2124"/>
                </a:lnTo>
                <a:cubicBezTo>
                  <a:pt x="14643" y="2166"/>
                  <a:pt x="11126" y="172"/>
                  <a:pt x="11074" y="172"/>
                </a:cubicBezTo>
                <a:lnTo>
                  <a:pt x="10813" y="0"/>
                </a:lnTo>
                <a:lnTo>
                  <a:pt x="10526" y="172"/>
                </a:lnTo>
                <a:cubicBezTo>
                  <a:pt x="10500" y="172"/>
                  <a:pt x="6957" y="2166"/>
                  <a:pt x="495" y="2124"/>
                </a:cubicBezTo>
                <a:lnTo>
                  <a:pt x="0" y="2124"/>
                </a:lnTo>
                <a:lnTo>
                  <a:pt x="0" y="11690"/>
                </a:lnTo>
                <a:cubicBezTo>
                  <a:pt x="0" y="16645"/>
                  <a:pt x="5550" y="20828"/>
                  <a:pt x="10709" y="21600"/>
                </a:cubicBezTo>
                <a:close/>
                <a:moveTo>
                  <a:pt x="990" y="2917"/>
                </a:moveTo>
                <a:cubicBezTo>
                  <a:pt x="6488" y="2874"/>
                  <a:pt x="9849" y="1437"/>
                  <a:pt x="10813" y="965"/>
                </a:cubicBezTo>
                <a:cubicBezTo>
                  <a:pt x="11751" y="1437"/>
                  <a:pt x="15112" y="2874"/>
                  <a:pt x="20636" y="2917"/>
                </a:cubicBezTo>
                <a:lnTo>
                  <a:pt x="20636" y="11690"/>
                </a:lnTo>
                <a:cubicBezTo>
                  <a:pt x="20636" y="16152"/>
                  <a:pt x="15477" y="20056"/>
                  <a:pt x="10813" y="20785"/>
                </a:cubicBezTo>
                <a:cubicBezTo>
                  <a:pt x="6149" y="20056"/>
                  <a:pt x="990" y="16152"/>
                  <a:pt x="990" y="11690"/>
                </a:cubicBezTo>
                <a:lnTo>
                  <a:pt x="990" y="2917"/>
                </a:lnTo>
                <a:close/>
                <a:moveTo>
                  <a:pt x="10709" y="20206"/>
                </a:moveTo>
                <a:lnTo>
                  <a:pt x="10813" y="20227"/>
                </a:lnTo>
                <a:lnTo>
                  <a:pt x="10917" y="20206"/>
                </a:lnTo>
                <a:cubicBezTo>
                  <a:pt x="15269" y="19434"/>
                  <a:pt x="19959" y="15809"/>
                  <a:pt x="19959" y="11690"/>
                </a:cubicBezTo>
                <a:lnTo>
                  <a:pt x="19959" y="3475"/>
                </a:lnTo>
                <a:lnTo>
                  <a:pt x="19490" y="3453"/>
                </a:lnTo>
                <a:cubicBezTo>
                  <a:pt x="17197" y="3346"/>
                  <a:pt x="15008" y="3003"/>
                  <a:pt x="13054" y="2424"/>
                </a:cubicBezTo>
                <a:cubicBezTo>
                  <a:pt x="12324" y="2209"/>
                  <a:pt x="11647" y="1973"/>
                  <a:pt x="11021" y="1695"/>
                </a:cubicBezTo>
                <a:lnTo>
                  <a:pt x="10813" y="1609"/>
                </a:lnTo>
                <a:lnTo>
                  <a:pt x="10579" y="1695"/>
                </a:lnTo>
                <a:cubicBezTo>
                  <a:pt x="9979" y="1973"/>
                  <a:pt x="9276" y="2209"/>
                  <a:pt x="8546" y="2424"/>
                </a:cubicBezTo>
                <a:cubicBezTo>
                  <a:pt x="6592" y="3003"/>
                  <a:pt x="4429" y="3346"/>
                  <a:pt x="2110" y="3453"/>
                </a:cubicBezTo>
                <a:lnTo>
                  <a:pt x="1668" y="3475"/>
                </a:lnTo>
                <a:lnTo>
                  <a:pt x="1668" y="11690"/>
                </a:lnTo>
                <a:cubicBezTo>
                  <a:pt x="1668" y="15809"/>
                  <a:pt x="6331" y="19434"/>
                  <a:pt x="10709" y="20206"/>
                </a:cubicBezTo>
                <a:close/>
                <a:moveTo>
                  <a:pt x="2632" y="4226"/>
                </a:moveTo>
                <a:cubicBezTo>
                  <a:pt x="4846" y="4097"/>
                  <a:pt x="6957" y="3754"/>
                  <a:pt x="8885" y="3175"/>
                </a:cubicBezTo>
                <a:cubicBezTo>
                  <a:pt x="9562" y="2982"/>
                  <a:pt x="10214" y="2746"/>
                  <a:pt x="10813" y="2510"/>
                </a:cubicBezTo>
                <a:cubicBezTo>
                  <a:pt x="11386" y="2746"/>
                  <a:pt x="12038" y="2982"/>
                  <a:pt x="12715" y="3175"/>
                </a:cubicBezTo>
                <a:cubicBezTo>
                  <a:pt x="14643" y="3754"/>
                  <a:pt x="16754" y="4097"/>
                  <a:pt x="18968" y="4226"/>
                </a:cubicBezTo>
                <a:lnTo>
                  <a:pt x="18968" y="11690"/>
                </a:lnTo>
                <a:cubicBezTo>
                  <a:pt x="18968" y="15337"/>
                  <a:pt x="14695" y="18661"/>
                  <a:pt x="10813" y="19412"/>
                </a:cubicBezTo>
                <a:cubicBezTo>
                  <a:pt x="6905" y="18661"/>
                  <a:pt x="2632" y="15337"/>
                  <a:pt x="2632" y="11690"/>
                </a:cubicBezTo>
                <a:lnTo>
                  <a:pt x="2632" y="4226"/>
                </a:lnTo>
                <a:close/>
                <a:moveTo>
                  <a:pt x="15425" y="9416"/>
                </a:moveTo>
                <a:lnTo>
                  <a:pt x="16962" y="7872"/>
                </a:lnTo>
                <a:lnTo>
                  <a:pt x="16207" y="7357"/>
                </a:lnTo>
                <a:lnTo>
                  <a:pt x="14643" y="8923"/>
                </a:lnTo>
                <a:lnTo>
                  <a:pt x="13757" y="8923"/>
                </a:lnTo>
                <a:lnTo>
                  <a:pt x="13757" y="6950"/>
                </a:lnTo>
                <a:cubicBezTo>
                  <a:pt x="13757" y="5598"/>
                  <a:pt x="12428" y="4504"/>
                  <a:pt x="10813" y="4504"/>
                </a:cubicBezTo>
                <a:cubicBezTo>
                  <a:pt x="9172" y="4504"/>
                  <a:pt x="7843" y="5598"/>
                  <a:pt x="7843" y="6950"/>
                </a:cubicBezTo>
                <a:lnTo>
                  <a:pt x="7843" y="8923"/>
                </a:lnTo>
                <a:lnTo>
                  <a:pt x="6201" y="8923"/>
                </a:lnTo>
                <a:lnTo>
                  <a:pt x="6201" y="15487"/>
                </a:lnTo>
                <a:lnTo>
                  <a:pt x="15425" y="15487"/>
                </a:lnTo>
                <a:lnTo>
                  <a:pt x="15425" y="9416"/>
                </a:lnTo>
                <a:close/>
                <a:moveTo>
                  <a:pt x="8807" y="6950"/>
                </a:moveTo>
                <a:cubicBezTo>
                  <a:pt x="8807" y="6027"/>
                  <a:pt x="9719" y="5298"/>
                  <a:pt x="10813" y="5298"/>
                </a:cubicBezTo>
                <a:cubicBezTo>
                  <a:pt x="11907" y="5298"/>
                  <a:pt x="12793" y="6027"/>
                  <a:pt x="12793" y="6950"/>
                </a:cubicBezTo>
                <a:lnTo>
                  <a:pt x="12793" y="8923"/>
                </a:lnTo>
                <a:lnTo>
                  <a:pt x="8807" y="8923"/>
                </a:lnTo>
                <a:lnTo>
                  <a:pt x="8807" y="6950"/>
                </a:lnTo>
                <a:close/>
                <a:moveTo>
                  <a:pt x="7165" y="14693"/>
                </a:moveTo>
                <a:lnTo>
                  <a:pt x="7165" y="9717"/>
                </a:lnTo>
                <a:lnTo>
                  <a:pt x="13835" y="9717"/>
                </a:lnTo>
                <a:lnTo>
                  <a:pt x="10813" y="12763"/>
                </a:lnTo>
                <a:lnTo>
                  <a:pt x="9015" y="10961"/>
                </a:lnTo>
                <a:lnTo>
                  <a:pt x="8260" y="11476"/>
                </a:lnTo>
                <a:lnTo>
                  <a:pt x="10813" y="14028"/>
                </a:lnTo>
                <a:lnTo>
                  <a:pt x="14435" y="10382"/>
                </a:lnTo>
                <a:lnTo>
                  <a:pt x="14435" y="14693"/>
                </a:lnTo>
                <a:lnTo>
                  <a:pt x="7165" y="1469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8" name="Shape"/>
          <p:cNvSpPr/>
          <p:nvPr/>
        </p:nvSpPr>
        <p:spPr>
          <a:xfrm>
            <a:off x="6867411" y="4787647"/>
            <a:ext cx="721071" cy="878511"/>
          </a:xfrm>
          <a:custGeom>
            <a:avLst/>
            <a:gdLst/>
            <a:ahLst/>
            <a:cxnLst>
              <a:cxn ang="0">
                <a:pos x="wd2" y="hd2"/>
              </a:cxn>
              <a:cxn ang="5400000">
                <a:pos x="wd2" y="hd2"/>
              </a:cxn>
              <a:cxn ang="10800000">
                <a:pos x="wd2" y="hd2"/>
              </a:cxn>
              <a:cxn ang="16200000">
                <a:pos x="wd2" y="hd2"/>
              </a:cxn>
            </a:cxnLst>
            <a:rect l="0" t="0" r="r" b="b"/>
            <a:pathLst>
              <a:path w="21600" h="21600" extrusionOk="0">
                <a:moveTo>
                  <a:pt x="15417" y="10253"/>
                </a:moveTo>
                <a:cubicBezTo>
                  <a:pt x="15417" y="8172"/>
                  <a:pt x="13357" y="6456"/>
                  <a:pt x="10800" y="6456"/>
                </a:cubicBezTo>
                <a:cubicBezTo>
                  <a:pt x="8243" y="6456"/>
                  <a:pt x="6183" y="8172"/>
                  <a:pt x="6183" y="10253"/>
                </a:cubicBezTo>
                <a:cubicBezTo>
                  <a:pt x="6183" y="12355"/>
                  <a:pt x="8243" y="14050"/>
                  <a:pt x="10800" y="14050"/>
                </a:cubicBezTo>
                <a:cubicBezTo>
                  <a:pt x="13357" y="14050"/>
                  <a:pt x="15417" y="12355"/>
                  <a:pt x="15417" y="10253"/>
                </a:cubicBezTo>
                <a:close/>
                <a:moveTo>
                  <a:pt x="10800" y="7271"/>
                </a:moveTo>
                <a:cubicBezTo>
                  <a:pt x="12496" y="7271"/>
                  <a:pt x="13930" y="8215"/>
                  <a:pt x="14322" y="9524"/>
                </a:cubicBezTo>
                <a:lnTo>
                  <a:pt x="12183" y="9524"/>
                </a:lnTo>
                <a:lnTo>
                  <a:pt x="11400" y="10575"/>
                </a:lnTo>
                <a:lnTo>
                  <a:pt x="10565" y="7872"/>
                </a:lnTo>
                <a:lnTo>
                  <a:pt x="8870" y="10189"/>
                </a:lnTo>
                <a:lnTo>
                  <a:pt x="7174" y="10189"/>
                </a:lnTo>
                <a:cubicBezTo>
                  <a:pt x="7200" y="8580"/>
                  <a:pt x="8817" y="7271"/>
                  <a:pt x="10800" y="7271"/>
                </a:cubicBezTo>
                <a:close/>
                <a:moveTo>
                  <a:pt x="10800" y="13256"/>
                </a:moveTo>
                <a:cubicBezTo>
                  <a:pt x="9104" y="13256"/>
                  <a:pt x="7670" y="12291"/>
                  <a:pt x="7278" y="11004"/>
                </a:cubicBezTo>
                <a:lnTo>
                  <a:pt x="9417" y="11004"/>
                </a:lnTo>
                <a:lnTo>
                  <a:pt x="10200" y="9931"/>
                </a:lnTo>
                <a:lnTo>
                  <a:pt x="11035" y="12655"/>
                </a:lnTo>
                <a:lnTo>
                  <a:pt x="12730" y="10317"/>
                </a:lnTo>
                <a:lnTo>
                  <a:pt x="14426" y="10317"/>
                </a:lnTo>
                <a:cubicBezTo>
                  <a:pt x="14400" y="11948"/>
                  <a:pt x="12783" y="13256"/>
                  <a:pt x="10800" y="13256"/>
                </a:cubicBezTo>
                <a:close/>
                <a:moveTo>
                  <a:pt x="470" y="2124"/>
                </a:moveTo>
                <a:lnTo>
                  <a:pt x="0" y="2124"/>
                </a:lnTo>
                <a:lnTo>
                  <a:pt x="0" y="11690"/>
                </a:lnTo>
                <a:cubicBezTo>
                  <a:pt x="0" y="16645"/>
                  <a:pt x="5530" y="20828"/>
                  <a:pt x="10722" y="21600"/>
                </a:cubicBezTo>
                <a:lnTo>
                  <a:pt x="10878" y="21600"/>
                </a:lnTo>
                <a:cubicBezTo>
                  <a:pt x="12887" y="21300"/>
                  <a:pt x="14948" y="20485"/>
                  <a:pt x="16722" y="19305"/>
                </a:cubicBezTo>
                <a:lnTo>
                  <a:pt x="18548" y="21450"/>
                </a:lnTo>
                <a:lnTo>
                  <a:pt x="20687" y="20227"/>
                </a:lnTo>
                <a:lnTo>
                  <a:pt x="18626" y="17803"/>
                </a:lnTo>
                <a:cubicBezTo>
                  <a:pt x="20557" y="15959"/>
                  <a:pt x="21600" y="13814"/>
                  <a:pt x="21600" y="11690"/>
                </a:cubicBezTo>
                <a:lnTo>
                  <a:pt x="21600" y="2124"/>
                </a:lnTo>
                <a:lnTo>
                  <a:pt x="21130" y="2124"/>
                </a:lnTo>
                <a:cubicBezTo>
                  <a:pt x="21052" y="2124"/>
                  <a:pt x="21000" y="2124"/>
                  <a:pt x="20922" y="2124"/>
                </a:cubicBezTo>
                <a:cubicBezTo>
                  <a:pt x="14583" y="2124"/>
                  <a:pt x="11113" y="172"/>
                  <a:pt x="11087" y="172"/>
                </a:cubicBezTo>
                <a:lnTo>
                  <a:pt x="10800" y="0"/>
                </a:lnTo>
                <a:lnTo>
                  <a:pt x="10513" y="172"/>
                </a:lnTo>
                <a:cubicBezTo>
                  <a:pt x="10487" y="172"/>
                  <a:pt x="7043" y="2124"/>
                  <a:pt x="678" y="2124"/>
                </a:cubicBezTo>
                <a:cubicBezTo>
                  <a:pt x="626" y="2124"/>
                  <a:pt x="548" y="2124"/>
                  <a:pt x="470" y="2124"/>
                </a:cubicBezTo>
                <a:close/>
                <a:moveTo>
                  <a:pt x="15261" y="13857"/>
                </a:moveTo>
                <a:cubicBezTo>
                  <a:pt x="16409" y="12891"/>
                  <a:pt x="17061" y="11604"/>
                  <a:pt x="17061" y="10253"/>
                </a:cubicBezTo>
                <a:cubicBezTo>
                  <a:pt x="17061" y="7422"/>
                  <a:pt x="14243" y="5105"/>
                  <a:pt x="10800" y="5105"/>
                </a:cubicBezTo>
                <a:cubicBezTo>
                  <a:pt x="7357" y="5105"/>
                  <a:pt x="4539" y="7422"/>
                  <a:pt x="4539" y="10253"/>
                </a:cubicBezTo>
                <a:cubicBezTo>
                  <a:pt x="4539" y="13106"/>
                  <a:pt x="7357" y="15422"/>
                  <a:pt x="10800" y="15422"/>
                </a:cubicBezTo>
                <a:cubicBezTo>
                  <a:pt x="11583" y="15422"/>
                  <a:pt x="12339" y="15294"/>
                  <a:pt x="13096" y="15058"/>
                </a:cubicBezTo>
                <a:lnTo>
                  <a:pt x="15209" y="17546"/>
                </a:lnTo>
                <a:cubicBezTo>
                  <a:pt x="13852" y="18468"/>
                  <a:pt x="12313" y="19112"/>
                  <a:pt x="10800" y="19412"/>
                </a:cubicBezTo>
                <a:cubicBezTo>
                  <a:pt x="6913" y="18661"/>
                  <a:pt x="2609" y="15337"/>
                  <a:pt x="2609" y="11690"/>
                </a:cubicBezTo>
                <a:lnTo>
                  <a:pt x="2609" y="4226"/>
                </a:lnTo>
                <a:cubicBezTo>
                  <a:pt x="4852" y="4097"/>
                  <a:pt x="6939" y="3754"/>
                  <a:pt x="8870" y="3175"/>
                </a:cubicBezTo>
                <a:cubicBezTo>
                  <a:pt x="9574" y="2982"/>
                  <a:pt x="10200" y="2746"/>
                  <a:pt x="10800" y="2510"/>
                </a:cubicBezTo>
                <a:cubicBezTo>
                  <a:pt x="11400" y="2746"/>
                  <a:pt x="12026" y="2982"/>
                  <a:pt x="12730" y="3175"/>
                </a:cubicBezTo>
                <a:cubicBezTo>
                  <a:pt x="14635" y="3754"/>
                  <a:pt x="16748" y="4097"/>
                  <a:pt x="18991" y="4226"/>
                </a:cubicBezTo>
                <a:lnTo>
                  <a:pt x="18991" y="11690"/>
                </a:lnTo>
                <a:cubicBezTo>
                  <a:pt x="18991" y="13127"/>
                  <a:pt x="18287" y="14607"/>
                  <a:pt x="17061" y="15959"/>
                </a:cubicBezTo>
                <a:lnTo>
                  <a:pt x="15261" y="13857"/>
                </a:lnTo>
                <a:close/>
                <a:moveTo>
                  <a:pt x="18783" y="20334"/>
                </a:moveTo>
                <a:lnTo>
                  <a:pt x="13409" y="14050"/>
                </a:lnTo>
                <a:lnTo>
                  <a:pt x="13043" y="14200"/>
                </a:lnTo>
                <a:cubicBezTo>
                  <a:pt x="12339" y="14479"/>
                  <a:pt x="11583" y="14607"/>
                  <a:pt x="10800" y="14607"/>
                </a:cubicBezTo>
                <a:cubicBezTo>
                  <a:pt x="7878" y="14607"/>
                  <a:pt x="5504" y="12655"/>
                  <a:pt x="5504" y="10253"/>
                </a:cubicBezTo>
                <a:cubicBezTo>
                  <a:pt x="5504" y="7851"/>
                  <a:pt x="7878" y="5899"/>
                  <a:pt x="10800" y="5899"/>
                </a:cubicBezTo>
                <a:cubicBezTo>
                  <a:pt x="13722" y="5899"/>
                  <a:pt x="16096" y="7851"/>
                  <a:pt x="16096" y="10253"/>
                </a:cubicBezTo>
                <a:cubicBezTo>
                  <a:pt x="16096" y="11497"/>
                  <a:pt x="15443" y="12677"/>
                  <a:pt x="14322" y="13513"/>
                </a:cubicBezTo>
                <a:lnTo>
                  <a:pt x="13983" y="13749"/>
                </a:lnTo>
                <a:lnTo>
                  <a:pt x="19330" y="20013"/>
                </a:lnTo>
                <a:lnTo>
                  <a:pt x="18783" y="20334"/>
                </a:lnTo>
                <a:close/>
                <a:moveTo>
                  <a:pt x="965" y="2917"/>
                </a:moveTo>
                <a:cubicBezTo>
                  <a:pt x="6496" y="2874"/>
                  <a:pt x="9835" y="1437"/>
                  <a:pt x="10800" y="965"/>
                </a:cubicBezTo>
                <a:cubicBezTo>
                  <a:pt x="11765" y="1437"/>
                  <a:pt x="15104" y="2874"/>
                  <a:pt x="20635" y="2917"/>
                </a:cubicBezTo>
                <a:lnTo>
                  <a:pt x="20635" y="11690"/>
                </a:lnTo>
                <a:cubicBezTo>
                  <a:pt x="20635" y="13556"/>
                  <a:pt x="19722" y="15465"/>
                  <a:pt x="18052" y="17117"/>
                </a:cubicBezTo>
                <a:lnTo>
                  <a:pt x="17635" y="16645"/>
                </a:lnTo>
                <a:cubicBezTo>
                  <a:pt x="19122" y="15122"/>
                  <a:pt x="19957" y="13363"/>
                  <a:pt x="19957" y="11690"/>
                </a:cubicBezTo>
                <a:lnTo>
                  <a:pt x="19957" y="3475"/>
                </a:lnTo>
                <a:lnTo>
                  <a:pt x="19487" y="3453"/>
                </a:lnTo>
                <a:cubicBezTo>
                  <a:pt x="17191" y="3346"/>
                  <a:pt x="15026" y="3003"/>
                  <a:pt x="13043" y="2424"/>
                </a:cubicBezTo>
                <a:cubicBezTo>
                  <a:pt x="12313" y="2209"/>
                  <a:pt x="11635" y="1973"/>
                  <a:pt x="11035" y="1695"/>
                </a:cubicBezTo>
                <a:lnTo>
                  <a:pt x="10800" y="1609"/>
                </a:lnTo>
                <a:lnTo>
                  <a:pt x="10565" y="1695"/>
                </a:lnTo>
                <a:cubicBezTo>
                  <a:pt x="9965" y="1973"/>
                  <a:pt x="9287" y="2209"/>
                  <a:pt x="8557" y="2424"/>
                </a:cubicBezTo>
                <a:cubicBezTo>
                  <a:pt x="6574" y="3003"/>
                  <a:pt x="4409" y="3346"/>
                  <a:pt x="2113" y="3453"/>
                </a:cubicBezTo>
                <a:lnTo>
                  <a:pt x="1643" y="3475"/>
                </a:lnTo>
                <a:lnTo>
                  <a:pt x="1643" y="11690"/>
                </a:lnTo>
                <a:cubicBezTo>
                  <a:pt x="1643" y="15809"/>
                  <a:pt x="6313" y="19434"/>
                  <a:pt x="10696" y="20206"/>
                </a:cubicBezTo>
                <a:lnTo>
                  <a:pt x="10800" y="20227"/>
                </a:lnTo>
                <a:lnTo>
                  <a:pt x="10904" y="20206"/>
                </a:lnTo>
                <a:cubicBezTo>
                  <a:pt x="12574" y="19905"/>
                  <a:pt x="14296" y="19198"/>
                  <a:pt x="15757" y="18211"/>
                </a:cubicBezTo>
                <a:lnTo>
                  <a:pt x="16148" y="18661"/>
                </a:lnTo>
                <a:cubicBezTo>
                  <a:pt x="14530" y="19755"/>
                  <a:pt x="12626" y="20506"/>
                  <a:pt x="10800" y="20785"/>
                </a:cubicBezTo>
                <a:cubicBezTo>
                  <a:pt x="6130" y="20056"/>
                  <a:pt x="965" y="16152"/>
                  <a:pt x="965" y="11690"/>
                </a:cubicBezTo>
                <a:lnTo>
                  <a:pt x="965" y="291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9" name="Shape"/>
          <p:cNvSpPr/>
          <p:nvPr/>
        </p:nvSpPr>
        <p:spPr>
          <a:xfrm>
            <a:off x="3223155" y="2944396"/>
            <a:ext cx="721071" cy="878511"/>
          </a:xfrm>
          <a:custGeom>
            <a:avLst/>
            <a:gdLst/>
            <a:ahLst/>
            <a:cxnLst>
              <a:cxn ang="0">
                <a:pos x="wd2" y="hd2"/>
              </a:cxn>
              <a:cxn ang="5400000">
                <a:pos x="wd2" y="hd2"/>
              </a:cxn>
              <a:cxn ang="10800000">
                <a:pos x="wd2" y="hd2"/>
              </a:cxn>
              <a:cxn ang="16200000">
                <a:pos x="wd2" y="hd2"/>
              </a:cxn>
            </a:cxnLst>
            <a:rect l="0" t="0" r="r" b="b"/>
            <a:pathLst>
              <a:path w="21600" h="21600" extrusionOk="0">
                <a:moveTo>
                  <a:pt x="21104" y="2124"/>
                </a:moveTo>
                <a:cubicBezTo>
                  <a:pt x="14661" y="2166"/>
                  <a:pt x="11113" y="172"/>
                  <a:pt x="11087" y="172"/>
                </a:cubicBezTo>
                <a:lnTo>
                  <a:pt x="10800" y="0"/>
                </a:lnTo>
                <a:lnTo>
                  <a:pt x="10513" y="172"/>
                </a:lnTo>
                <a:cubicBezTo>
                  <a:pt x="10487" y="172"/>
                  <a:pt x="6939" y="2166"/>
                  <a:pt x="470" y="2124"/>
                </a:cubicBezTo>
                <a:lnTo>
                  <a:pt x="0" y="2124"/>
                </a:lnTo>
                <a:lnTo>
                  <a:pt x="0" y="11690"/>
                </a:lnTo>
                <a:cubicBezTo>
                  <a:pt x="0" y="16645"/>
                  <a:pt x="5530" y="20828"/>
                  <a:pt x="10722" y="21600"/>
                </a:cubicBezTo>
                <a:lnTo>
                  <a:pt x="10878" y="21600"/>
                </a:lnTo>
                <a:cubicBezTo>
                  <a:pt x="16070" y="20828"/>
                  <a:pt x="21600" y="16645"/>
                  <a:pt x="21600" y="11690"/>
                </a:cubicBezTo>
                <a:lnTo>
                  <a:pt x="21600" y="2124"/>
                </a:lnTo>
                <a:lnTo>
                  <a:pt x="21104" y="2124"/>
                </a:lnTo>
                <a:close/>
                <a:moveTo>
                  <a:pt x="965" y="2917"/>
                </a:moveTo>
                <a:cubicBezTo>
                  <a:pt x="6496" y="2874"/>
                  <a:pt x="9835" y="1437"/>
                  <a:pt x="10800" y="965"/>
                </a:cubicBezTo>
                <a:cubicBezTo>
                  <a:pt x="11713" y="1416"/>
                  <a:pt x="14843" y="2767"/>
                  <a:pt x="20009" y="2917"/>
                </a:cubicBezTo>
                <a:lnTo>
                  <a:pt x="19096" y="3432"/>
                </a:lnTo>
                <a:cubicBezTo>
                  <a:pt x="16930" y="3303"/>
                  <a:pt x="14896" y="2982"/>
                  <a:pt x="13043" y="2424"/>
                </a:cubicBezTo>
                <a:cubicBezTo>
                  <a:pt x="12313" y="2209"/>
                  <a:pt x="11635" y="1973"/>
                  <a:pt x="11009" y="1695"/>
                </a:cubicBezTo>
                <a:lnTo>
                  <a:pt x="10800" y="1609"/>
                </a:lnTo>
                <a:lnTo>
                  <a:pt x="10565" y="1695"/>
                </a:lnTo>
                <a:cubicBezTo>
                  <a:pt x="9965" y="1973"/>
                  <a:pt x="9287" y="2209"/>
                  <a:pt x="8557" y="2424"/>
                </a:cubicBezTo>
                <a:cubicBezTo>
                  <a:pt x="6574" y="3003"/>
                  <a:pt x="4409" y="3346"/>
                  <a:pt x="2113" y="3453"/>
                </a:cubicBezTo>
                <a:lnTo>
                  <a:pt x="1643" y="3475"/>
                </a:lnTo>
                <a:lnTo>
                  <a:pt x="1643" y="11690"/>
                </a:lnTo>
                <a:cubicBezTo>
                  <a:pt x="1643" y="13363"/>
                  <a:pt x="2426" y="14972"/>
                  <a:pt x="3652" y="16323"/>
                </a:cubicBezTo>
                <a:lnTo>
                  <a:pt x="3104" y="16624"/>
                </a:lnTo>
                <a:cubicBezTo>
                  <a:pt x="1800" y="15186"/>
                  <a:pt x="965" y="13492"/>
                  <a:pt x="965" y="11690"/>
                </a:cubicBezTo>
                <a:lnTo>
                  <a:pt x="965" y="2917"/>
                </a:lnTo>
                <a:close/>
                <a:moveTo>
                  <a:pt x="11870" y="12655"/>
                </a:moveTo>
                <a:lnTo>
                  <a:pt x="8165" y="12655"/>
                </a:lnTo>
                <a:lnTo>
                  <a:pt x="16591" y="7894"/>
                </a:lnTo>
                <a:lnTo>
                  <a:pt x="12861" y="7894"/>
                </a:lnTo>
                <a:lnTo>
                  <a:pt x="18991" y="4462"/>
                </a:lnTo>
                <a:lnTo>
                  <a:pt x="18991" y="11690"/>
                </a:lnTo>
                <a:cubicBezTo>
                  <a:pt x="18991" y="15337"/>
                  <a:pt x="14687" y="18661"/>
                  <a:pt x="10800" y="19412"/>
                </a:cubicBezTo>
                <a:cubicBezTo>
                  <a:pt x="8765" y="19026"/>
                  <a:pt x="6652" y="17932"/>
                  <a:pt x="5087" y="16473"/>
                </a:cubicBezTo>
                <a:lnTo>
                  <a:pt x="11870" y="12655"/>
                </a:lnTo>
                <a:close/>
                <a:moveTo>
                  <a:pt x="4461" y="15851"/>
                </a:moveTo>
                <a:cubicBezTo>
                  <a:pt x="3339" y="14629"/>
                  <a:pt x="2609" y="13192"/>
                  <a:pt x="2609" y="11690"/>
                </a:cubicBezTo>
                <a:lnTo>
                  <a:pt x="2609" y="4226"/>
                </a:lnTo>
                <a:cubicBezTo>
                  <a:pt x="4852" y="4097"/>
                  <a:pt x="6939" y="3754"/>
                  <a:pt x="8870" y="3175"/>
                </a:cubicBezTo>
                <a:cubicBezTo>
                  <a:pt x="9574" y="2982"/>
                  <a:pt x="10200" y="2746"/>
                  <a:pt x="10800" y="2510"/>
                </a:cubicBezTo>
                <a:cubicBezTo>
                  <a:pt x="11374" y="2746"/>
                  <a:pt x="12026" y="2982"/>
                  <a:pt x="12730" y="3175"/>
                </a:cubicBezTo>
                <a:cubicBezTo>
                  <a:pt x="14322" y="3646"/>
                  <a:pt x="16017" y="3968"/>
                  <a:pt x="17843" y="4140"/>
                </a:cubicBezTo>
                <a:lnTo>
                  <a:pt x="9730" y="8709"/>
                </a:lnTo>
                <a:lnTo>
                  <a:pt x="13435" y="8709"/>
                </a:lnTo>
                <a:lnTo>
                  <a:pt x="5009" y="13449"/>
                </a:lnTo>
                <a:lnTo>
                  <a:pt x="8713" y="13449"/>
                </a:lnTo>
                <a:lnTo>
                  <a:pt x="4461" y="15851"/>
                </a:lnTo>
                <a:close/>
                <a:moveTo>
                  <a:pt x="10800" y="20785"/>
                </a:moveTo>
                <a:cubicBezTo>
                  <a:pt x="8270" y="20399"/>
                  <a:pt x="5635" y="19069"/>
                  <a:pt x="3704" y="17246"/>
                </a:cubicBezTo>
                <a:lnTo>
                  <a:pt x="4252" y="16945"/>
                </a:lnTo>
                <a:cubicBezTo>
                  <a:pt x="6000" y="18597"/>
                  <a:pt x="8374" y="19798"/>
                  <a:pt x="10696" y="20206"/>
                </a:cubicBezTo>
                <a:lnTo>
                  <a:pt x="10800" y="20227"/>
                </a:lnTo>
                <a:lnTo>
                  <a:pt x="10904" y="20206"/>
                </a:lnTo>
                <a:cubicBezTo>
                  <a:pt x="15261" y="19434"/>
                  <a:pt x="19957" y="15809"/>
                  <a:pt x="19957" y="11690"/>
                </a:cubicBezTo>
                <a:lnTo>
                  <a:pt x="19957" y="3904"/>
                </a:lnTo>
                <a:lnTo>
                  <a:pt x="20635" y="3518"/>
                </a:lnTo>
                <a:lnTo>
                  <a:pt x="20635" y="11690"/>
                </a:lnTo>
                <a:cubicBezTo>
                  <a:pt x="20635" y="16152"/>
                  <a:pt x="15470" y="20056"/>
                  <a:pt x="10800" y="2078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0" name="Shape"/>
          <p:cNvSpPr/>
          <p:nvPr/>
        </p:nvSpPr>
        <p:spPr>
          <a:xfrm>
            <a:off x="8691460" y="4787647"/>
            <a:ext cx="721071" cy="878511"/>
          </a:xfrm>
          <a:custGeom>
            <a:avLst/>
            <a:gdLst/>
            <a:ahLst/>
            <a:cxnLst>
              <a:cxn ang="0">
                <a:pos x="wd2" y="hd2"/>
              </a:cxn>
              <a:cxn ang="5400000">
                <a:pos x="wd2" y="hd2"/>
              </a:cxn>
              <a:cxn ang="10800000">
                <a:pos x="wd2" y="hd2"/>
              </a:cxn>
              <a:cxn ang="16200000">
                <a:pos x="wd2" y="hd2"/>
              </a:cxn>
            </a:cxnLst>
            <a:rect l="0" t="0" r="r" b="b"/>
            <a:pathLst>
              <a:path w="21600" h="21600" extrusionOk="0">
                <a:moveTo>
                  <a:pt x="10813" y="21600"/>
                </a:moveTo>
                <a:lnTo>
                  <a:pt x="10891" y="21600"/>
                </a:lnTo>
                <a:cubicBezTo>
                  <a:pt x="16076" y="20828"/>
                  <a:pt x="21600" y="16645"/>
                  <a:pt x="21600" y="11690"/>
                </a:cubicBezTo>
                <a:lnTo>
                  <a:pt x="21600" y="2124"/>
                </a:lnTo>
                <a:lnTo>
                  <a:pt x="21105" y="2124"/>
                </a:lnTo>
                <a:cubicBezTo>
                  <a:pt x="21053" y="2124"/>
                  <a:pt x="20975" y="2124"/>
                  <a:pt x="20923" y="2124"/>
                </a:cubicBezTo>
                <a:cubicBezTo>
                  <a:pt x="14591" y="2124"/>
                  <a:pt x="11126" y="172"/>
                  <a:pt x="11074" y="172"/>
                </a:cubicBezTo>
                <a:lnTo>
                  <a:pt x="10813" y="0"/>
                </a:lnTo>
                <a:lnTo>
                  <a:pt x="10526" y="172"/>
                </a:lnTo>
                <a:cubicBezTo>
                  <a:pt x="10500" y="172"/>
                  <a:pt x="7035" y="2124"/>
                  <a:pt x="703" y="2124"/>
                </a:cubicBezTo>
                <a:cubicBezTo>
                  <a:pt x="625" y="2124"/>
                  <a:pt x="573" y="2124"/>
                  <a:pt x="495" y="2124"/>
                </a:cubicBezTo>
                <a:lnTo>
                  <a:pt x="0" y="2124"/>
                </a:lnTo>
                <a:lnTo>
                  <a:pt x="0" y="11690"/>
                </a:lnTo>
                <a:cubicBezTo>
                  <a:pt x="0" y="16645"/>
                  <a:pt x="5550" y="20828"/>
                  <a:pt x="10709" y="21600"/>
                </a:cubicBezTo>
                <a:lnTo>
                  <a:pt x="10813" y="21600"/>
                </a:lnTo>
                <a:close/>
                <a:moveTo>
                  <a:pt x="990" y="11690"/>
                </a:moveTo>
                <a:lnTo>
                  <a:pt x="990" y="2917"/>
                </a:lnTo>
                <a:cubicBezTo>
                  <a:pt x="6514" y="2874"/>
                  <a:pt x="9849" y="1437"/>
                  <a:pt x="10813" y="965"/>
                </a:cubicBezTo>
                <a:cubicBezTo>
                  <a:pt x="11751" y="1437"/>
                  <a:pt x="15112" y="2874"/>
                  <a:pt x="20636" y="2917"/>
                </a:cubicBezTo>
                <a:lnTo>
                  <a:pt x="20636" y="11690"/>
                </a:lnTo>
                <a:cubicBezTo>
                  <a:pt x="20636" y="16152"/>
                  <a:pt x="15477" y="20056"/>
                  <a:pt x="10813" y="20785"/>
                </a:cubicBezTo>
                <a:cubicBezTo>
                  <a:pt x="6149" y="20056"/>
                  <a:pt x="990" y="16152"/>
                  <a:pt x="990" y="11690"/>
                </a:cubicBezTo>
                <a:close/>
                <a:moveTo>
                  <a:pt x="10917" y="20206"/>
                </a:moveTo>
                <a:cubicBezTo>
                  <a:pt x="15269" y="19434"/>
                  <a:pt x="19959" y="15809"/>
                  <a:pt x="19959" y="11690"/>
                </a:cubicBezTo>
                <a:lnTo>
                  <a:pt x="19959" y="3475"/>
                </a:lnTo>
                <a:lnTo>
                  <a:pt x="19490" y="3453"/>
                </a:lnTo>
                <a:cubicBezTo>
                  <a:pt x="17197" y="3346"/>
                  <a:pt x="15034" y="3003"/>
                  <a:pt x="13054" y="2424"/>
                </a:cubicBezTo>
                <a:cubicBezTo>
                  <a:pt x="12324" y="2209"/>
                  <a:pt x="11647" y="1973"/>
                  <a:pt x="11021" y="1695"/>
                </a:cubicBezTo>
                <a:lnTo>
                  <a:pt x="10813" y="1609"/>
                </a:lnTo>
                <a:lnTo>
                  <a:pt x="10579" y="1695"/>
                </a:lnTo>
                <a:cubicBezTo>
                  <a:pt x="9979" y="1973"/>
                  <a:pt x="9302" y="2209"/>
                  <a:pt x="8546" y="2424"/>
                </a:cubicBezTo>
                <a:cubicBezTo>
                  <a:pt x="6592" y="3003"/>
                  <a:pt x="4429" y="3346"/>
                  <a:pt x="2110" y="3453"/>
                </a:cubicBezTo>
                <a:lnTo>
                  <a:pt x="1668" y="3475"/>
                </a:lnTo>
                <a:lnTo>
                  <a:pt x="1668" y="11690"/>
                </a:lnTo>
                <a:cubicBezTo>
                  <a:pt x="1668" y="15809"/>
                  <a:pt x="6331" y="19434"/>
                  <a:pt x="10709" y="20206"/>
                </a:cubicBezTo>
                <a:lnTo>
                  <a:pt x="10813" y="20227"/>
                </a:lnTo>
                <a:lnTo>
                  <a:pt x="10917" y="20206"/>
                </a:lnTo>
                <a:close/>
                <a:moveTo>
                  <a:pt x="3257" y="14135"/>
                </a:moveTo>
                <a:lnTo>
                  <a:pt x="5315" y="14135"/>
                </a:lnTo>
                <a:cubicBezTo>
                  <a:pt x="5524" y="14629"/>
                  <a:pt x="6071" y="14993"/>
                  <a:pt x="6748" y="14993"/>
                </a:cubicBezTo>
                <a:cubicBezTo>
                  <a:pt x="7582" y="14993"/>
                  <a:pt x="8260" y="14414"/>
                  <a:pt x="8260" y="13728"/>
                </a:cubicBezTo>
                <a:cubicBezTo>
                  <a:pt x="8260" y="13042"/>
                  <a:pt x="7582" y="12484"/>
                  <a:pt x="6748" y="12484"/>
                </a:cubicBezTo>
                <a:cubicBezTo>
                  <a:pt x="6071" y="12484"/>
                  <a:pt x="5524" y="12848"/>
                  <a:pt x="5315" y="13342"/>
                </a:cubicBezTo>
                <a:lnTo>
                  <a:pt x="2918" y="13342"/>
                </a:lnTo>
                <a:cubicBezTo>
                  <a:pt x="2736" y="12806"/>
                  <a:pt x="2632" y="12248"/>
                  <a:pt x="2632" y="11690"/>
                </a:cubicBezTo>
                <a:lnTo>
                  <a:pt x="2632" y="11411"/>
                </a:lnTo>
                <a:lnTo>
                  <a:pt x="6957" y="11411"/>
                </a:lnTo>
                <a:cubicBezTo>
                  <a:pt x="7165" y="11905"/>
                  <a:pt x="7738" y="12269"/>
                  <a:pt x="8390" y="12269"/>
                </a:cubicBezTo>
                <a:cubicBezTo>
                  <a:pt x="9224" y="12269"/>
                  <a:pt x="9927" y="11712"/>
                  <a:pt x="9927" y="11025"/>
                </a:cubicBezTo>
                <a:cubicBezTo>
                  <a:pt x="9927" y="10339"/>
                  <a:pt x="9224" y="9760"/>
                  <a:pt x="8390" y="9760"/>
                </a:cubicBezTo>
                <a:cubicBezTo>
                  <a:pt x="7738" y="9760"/>
                  <a:pt x="7165" y="10124"/>
                  <a:pt x="6957" y="10618"/>
                </a:cubicBezTo>
                <a:lnTo>
                  <a:pt x="2632" y="10618"/>
                </a:lnTo>
                <a:lnTo>
                  <a:pt x="2632" y="8709"/>
                </a:lnTo>
                <a:lnTo>
                  <a:pt x="8624" y="8709"/>
                </a:lnTo>
                <a:cubicBezTo>
                  <a:pt x="8833" y="9202"/>
                  <a:pt x="9380" y="9545"/>
                  <a:pt x="10057" y="9545"/>
                </a:cubicBezTo>
                <a:cubicBezTo>
                  <a:pt x="10891" y="9545"/>
                  <a:pt x="11569" y="8987"/>
                  <a:pt x="11569" y="8301"/>
                </a:cubicBezTo>
                <a:cubicBezTo>
                  <a:pt x="11569" y="7615"/>
                  <a:pt x="10891" y="7057"/>
                  <a:pt x="10057" y="7057"/>
                </a:cubicBezTo>
                <a:cubicBezTo>
                  <a:pt x="9380" y="7057"/>
                  <a:pt x="8833" y="7400"/>
                  <a:pt x="8624" y="7894"/>
                </a:cubicBezTo>
                <a:lnTo>
                  <a:pt x="2632" y="7894"/>
                </a:lnTo>
                <a:lnTo>
                  <a:pt x="2632" y="5985"/>
                </a:lnTo>
                <a:lnTo>
                  <a:pt x="10266" y="5985"/>
                </a:lnTo>
                <a:cubicBezTo>
                  <a:pt x="10474" y="6478"/>
                  <a:pt x="11021" y="6843"/>
                  <a:pt x="11699" y="6843"/>
                </a:cubicBezTo>
                <a:cubicBezTo>
                  <a:pt x="12533" y="6843"/>
                  <a:pt x="13210" y="6285"/>
                  <a:pt x="13210" y="5577"/>
                </a:cubicBezTo>
                <a:cubicBezTo>
                  <a:pt x="13210" y="4891"/>
                  <a:pt x="12533" y="4333"/>
                  <a:pt x="11699" y="4333"/>
                </a:cubicBezTo>
                <a:cubicBezTo>
                  <a:pt x="11021" y="4333"/>
                  <a:pt x="10474" y="4698"/>
                  <a:pt x="10266" y="5191"/>
                </a:cubicBezTo>
                <a:lnTo>
                  <a:pt x="2632" y="5191"/>
                </a:lnTo>
                <a:lnTo>
                  <a:pt x="2632" y="4226"/>
                </a:lnTo>
                <a:cubicBezTo>
                  <a:pt x="4872" y="4097"/>
                  <a:pt x="6957" y="3754"/>
                  <a:pt x="8885" y="3175"/>
                </a:cubicBezTo>
                <a:cubicBezTo>
                  <a:pt x="9562" y="2982"/>
                  <a:pt x="10214" y="2746"/>
                  <a:pt x="10813" y="2510"/>
                </a:cubicBezTo>
                <a:cubicBezTo>
                  <a:pt x="11386" y="2746"/>
                  <a:pt x="12038" y="2982"/>
                  <a:pt x="12715" y="3175"/>
                </a:cubicBezTo>
                <a:cubicBezTo>
                  <a:pt x="14643" y="3754"/>
                  <a:pt x="16754" y="4097"/>
                  <a:pt x="18968" y="4226"/>
                </a:cubicBezTo>
                <a:lnTo>
                  <a:pt x="18968" y="5191"/>
                </a:lnTo>
                <a:lnTo>
                  <a:pt x="16832" y="5191"/>
                </a:lnTo>
                <a:cubicBezTo>
                  <a:pt x="16623" y="4698"/>
                  <a:pt x="16076" y="4333"/>
                  <a:pt x="15399" y="4333"/>
                </a:cubicBezTo>
                <a:cubicBezTo>
                  <a:pt x="14565" y="4333"/>
                  <a:pt x="13888" y="4891"/>
                  <a:pt x="13888" y="5577"/>
                </a:cubicBezTo>
                <a:cubicBezTo>
                  <a:pt x="13888" y="6285"/>
                  <a:pt x="14565" y="6843"/>
                  <a:pt x="15399" y="6843"/>
                </a:cubicBezTo>
                <a:cubicBezTo>
                  <a:pt x="16076" y="6843"/>
                  <a:pt x="16623" y="6478"/>
                  <a:pt x="16832" y="5985"/>
                </a:cubicBezTo>
                <a:lnTo>
                  <a:pt x="18968" y="5985"/>
                </a:lnTo>
                <a:lnTo>
                  <a:pt x="18968" y="7894"/>
                </a:lnTo>
                <a:lnTo>
                  <a:pt x="15190" y="7894"/>
                </a:lnTo>
                <a:cubicBezTo>
                  <a:pt x="14982" y="7400"/>
                  <a:pt x="14435" y="7057"/>
                  <a:pt x="13757" y="7057"/>
                </a:cubicBezTo>
                <a:cubicBezTo>
                  <a:pt x="12924" y="7057"/>
                  <a:pt x="12246" y="7615"/>
                  <a:pt x="12246" y="8301"/>
                </a:cubicBezTo>
                <a:cubicBezTo>
                  <a:pt x="12246" y="8987"/>
                  <a:pt x="12924" y="9545"/>
                  <a:pt x="13757" y="9545"/>
                </a:cubicBezTo>
                <a:cubicBezTo>
                  <a:pt x="14435" y="9545"/>
                  <a:pt x="14982" y="9202"/>
                  <a:pt x="15190" y="8709"/>
                </a:cubicBezTo>
                <a:lnTo>
                  <a:pt x="18968" y="8709"/>
                </a:lnTo>
                <a:lnTo>
                  <a:pt x="18968" y="10618"/>
                </a:lnTo>
                <a:lnTo>
                  <a:pt x="13549" y="10618"/>
                </a:lnTo>
                <a:cubicBezTo>
                  <a:pt x="13340" y="10124"/>
                  <a:pt x="12767" y="9760"/>
                  <a:pt x="12116" y="9760"/>
                </a:cubicBezTo>
                <a:cubicBezTo>
                  <a:pt x="11282" y="9760"/>
                  <a:pt x="10605" y="10339"/>
                  <a:pt x="10605" y="11025"/>
                </a:cubicBezTo>
                <a:cubicBezTo>
                  <a:pt x="10605" y="11712"/>
                  <a:pt x="11282" y="12269"/>
                  <a:pt x="12116" y="12269"/>
                </a:cubicBezTo>
                <a:cubicBezTo>
                  <a:pt x="12767" y="12269"/>
                  <a:pt x="13340" y="11905"/>
                  <a:pt x="13549" y="11411"/>
                </a:cubicBezTo>
                <a:lnTo>
                  <a:pt x="18968" y="11411"/>
                </a:lnTo>
                <a:lnTo>
                  <a:pt x="18968" y="11690"/>
                </a:lnTo>
                <a:cubicBezTo>
                  <a:pt x="18968" y="12248"/>
                  <a:pt x="18864" y="12806"/>
                  <a:pt x="18682" y="13342"/>
                </a:cubicBezTo>
                <a:lnTo>
                  <a:pt x="11881" y="13342"/>
                </a:lnTo>
                <a:cubicBezTo>
                  <a:pt x="11699" y="12848"/>
                  <a:pt x="11126" y="12484"/>
                  <a:pt x="10448" y="12484"/>
                </a:cubicBezTo>
                <a:cubicBezTo>
                  <a:pt x="9614" y="12484"/>
                  <a:pt x="8937" y="13042"/>
                  <a:pt x="8937" y="13728"/>
                </a:cubicBezTo>
                <a:cubicBezTo>
                  <a:pt x="8937" y="14414"/>
                  <a:pt x="9614" y="14993"/>
                  <a:pt x="10448" y="14993"/>
                </a:cubicBezTo>
                <a:cubicBezTo>
                  <a:pt x="11126" y="14993"/>
                  <a:pt x="11699" y="14629"/>
                  <a:pt x="11881" y="14135"/>
                </a:cubicBezTo>
                <a:lnTo>
                  <a:pt x="18343" y="14135"/>
                </a:lnTo>
                <a:cubicBezTo>
                  <a:pt x="18004" y="14822"/>
                  <a:pt x="17535" y="15465"/>
                  <a:pt x="16962" y="16044"/>
                </a:cubicBezTo>
                <a:lnTo>
                  <a:pt x="10240" y="16044"/>
                </a:lnTo>
                <a:cubicBezTo>
                  <a:pt x="10031" y="15551"/>
                  <a:pt x="9484" y="15208"/>
                  <a:pt x="8807" y="15208"/>
                </a:cubicBezTo>
                <a:cubicBezTo>
                  <a:pt x="7973" y="15208"/>
                  <a:pt x="7296" y="15766"/>
                  <a:pt x="7296" y="16452"/>
                </a:cubicBezTo>
                <a:cubicBezTo>
                  <a:pt x="7296" y="17138"/>
                  <a:pt x="7973" y="17696"/>
                  <a:pt x="8807" y="17696"/>
                </a:cubicBezTo>
                <a:cubicBezTo>
                  <a:pt x="9484" y="17696"/>
                  <a:pt x="10031" y="17353"/>
                  <a:pt x="10240" y="16860"/>
                </a:cubicBezTo>
                <a:lnTo>
                  <a:pt x="16102" y="16860"/>
                </a:lnTo>
                <a:cubicBezTo>
                  <a:pt x="14565" y="18125"/>
                  <a:pt x="12637" y="19047"/>
                  <a:pt x="10813" y="19412"/>
                </a:cubicBezTo>
                <a:cubicBezTo>
                  <a:pt x="7817" y="18833"/>
                  <a:pt x="4586" y="16731"/>
                  <a:pt x="3257" y="14135"/>
                </a:cubicBezTo>
                <a:close/>
                <a:moveTo>
                  <a:pt x="6201" y="13728"/>
                </a:moveTo>
                <a:cubicBezTo>
                  <a:pt x="6201" y="13492"/>
                  <a:pt x="6462" y="13277"/>
                  <a:pt x="6748" y="13277"/>
                </a:cubicBezTo>
                <a:cubicBezTo>
                  <a:pt x="7061" y="13277"/>
                  <a:pt x="7296" y="13492"/>
                  <a:pt x="7296" y="13728"/>
                </a:cubicBezTo>
                <a:cubicBezTo>
                  <a:pt x="7296" y="13985"/>
                  <a:pt x="7061" y="14178"/>
                  <a:pt x="6748" y="14178"/>
                </a:cubicBezTo>
                <a:cubicBezTo>
                  <a:pt x="6462" y="14178"/>
                  <a:pt x="6201" y="13985"/>
                  <a:pt x="6201" y="13728"/>
                </a:cubicBezTo>
                <a:close/>
                <a:moveTo>
                  <a:pt x="7843" y="11025"/>
                </a:moveTo>
                <a:cubicBezTo>
                  <a:pt x="7843" y="10768"/>
                  <a:pt x="8103" y="10575"/>
                  <a:pt x="8390" y="10575"/>
                </a:cubicBezTo>
                <a:cubicBezTo>
                  <a:pt x="8703" y="10575"/>
                  <a:pt x="8937" y="10768"/>
                  <a:pt x="8937" y="11025"/>
                </a:cubicBezTo>
                <a:cubicBezTo>
                  <a:pt x="8937" y="11261"/>
                  <a:pt x="8703" y="11476"/>
                  <a:pt x="8390" y="11476"/>
                </a:cubicBezTo>
                <a:cubicBezTo>
                  <a:pt x="8103" y="11476"/>
                  <a:pt x="7843" y="11261"/>
                  <a:pt x="7843" y="11025"/>
                </a:cubicBezTo>
                <a:close/>
                <a:moveTo>
                  <a:pt x="9510" y="8301"/>
                </a:moveTo>
                <a:cubicBezTo>
                  <a:pt x="9510" y="8065"/>
                  <a:pt x="9745" y="7851"/>
                  <a:pt x="10057" y="7851"/>
                </a:cubicBezTo>
                <a:cubicBezTo>
                  <a:pt x="10344" y="7851"/>
                  <a:pt x="10605" y="8065"/>
                  <a:pt x="10605" y="8301"/>
                </a:cubicBezTo>
                <a:cubicBezTo>
                  <a:pt x="10605" y="8558"/>
                  <a:pt x="10344" y="8752"/>
                  <a:pt x="10057" y="8752"/>
                </a:cubicBezTo>
                <a:cubicBezTo>
                  <a:pt x="9745" y="8752"/>
                  <a:pt x="9510" y="8558"/>
                  <a:pt x="9510" y="8301"/>
                </a:cubicBezTo>
                <a:close/>
                <a:moveTo>
                  <a:pt x="11152" y="5577"/>
                </a:moveTo>
                <a:cubicBezTo>
                  <a:pt x="11152" y="5341"/>
                  <a:pt x="11412" y="5148"/>
                  <a:pt x="11699" y="5148"/>
                </a:cubicBezTo>
                <a:cubicBezTo>
                  <a:pt x="12012" y="5148"/>
                  <a:pt x="12246" y="5341"/>
                  <a:pt x="12246" y="5577"/>
                </a:cubicBezTo>
                <a:cubicBezTo>
                  <a:pt x="12246" y="5834"/>
                  <a:pt x="12012" y="6027"/>
                  <a:pt x="11699" y="6027"/>
                </a:cubicBezTo>
                <a:cubicBezTo>
                  <a:pt x="11412" y="6027"/>
                  <a:pt x="11152" y="5834"/>
                  <a:pt x="11152" y="5577"/>
                </a:cubicBezTo>
                <a:close/>
                <a:moveTo>
                  <a:pt x="15946" y="5577"/>
                </a:moveTo>
                <a:cubicBezTo>
                  <a:pt x="15946" y="5834"/>
                  <a:pt x="15711" y="6027"/>
                  <a:pt x="15399" y="6027"/>
                </a:cubicBezTo>
                <a:cubicBezTo>
                  <a:pt x="15112" y="6027"/>
                  <a:pt x="14878" y="5834"/>
                  <a:pt x="14878" y="5577"/>
                </a:cubicBezTo>
                <a:cubicBezTo>
                  <a:pt x="14878" y="5341"/>
                  <a:pt x="15112" y="5148"/>
                  <a:pt x="15399" y="5148"/>
                </a:cubicBezTo>
                <a:cubicBezTo>
                  <a:pt x="15711" y="5148"/>
                  <a:pt x="15946" y="5341"/>
                  <a:pt x="15946" y="5577"/>
                </a:cubicBezTo>
                <a:close/>
                <a:moveTo>
                  <a:pt x="14304" y="8301"/>
                </a:moveTo>
                <a:cubicBezTo>
                  <a:pt x="14304" y="8558"/>
                  <a:pt x="14070" y="8752"/>
                  <a:pt x="13757" y="8752"/>
                </a:cubicBezTo>
                <a:cubicBezTo>
                  <a:pt x="13471" y="8752"/>
                  <a:pt x="13210" y="8558"/>
                  <a:pt x="13210" y="8301"/>
                </a:cubicBezTo>
                <a:cubicBezTo>
                  <a:pt x="13210" y="8065"/>
                  <a:pt x="13471" y="7851"/>
                  <a:pt x="13757" y="7851"/>
                </a:cubicBezTo>
                <a:cubicBezTo>
                  <a:pt x="14070" y="7851"/>
                  <a:pt x="14304" y="8065"/>
                  <a:pt x="14304" y="8301"/>
                </a:cubicBezTo>
                <a:close/>
                <a:moveTo>
                  <a:pt x="12663" y="11025"/>
                </a:moveTo>
                <a:cubicBezTo>
                  <a:pt x="12663" y="11261"/>
                  <a:pt x="12402" y="11476"/>
                  <a:pt x="12116" y="11476"/>
                </a:cubicBezTo>
                <a:cubicBezTo>
                  <a:pt x="11803" y="11476"/>
                  <a:pt x="11569" y="11261"/>
                  <a:pt x="11569" y="11025"/>
                </a:cubicBezTo>
                <a:cubicBezTo>
                  <a:pt x="11569" y="10768"/>
                  <a:pt x="11803" y="10575"/>
                  <a:pt x="12116" y="10575"/>
                </a:cubicBezTo>
                <a:cubicBezTo>
                  <a:pt x="12402" y="10575"/>
                  <a:pt x="12663" y="10768"/>
                  <a:pt x="12663" y="11025"/>
                </a:cubicBezTo>
                <a:close/>
                <a:moveTo>
                  <a:pt x="10995" y="13728"/>
                </a:moveTo>
                <a:cubicBezTo>
                  <a:pt x="10995" y="13985"/>
                  <a:pt x="10761" y="14178"/>
                  <a:pt x="10448" y="14178"/>
                </a:cubicBezTo>
                <a:cubicBezTo>
                  <a:pt x="10162" y="14178"/>
                  <a:pt x="9927" y="13985"/>
                  <a:pt x="9927" y="13728"/>
                </a:cubicBezTo>
                <a:cubicBezTo>
                  <a:pt x="9927" y="13492"/>
                  <a:pt x="10162" y="13277"/>
                  <a:pt x="10448" y="13277"/>
                </a:cubicBezTo>
                <a:cubicBezTo>
                  <a:pt x="10761" y="13277"/>
                  <a:pt x="10995" y="13492"/>
                  <a:pt x="10995" y="13728"/>
                </a:cubicBezTo>
                <a:close/>
                <a:moveTo>
                  <a:pt x="9354" y="16452"/>
                </a:moveTo>
                <a:cubicBezTo>
                  <a:pt x="9354" y="16688"/>
                  <a:pt x="9119" y="16902"/>
                  <a:pt x="8807" y="16902"/>
                </a:cubicBezTo>
                <a:cubicBezTo>
                  <a:pt x="8520" y="16902"/>
                  <a:pt x="8260" y="16709"/>
                  <a:pt x="8260" y="16452"/>
                </a:cubicBezTo>
                <a:cubicBezTo>
                  <a:pt x="8260" y="16216"/>
                  <a:pt x="8520" y="16002"/>
                  <a:pt x="8807" y="16002"/>
                </a:cubicBezTo>
                <a:cubicBezTo>
                  <a:pt x="9119" y="16002"/>
                  <a:pt x="9354" y="16195"/>
                  <a:pt x="9354" y="1645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1" name="Shape"/>
          <p:cNvSpPr/>
          <p:nvPr/>
        </p:nvSpPr>
        <p:spPr>
          <a:xfrm>
            <a:off x="10519345" y="4787647"/>
            <a:ext cx="709551" cy="878511"/>
          </a:xfrm>
          <a:custGeom>
            <a:avLst/>
            <a:gdLst/>
            <a:ahLst/>
            <a:cxnLst>
              <a:cxn ang="0">
                <a:pos x="wd2" y="hd2"/>
              </a:cxn>
              <a:cxn ang="5400000">
                <a:pos x="wd2" y="hd2"/>
              </a:cxn>
              <a:cxn ang="10800000">
                <a:pos x="wd2" y="hd2"/>
              </a:cxn>
              <a:cxn ang="16200000">
                <a:pos x="wd2" y="hd2"/>
              </a:cxn>
            </a:cxnLst>
            <a:rect l="0" t="0" r="r" b="b"/>
            <a:pathLst>
              <a:path w="21600" h="21600" extrusionOk="0">
                <a:moveTo>
                  <a:pt x="10641" y="21557"/>
                </a:moveTo>
                <a:lnTo>
                  <a:pt x="10800" y="21600"/>
                </a:lnTo>
                <a:lnTo>
                  <a:pt x="10959" y="21557"/>
                </a:lnTo>
                <a:cubicBezTo>
                  <a:pt x="11065" y="21536"/>
                  <a:pt x="21600" y="18661"/>
                  <a:pt x="21600" y="11454"/>
                </a:cubicBezTo>
                <a:lnTo>
                  <a:pt x="21600" y="1888"/>
                </a:lnTo>
                <a:lnTo>
                  <a:pt x="21069" y="1909"/>
                </a:lnTo>
                <a:cubicBezTo>
                  <a:pt x="15311" y="2231"/>
                  <a:pt x="11118" y="150"/>
                  <a:pt x="11065" y="129"/>
                </a:cubicBezTo>
                <a:lnTo>
                  <a:pt x="10800" y="0"/>
                </a:lnTo>
                <a:lnTo>
                  <a:pt x="10535" y="129"/>
                </a:lnTo>
                <a:cubicBezTo>
                  <a:pt x="10508" y="150"/>
                  <a:pt x="6315" y="2231"/>
                  <a:pt x="531" y="1909"/>
                </a:cubicBezTo>
                <a:lnTo>
                  <a:pt x="0" y="1888"/>
                </a:lnTo>
                <a:lnTo>
                  <a:pt x="0" y="11454"/>
                </a:lnTo>
                <a:cubicBezTo>
                  <a:pt x="0" y="18661"/>
                  <a:pt x="10535" y="21536"/>
                  <a:pt x="10641" y="21557"/>
                </a:cubicBezTo>
                <a:close/>
                <a:moveTo>
                  <a:pt x="7483" y="19434"/>
                </a:moveTo>
                <a:cubicBezTo>
                  <a:pt x="6899" y="19155"/>
                  <a:pt x="6262" y="18812"/>
                  <a:pt x="5652" y="18404"/>
                </a:cubicBezTo>
                <a:lnTo>
                  <a:pt x="20618" y="3990"/>
                </a:lnTo>
                <a:lnTo>
                  <a:pt x="20618" y="6800"/>
                </a:lnTo>
                <a:lnTo>
                  <a:pt x="7483" y="19434"/>
                </a:lnTo>
                <a:close/>
                <a:moveTo>
                  <a:pt x="10800" y="20742"/>
                </a:moveTo>
                <a:cubicBezTo>
                  <a:pt x="10455" y="20656"/>
                  <a:pt x="9526" y="20356"/>
                  <a:pt x="8359" y="19841"/>
                </a:cubicBezTo>
                <a:lnTo>
                  <a:pt x="20618" y="8065"/>
                </a:lnTo>
                <a:lnTo>
                  <a:pt x="20618" y="11454"/>
                </a:lnTo>
                <a:cubicBezTo>
                  <a:pt x="20618" y="17632"/>
                  <a:pt x="12074" y="20377"/>
                  <a:pt x="10800" y="20742"/>
                </a:cubicBezTo>
                <a:close/>
                <a:moveTo>
                  <a:pt x="20618" y="2746"/>
                </a:moveTo>
                <a:lnTo>
                  <a:pt x="4883" y="17911"/>
                </a:lnTo>
                <a:cubicBezTo>
                  <a:pt x="4325" y="17503"/>
                  <a:pt x="3821" y="17074"/>
                  <a:pt x="3317" y="16581"/>
                </a:cubicBezTo>
                <a:lnTo>
                  <a:pt x="17779" y="2660"/>
                </a:lnTo>
                <a:cubicBezTo>
                  <a:pt x="18681" y="2724"/>
                  <a:pt x="19610" y="2767"/>
                  <a:pt x="20618" y="2746"/>
                </a:cubicBezTo>
                <a:close/>
                <a:moveTo>
                  <a:pt x="2733" y="15937"/>
                </a:moveTo>
                <a:cubicBezTo>
                  <a:pt x="2282" y="15401"/>
                  <a:pt x="1911" y="14822"/>
                  <a:pt x="1619" y="14200"/>
                </a:cubicBezTo>
                <a:lnTo>
                  <a:pt x="14197" y="2059"/>
                </a:lnTo>
                <a:cubicBezTo>
                  <a:pt x="14913" y="2252"/>
                  <a:pt x="15736" y="2402"/>
                  <a:pt x="16638" y="2531"/>
                </a:cubicBezTo>
                <a:lnTo>
                  <a:pt x="2733" y="15937"/>
                </a:lnTo>
                <a:close/>
                <a:moveTo>
                  <a:pt x="1008" y="2746"/>
                </a:moveTo>
                <a:cubicBezTo>
                  <a:pt x="6050" y="2896"/>
                  <a:pt x="9792" y="1394"/>
                  <a:pt x="10800" y="922"/>
                </a:cubicBezTo>
                <a:cubicBezTo>
                  <a:pt x="11198" y="1115"/>
                  <a:pt x="12021" y="1459"/>
                  <a:pt x="13188" y="1802"/>
                </a:cubicBezTo>
                <a:lnTo>
                  <a:pt x="1274" y="13277"/>
                </a:lnTo>
                <a:cubicBezTo>
                  <a:pt x="1088" y="12698"/>
                  <a:pt x="1008" y="12098"/>
                  <a:pt x="1008" y="11454"/>
                </a:cubicBezTo>
                <a:lnTo>
                  <a:pt x="1008" y="274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2" name="Shape"/>
          <p:cNvSpPr/>
          <p:nvPr/>
        </p:nvSpPr>
        <p:spPr>
          <a:xfrm>
            <a:off x="12343398" y="4787647"/>
            <a:ext cx="709548" cy="878511"/>
          </a:xfrm>
          <a:custGeom>
            <a:avLst/>
            <a:gdLst/>
            <a:ahLst/>
            <a:cxnLst>
              <a:cxn ang="0">
                <a:pos x="wd2" y="hd2"/>
              </a:cxn>
              <a:cxn ang="5400000">
                <a:pos x="wd2" y="hd2"/>
              </a:cxn>
              <a:cxn ang="10800000">
                <a:pos x="wd2" y="hd2"/>
              </a:cxn>
              <a:cxn ang="16200000">
                <a:pos x="wd2" y="hd2"/>
              </a:cxn>
            </a:cxnLst>
            <a:rect l="0" t="0" r="r" b="b"/>
            <a:pathLst>
              <a:path w="21600" h="21600" extrusionOk="0">
                <a:moveTo>
                  <a:pt x="11065" y="129"/>
                </a:moveTo>
                <a:lnTo>
                  <a:pt x="10800" y="0"/>
                </a:lnTo>
                <a:lnTo>
                  <a:pt x="10535" y="129"/>
                </a:lnTo>
                <a:cubicBezTo>
                  <a:pt x="10482" y="150"/>
                  <a:pt x="6315" y="2231"/>
                  <a:pt x="531" y="1909"/>
                </a:cubicBezTo>
                <a:lnTo>
                  <a:pt x="0" y="1888"/>
                </a:lnTo>
                <a:lnTo>
                  <a:pt x="0" y="11454"/>
                </a:lnTo>
                <a:cubicBezTo>
                  <a:pt x="0" y="18661"/>
                  <a:pt x="10535" y="21536"/>
                  <a:pt x="10641" y="21557"/>
                </a:cubicBezTo>
                <a:lnTo>
                  <a:pt x="10800" y="21600"/>
                </a:lnTo>
                <a:lnTo>
                  <a:pt x="10959" y="21557"/>
                </a:lnTo>
                <a:cubicBezTo>
                  <a:pt x="11065" y="21536"/>
                  <a:pt x="21600" y="18661"/>
                  <a:pt x="21600" y="11454"/>
                </a:cubicBezTo>
                <a:lnTo>
                  <a:pt x="21600" y="1888"/>
                </a:lnTo>
                <a:lnTo>
                  <a:pt x="21069" y="1909"/>
                </a:lnTo>
                <a:cubicBezTo>
                  <a:pt x="15311" y="2231"/>
                  <a:pt x="11092" y="150"/>
                  <a:pt x="11065" y="129"/>
                </a:cubicBezTo>
                <a:close/>
                <a:moveTo>
                  <a:pt x="10800" y="20742"/>
                </a:moveTo>
                <a:cubicBezTo>
                  <a:pt x="9526" y="20377"/>
                  <a:pt x="982" y="17632"/>
                  <a:pt x="982" y="11454"/>
                </a:cubicBezTo>
                <a:lnTo>
                  <a:pt x="982" y="11433"/>
                </a:lnTo>
                <a:lnTo>
                  <a:pt x="8253" y="11433"/>
                </a:lnTo>
                <a:lnTo>
                  <a:pt x="9951" y="8344"/>
                </a:lnTo>
                <a:lnTo>
                  <a:pt x="11092" y="15744"/>
                </a:lnTo>
                <a:lnTo>
                  <a:pt x="13984" y="10510"/>
                </a:lnTo>
                <a:lnTo>
                  <a:pt x="20592" y="10510"/>
                </a:lnTo>
                <a:lnTo>
                  <a:pt x="20592" y="11454"/>
                </a:lnTo>
                <a:cubicBezTo>
                  <a:pt x="20592" y="17632"/>
                  <a:pt x="12047" y="20377"/>
                  <a:pt x="10800" y="20742"/>
                </a:cubicBezTo>
                <a:close/>
                <a:moveTo>
                  <a:pt x="13347" y="9695"/>
                </a:moveTo>
                <a:lnTo>
                  <a:pt x="11649" y="12784"/>
                </a:lnTo>
                <a:lnTo>
                  <a:pt x="10508" y="5384"/>
                </a:lnTo>
                <a:lnTo>
                  <a:pt x="7616" y="10618"/>
                </a:lnTo>
                <a:lnTo>
                  <a:pt x="982" y="10618"/>
                </a:lnTo>
                <a:lnTo>
                  <a:pt x="982" y="2746"/>
                </a:lnTo>
                <a:cubicBezTo>
                  <a:pt x="6050" y="2896"/>
                  <a:pt x="9792" y="1394"/>
                  <a:pt x="10800" y="922"/>
                </a:cubicBezTo>
                <a:cubicBezTo>
                  <a:pt x="11808" y="1394"/>
                  <a:pt x="15523" y="2896"/>
                  <a:pt x="20592" y="2746"/>
                </a:cubicBezTo>
                <a:lnTo>
                  <a:pt x="20592" y="9695"/>
                </a:lnTo>
                <a:lnTo>
                  <a:pt x="13347" y="969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3" name="Shape"/>
          <p:cNvSpPr/>
          <p:nvPr/>
        </p:nvSpPr>
        <p:spPr>
          <a:xfrm>
            <a:off x="14167441" y="4789559"/>
            <a:ext cx="709548" cy="874676"/>
          </a:xfrm>
          <a:custGeom>
            <a:avLst/>
            <a:gdLst/>
            <a:ahLst/>
            <a:cxnLst>
              <a:cxn ang="0">
                <a:pos x="wd2" y="hd2"/>
              </a:cxn>
              <a:cxn ang="5400000">
                <a:pos x="wd2" y="hd2"/>
              </a:cxn>
              <a:cxn ang="10800000">
                <a:pos x="wd2" y="hd2"/>
              </a:cxn>
              <a:cxn ang="16200000">
                <a:pos x="wd2" y="hd2"/>
              </a:cxn>
            </a:cxnLst>
            <a:rect l="0" t="0" r="r" b="b"/>
            <a:pathLst>
              <a:path w="21600" h="21600" extrusionOk="0">
                <a:moveTo>
                  <a:pt x="11052" y="129"/>
                </a:moveTo>
                <a:lnTo>
                  <a:pt x="10787" y="0"/>
                </a:lnTo>
                <a:lnTo>
                  <a:pt x="10521" y="129"/>
                </a:lnTo>
                <a:cubicBezTo>
                  <a:pt x="10494" y="150"/>
                  <a:pt x="6297" y="2233"/>
                  <a:pt x="531" y="1911"/>
                </a:cubicBezTo>
                <a:lnTo>
                  <a:pt x="0" y="1889"/>
                </a:lnTo>
                <a:lnTo>
                  <a:pt x="0" y="11466"/>
                </a:lnTo>
                <a:cubicBezTo>
                  <a:pt x="0" y="18658"/>
                  <a:pt x="10521" y="21536"/>
                  <a:pt x="10627" y="21557"/>
                </a:cubicBezTo>
                <a:lnTo>
                  <a:pt x="10787" y="21600"/>
                </a:lnTo>
                <a:lnTo>
                  <a:pt x="10946" y="21557"/>
                </a:lnTo>
                <a:cubicBezTo>
                  <a:pt x="11052" y="21536"/>
                  <a:pt x="21600" y="18658"/>
                  <a:pt x="21600" y="11466"/>
                </a:cubicBezTo>
                <a:lnTo>
                  <a:pt x="21600" y="1889"/>
                </a:lnTo>
                <a:lnTo>
                  <a:pt x="21069" y="1911"/>
                </a:lnTo>
                <a:cubicBezTo>
                  <a:pt x="15277" y="2233"/>
                  <a:pt x="11106" y="150"/>
                  <a:pt x="11052" y="129"/>
                </a:cubicBezTo>
                <a:close/>
                <a:moveTo>
                  <a:pt x="18146" y="16705"/>
                </a:moveTo>
                <a:lnTo>
                  <a:pt x="18146" y="9641"/>
                </a:lnTo>
                <a:lnTo>
                  <a:pt x="17163" y="9641"/>
                </a:lnTo>
                <a:lnTo>
                  <a:pt x="17163" y="17563"/>
                </a:lnTo>
                <a:cubicBezTo>
                  <a:pt x="16738" y="17885"/>
                  <a:pt x="16313" y="18186"/>
                  <a:pt x="15861" y="18465"/>
                </a:cubicBezTo>
                <a:lnTo>
                  <a:pt x="15861" y="8245"/>
                </a:lnTo>
                <a:lnTo>
                  <a:pt x="14878" y="8245"/>
                </a:lnTo>
                <a:lnTo>
                  <a:pt x="14878" y="19045"/>
                </a:lnTo>
                <a:cubicBezTo>
                  <a:pt x="14427" y="19281"/>
                  <a:pt x="14001" y="19496"/>
                  <a:pt x="13576" y="19689"/>
                </a:cubicBezTo>
                <a:lnTo>
                  <a:pt x="13576" y="11015"/>
                </a:lnTo>
                <a:lnTo>
                  <a:pt x="12593" y="11015"/>
                </a:lnTo>
                <a:lnTo>
                  <a:pt x="12593" y="20118"/>
                </a:lnTo>
                <a:cubicBezTo>
                  <a:pt x="12062" y="20333"/>
                  <a:pt x="11637" y="20483"/>
                  <a:pt x="11292" y="20591"/>
                </a:cubicBezTo>
                <a:lnTo>
                  <a:pt x="11292" y="9641"/>
                </a:lnTo>
                <a:lnTo>
                  <a:pt x="10308" y="9641"/>
                </a:lnTo>
                <a:lnTo>
                  <a:pt x="10308" y="20591"/>
                </a:lnTo>
                <a:cubicBezTo>
                  <a:pt x="9963" y="20483"/>
                  <a:pt x="9511" y="20333"/>
                  <a:pt x="9007" y="20118"/>
                </a:cubicBezTo>
                <a:lnTo>
                  <a:pt x="9007" y="12410"/>
                </a:lnTo>
                <a:lnTo>
                  <a:pt x="7997" y="12410"/>
                </a:lnTo>
                <a:lnTo>
                  <a:pt x="7997" y="19689"/>
                </a:lnTo>
                <a:cubicBezTo>
                  <a:pt x="7599" y="19496"/>
                  <a:pt x="7147" y="19281"/>
                  <a:pt x="6722" y="19045"/>
                </a:cubicBezTo>
                <a:lnTo>
                  <a:pt x="6722" y="8717"/>
                </a:lnTo>
                <a:lnTo>
                  <a:pt x="5712" y="8717"/>
                </a:lnTo>
                <a:lnTo>
                  <a:pt x="5712" y="18465"/>
                </a:lnTo>
                <a:cubicBezTo>
                  <a:pt x="5287" y="18186"/>
                  <a:pt x="4835" y="17885"/>
                  <a:pt x="4437" y="17563"/>
                </a:cubicBezTo>
                <a:lnTo>
                  <a:pt x="4437" y="11015"/>
                </a:lnTo>
                <a:lnTo>
                  <a:pt x="3427" y="11015"/>
                </a:lnTo>
                <a:lnTo>
                  <a:pt x="3427" y="16705"/>
                </a:lnTo>
                <a:cubicBezTo>
                  <a:pt x="2019" y="15330"/>
                  <a:pt x="983" y="13613"/>
                  <a:pt x="983" y="11466"/>
                </a:cubicBezTo>
                <a:lnTo>
                  <a:pt x="983" y="7236"/>
                </a:lnTo>
                <a:cubicBezTo>
                  <a:pt x="1833" y="7128"/>
                  <a:pt x="2391" y="6785"/>
                  <a:pt x="2869" y="6484"/>
                </a:cubicBezTo>
                <a:cubicBezTo>
                  <a:pt x="3374" y="6162"/>
                  <a:pt x="3799" y="5883"/>
                  <a:pt x="4623" y="5883"/>
                </a:cubicBezTo>
                <a:cubicBezTo>
                  <a:pt x="5420" y="5883"/>
                  <a:pt x="5845" y="6162"/>
                  <a:pt x="6376" y="6484"/>
                </a:cubicBezTo>
                <a:cubicBezTo>
                  <a:pt x="6934" y="6849"/>
                  <a:pt x="7572" y="7257"/>
                  <a:pt x="8741" y="7257"/>
                </a:cubicBezTo>
                <a:cubicBezTo>
                  <a:pt x="9883" y="7257"/>
                  <a:pt x="10521" y="6849"/>
                  <a:pt x="11106" y="6484"/>
                </a:cubicBezTo>
                <a:cubicBezTo>
                  <a:pt x="11610" y="6162"/>
                  <a:pt x="12062" y="5883"/>
                  <a:pt x="12859" y="5883"/>
                </a:cubicBezTo>
                <a:cubicBezTo>
                  <a:pt x="13656" y="5883"/>
                  <a:pt x="14108" y="6162"/>
                  <a:pt x="14613" y="6484"/>
                </a:cubicBezTo>
                <a:cubicBezTo>
                  <a:pt x="15170" y="6849"/>
                  <a:pt x="15835" y="7257"/>
                  <a:pt x="16977" y="7257"/>
                </a:cubicBezTo>
                <a:cubicBezTo>
                  <a:pt x="18120" y="7257"/>
                  <a:pt x="18784" y="6849"/>
                  <a:pt x="19342" y="6484"/>
                </a:cubicBezTo>
                <a:cubicBezTo>
                  <a:pt x="19740" y="6227"/>
                  <a:pt x="20086" y="6012"/>
                  <a:pt x="20590" y="5926"/>
                </a:cubicBezTo>
                <a:lnTo>
                  <a:pt x="20590" y="11466"/>
                </a:lnTo>
                <a:cubicBezTo>
                  <a:pt x="20590" y="13613"/>
                  <a:pt x="19554" y="15330"/>
                  <a:pt x="18146" y="16705"/>
                </a:cubicBezTo>
                <a:close/>
                <a:moveTo>
                  <a:pt x="20590" y="5110"/>
                </a:moveTo>
                <a:cubicBezTo>
                  <a:pt x="19740" y="5196"/>
                  <a:pt x="19209" y="5540"/>
                  <a:pt x="18731" y="5862"/>
                </a:cubicBezTo>
                <a:cubicBezTo>
                  <a:pt x="18226" y="6184"/>
                  <a:pt x="17774" y="6463"/>
                  <a:pt x="16977" y="6463"/>
                </a:cubicBezTo>
                <a:cubicBezTo>
                  <a:pt x="16180" y="6463"/>
                  <a:pt x="15728" y="6184"/>
                  <a:pt x="15224" y="5862"/>
                </a:cubicBezTo>
                <a:cubicBezTo>
                  <a:pt x="14639" y="5497"/>
                  <a:pt x="14001" y="5067"/>
                  <a:pt x="12859" y="5067"/>
                </a:cubicBezTo>
                <a:cubicBezTo>
                  <a:pt x="11690" y="5067"/>
                  <a:pt x="11052" y="5497"/>
                  <a:pt x="10494" y="5862"/>
                </a:cubicBezTo>
                <a:cubicBezTo>
                  <a:pt x="9990" y="6184"/>
                  <a:pt x="9538" y="6463"/>
                  <a:pt x="8741" y="6463"/>
                </a:cubicBezTo>
                <a:cubicBezTo>
                  <a:pt x="7917" y="6463"/>
                  <a:pt x="7492" y="6184"/>
                  <a:pt x="6987" y="5862"/>
                </a:cubicBezTo>
                <a:cubicBezTo>
                  <a:pt x="6403" y="5497"/>
                  <a:pt x="5765" y="5067"/>
                  <a:pt x="4623" y="5067"/>
                </a:cubicBezTo>
                <a:cubicBezTo>
                  <a:pt x="3454" y="5067"/>
                  <a:pt x="2816" y="5497"/>
                  <a:pt x="2258" y="5862"/>
                </a:cubicBezTo>
                <a:cubicBezTo>
                  <a:pt x="1860" y="6098"/>
                  <a:pt x="1488" y="6334"/>
                  <a:pt x="983" y="6420"/>
                </a:cubicBezTo>
                <a:lnTo>
                  <a:pt x="983" y="2748"/>
                </a:lnTo>
                <a:cubicBezTo>
                  <a:pt x="6058" y="2899"/>
                  <a:pt x="9777" y="1396"/>
                  <a:pt x="10787" y="923"/>
                </a:cubicBezTo>
                <a:cubicBezTo>
                  <a:pt x="11796" y="1396"/>
                  <a:pt x="15542" y="2899"/>
                  <a:pt x="20590" y="2748"/>
                </a:cubicBezTo>
                <a:lnTo>
                  <a:pt x="20590" y="511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4" name="Shape"/>
          <p:cNvSpPr/>
          <p:nvPr/>
        </p:nvSpPr>
        <p:spPr>
          <a:xfrm>
            <a:off x="6909655" y="2942471"/>
            <a:ext cx="640427" cy="882355"/>
          </a:xfrm>
          <a:custGeom>
            <a:avLst/>
            <a:gdLst/>
            <a:ahLst/>
            <a:cxnLst>
              <a:cxn ang="0">
                <a:pos x="wd2" y="hd2"/>
              </a:cxn>
              <a:cxn ang="5400000">
                <a:pos x="wd2" y="hd2"/>
              </a:cxn>
              <a:cxn ang="10800000">
                <a:pos x="wd2" y="hd2"/>
              </a:cxn>
              <a:cxn ang="16200000">
                <a:pos x="wd2" y="hd2"/>
              </a:cxn>
            </a:cxnLst>
            <a:rect l="0" t="0" r="r" b="b"/>
            <a:pathLst>
              <a:path w="21600" h="21600" extrusionOk="0">
                <a:moveTo>
                  <a:pt x="10211" y="10204"/>
                </a:moveTo>
                <a:lnTo>
                  <a:pt x="7710" y="8393"/>
                </a:lnTo>
                <a:lnTo>
                  <a:pt x="8505" y="7839"/>
                </a:lnTo>
                <a:lnTo>
                  <a:pt x="10094" y="8989"/>
                </a:lnTo>
                <a:lnTo>
                  <a:pt x="13537" y="5688"/>
                </a:lnTo>
                <a:lnTo>
                  <a:pt x="14420" y="6156"/>
                </a:lnTo>
                <a:lnTo>
                  <a:pt x="10211" y="10204"/>
                </a:lnTo>
                <a:close/>
                <a:moveTo>
                  <a:pt x="1295" y="6454"/>
                </a:moveTo>
                <a:cubicBezTo>
                  <a:pt x="971" y="6135"/>
                  <a:pt x="441" y="5517"/>
                  <a:pt x="824" y="4836"/>
                </a:cubicBezTo>
                <a:cubicBezTo>
                  <a:pt x="1236" y="4133"/>
                  <a:pt x="2207" y="3983"/>
                  <a:pt x="2737" y="3920"/>
                </a:cubicBezTo>
                <a:cubicBezTo>
                  <a:pt x="2619" y="3536"/>
                  <a:pt x="2443" y="2812"/>
                  <a:pt x="3178" y="2301"/>
                </a:cubicBezTo>
                <a:cubicBezTo>
                  <a:pt x="3914" y="1768"/>
                  <a:pt x="4885" y="1896"/>
                  <a:pt x="5415" y="1981"/>
                </a:cubicBezTo>
                <a:cubicBezTo>
                  <a:pt x="5503" y="1598"/>
                  <a:pt x="5709" y="873"/>
                  <a:pt x="6680" y="596"/>
                </a:cubicBezTo>
                <a:cubicBezTo>
                  <a:pt x="7622" y="320"/>
                  <a:pt x="8475" y="703"/>
                  <a:pt x="8917" y="937"/>
                </a:cubicBezTo>
                <a:cubicBezTo>
                  <a:pt x="9181" y="596"/>
                  <a:pt x="9770" y="0"/>
                  <a:pt x="10800" y="0"/>
                </a:cubicBezTo>
                <a:cubicBezTo>
                  <a:pt x="11830" y="0"/>
                  <a:pt x="12419" y="596"/>
                  <a:pt x="12683" y="937"/>
                </a:cubicBezTo>
                <a:cubicBezTo>
                  <a:pt x="13125" y="703"/>
                  <a:pt x="13978" y="320"/>
                  <a:pt x="14949" y="596"/>
                </a:cubicBezTo>
                <a:cubicBezTo>
                  <a:pt x="15891" y="873"/>
                  <a:pt x="16097" y="1598"/>
                  <a:pt x="16185" y="1981"/>
                </a:cubicBezTo>
                <a:cubicBezTo>
                  <a:pt x="16715" y="1896"/>
                  <a:pt x="17716" y="1768"/>
                  <a:pt x="18451" y="2301"/>
                </a:cubicBezTo>
                <a:cubicBezTo>
                  <a:pt x="19157" y="2812"/>
                  <a:pt x="18981" y="3536"/>
                  <a:pt x="18863" y="3920"/>
                </a:cubicBezTo>
                <a:cubicBezTo>
                  <a:pt x="19393" y="3983"/>
                  <a:pt x="20393" y="4133"/>
                  <a:pt x="20776" y="4836"/>
                </a:cubicBezTo>
                <a:cubicBezTo>
                  <a:pt x="21159" y="5517"/>
                  <a:pt x="20629" y="6135"/>
                  <a:pt x="20335" y="6454"/>
                </a:cubicBezTo>
                <a:cubicBezTo>
                  <a:pt x="20776" y="6646"/>
                  <a:pt x="21600" y="7072"/>
                  <a:pt x="21600" y="7818"/>
                </a:cubicBezTo>
                <a:cubicBezTo>
                  <a:pt x="21600" y="8563"/>
                  <a:pt x="20776" y="8989"/>
                  <a:pt x="20335" y="9181"/>
                </a:cubicBezTo>
                <a:cubicBezTo>
                  <a:pt x="20629" y="9501"/>
                  <a:pt x="21159" y="10118"/>
                  <a:pt x="20776" y="10800"/>
                </a:cubicBezTo>
                <a:cubicBezTo>
                  <a:pt x="20393" y="11503"/>
                  <a:pt x="19393" y="11652"/>
                  <a:pt x="18863" y="11716"/>
                </a:cubicBezTo>
                <a:cubicBezTo>
                  <a:pt x="19010" y="12099"/>
                  <a:pt x="19157" y="12824"/>
                  <a:pt x="18451" y="13335"/>
                </a:cubicBezTo>
                <a:cubicBezTo>
                  <a:pt x="18304" y="13441"/>
                  <a:pt x="18128" y="13527"/>
                  <a:pt x="17980" y="13591"/>
                </a:cubicBezTo>
                <a:lnTo>
                  <a:pt x="20688" y="19619"/>
                </a:lnTo>
                <a:lnTo>
                  <a:pt x="15597" y="18596"/>
                </a:lnTo>
                <a:lnTo>
                  <a:pt x="12330" y="21600"/>
                </a:lnTo>
                <a:lnTo>
                  <a:pt x="10800" y="18192"/>
                </a:lnTo>
                <a:lnTo>
                  <a:pt x="9270" y="21600"/>
                </a:lnTo>
                <a:lnTo>
                  <a:pt x="6003" y="18596"/>
                </a:lnTo>
                <a:lnTo>
                  <a:pt x="942" y="19640"/>
                </a:lnTo>
                <a:lnTo>
                  <a:pt x="3649" y="13591"/>
                </a:lnTo>
                <a:cubicBezTo>
                  <a:pt x="3472" y="13527"/>
                  <a:pt x="3325" y="13441"/>
                  <a:pt x="3178" y="13335"/>
                </a:cubicBezTo>
                <a:cubicBezTo>
                  <a:pt x="2443" y="12824"/>
                  <a:pt x="2619" y="12099"/>
                  <a:pt x="2737" y="11716"/>
                </a:cubicBezTo>
                <a:cubicBezTo>
                  <a:pt x="2207" y="11652"/>
                  <a:pt x="1236" y="11503"/>
                  <a:pt x="824" y="10800"/>
                </a:cubicBezTo>
                <a:cubicBezTo>
                  <a:pt x="441" y="10118"/>
                  <a:pt x="971" y="9501"/>
                  <a:pt x="1295" y="9181"/>
                </a:cubicBezTo>
                <a:cubicBezTo>
                  <a:pt x="824" y="8989"/>
                  <a:pt x="0" y="8563"/>
                  <a:pt x="0" y="7818"/>
                </a:cubicBezTo>
                <a:cubicBezTo>
                  <a:pt x="0" y="7072"/>
                  <a:pt x="824" y="6646"/>
                  <a:pt x="1295" y="6454"/>
                </a:cubicBezTo>
                <a:close/>
                <a:moveTo>
                  <a:pt x="10800" y="15636"/>
                </a:moveTo>
                <a:cubicBezTo>
                  <a:pt x="9770" y="15636"/>
                  <a:pt x="9181" y="15039"/>
                  <a:pt x="8917" y="14698"/>
                </a:cubicBezTo>
                <a:cubicBezTo>
                  <a:pt x="8475" y="14933"/>
                  <a:pt x="7622" y="15316"/>
                  <a:pt x="6680" y="15039"/>
                </a:cubicBezTo>
                <a:cubicBezTo>
                  <a:pt x="5738" y="14741"/>
                  <a:pt x="5503" y="14038"/>
                  <a:pt x="5415" y="13654"/>
                </a:cubicBezTo>
                <a:cubicBezTo>
                  <a:pt x="5238" y="13697"/>
                  <a:pt x="5003" y="13718"/>
                  <a:pt x="4738" y="13740"/>
                </a:cubicBezTo>
                <a:lnTo>
                  <a:pt x="2619" y="18469"/>
                </a:lnTo>
                <a:lnTo>
                  <a:pt x="6415" y="17680"/>
                </a:lnTo>
                <a:lnTo>
                  <a:pt x="8858" y="19938"/>
                </a:lnTo>
                <a:lnTo>
                  <a:pt x="10800" y="15636"/>
                </a:lnTo>
                <a:close/>
                <a:moveTo>
                  <a:pt x="19010" y="18469"/>
                </a:moveTo>
                <a:lnTo>
                  <a:pt x="16892" y="13740"/>
                </a:lnTo>
                <a:cubicBezTo>
                  <a:pt x="16627" y="13718"/>
                  <a:pt x="16391" y="13676"/>
                  <a:pt x="16185" y="13654"/>
                </a:cubicBezTo>
                <a:cubicBezTo>
                  <a:pt x="16097" y="14038"/>
                  <a:pt x="15891" y="14741"/>
                  <a:pt x="14949" y="15039"/>
                </a:cubicBezTo>
                <a:cubicBezTo>
                  <a:pt x="13978" y="15316"/>
                  <a:pt x="13125" y="14933"/>
                  <a:pt x="12713" y="14698"/>
                </a:cubicBezTo>
                <a:cubicBezTo>
                  <a:pt x="12566" y="14847"/>
                  <a:pt x="12389" y="15039"/>
                  <a:pt x="12154" y="15209"/>
                </a:cubicBezTo>
                <a:lnTo>
                  <a:pt x="11389" y="16914"/>
                </a:lnTo>
                <a:lnTo>
                  <a:pt x="12742" y="19938"/>
                </a:lnTo>
                <a:lnTo>
                  <a:pt x="15185" y="17680"/>
                </a:lnTo>
                <a:lnTo>
                  <a:pt x="19010" y="18469"/>
                </a:lnTo>
                <a:close/>
                <a:moveTo>
                  <a:pt x="1118" y="7818"/>
                </a:moveTo>
                <a:cubicBezTo>
                  <a:pt x="1118" y="8116"/>
                  <a:pt x="1442" y="8329"/>
                  <a:pt x="1972" y="8563"/>
                </a:cubicBezTo>
                <a:lnTo>
                  <a:pt x="2031" y="8585"/>
                </a:lnTo>
                <a:cubicBezTo>
                  <a:pt x="2178" y="8627"/>
                  <a:pt x="2472" y="8734"/>
                  <a:pt x="2560" y="9011"/>
                </a:cubicBezTo>
                <a:cubicBezTo>
                  <a:pt x="2619" y="9266"/>
                  <a:pt x="2413" y="9458"/>
                  <a:pt x="2295" y="9543"/>
                </a:cubicBezTo>
                <a:lnTo>
                  <a:pt x="2266" y="9586"/>
                </a:lnTo>
                <a:cubicBezTo>
                  <a:pt x="1883" y="9927"/>
                  <a:pt x="1677" y="10225"/>
                  <a:pt x="1854" y="10502"/>
                </a:cubicBezTo>
                <a:cubicBezTo>
                  <a:pt x="2001" y="10779"/>
                  <a:pt x="2443" y="10885"/>
                  <a:pt x="3031" y="10949"/>
                </a:cubicBezTo>
                <a:lnTo>
                  <a:pt x="3119" y="10949"/>
                </a:lnTo>
                <a:cubicBezTo>
                  <a:pt x="3266" y="10949"/>
                  <a:pt x="3590" y="10970"/>
                  <a:pt x="3826" y="11205"/>
                </a:cubicBezTo>
                <a:cubicBezTo>
                  <a:pt x="4032" y="11418"/>
                  <a:pt x="3914" y="11652"/>
                  <a:pt x="3855" y="11759"/>
                </a:cubicBezTo>
                <a:lnTo>
                  <a:pt x="3826" y="11822"/>
                </a:lnTo>
                <a:cubicBezTo>
                  <a:pt x="3708" y="12249"/>
                  <a:pt x="3649" y="12568"/>
                  <a:pt x="3943" y="12781"/>
                </a:cubicBezTo>
                <a:cubicBezTo>
                  <a:pt x="4238" y="12994"/>
                  <a:pt x="4679" y="12973"/>
                  <a:pt x="5268" y="12866"/>
                </a:cubicBezTo>
                <a:lnTo>
                  <a:pt x="5356" y="12845"/>
                </a:lnTo>
                <a:cubicBezTo>
                  <a:pt x="5503" y="12802"/>
                  <a:pt x="5827" y="12738"/>
                  <a:pt x="6121" y="12888"/>
                </a:cubicBezTo>
                <a:cubicBezTo>
                  <a:pt x="6445" y="13037"/>
                  <a:pt x="6474" y="13271"/>
                  <a:pt x="6474" y="13378"/>
                </a:cubicBezTo>
                <a:lnTo>
                  <a:pt x="6474" y="13441"/>
                </a:lnTo>
                <a:cubicBezTo>
                  <a:pt x="6562" y="13867"/>
                  <a:pt x="6710" y="14187"/>
                  <a:pt x="7092" y="14293"/>
                </a:cubicBezTo>
                <a:cubicBezTo>
                  <a:pt x="7475" y="14421"/>
                  <a:pt x="7887" y="14272"/>
                  <a:pt x="8357" y="14017"/>
                </a:cubicBezTo>
                <a:lnTo>
                  <a:pt x="8446" y="13974"/>
                </a:lnTo>
                <a:cubicBezTo>
                  <a:pt x="8534" y="13910"/>
                  <a:pt x="8740" y="13782"/>
                  <a:pt x="9034" y="13782"/>
                </a:cubicBezTo>
                <a:cubicBezTo>
                  <a:pt x="9064" y="13782"/>
                  <a:pt x="9123" y="13782"/>
                  <a:pt x="9152" y="13782"/>
                </a:cubicBezTo>
                <a:cubicBezTo>
                  <a:pt x="9535" y="13846"/>
                  <a:pt x="9682" y="14059"/>
                  <a:pt x="9741" y="14166"/>
                </a:cubicBezTo>
                <a:lnTo>
                  <a:pt x="9799" y="14208"/>
                </a:lnTo>
                <a:cubicBezTo>
                  <a:pt x="10094" y="14592"/>
                  <a:pt x="10388" y="14826"/>
                  <a:pt x="10800" y="14826"/>
                </a:cubicBezTo>
                <a:cubicBezTo>
                  <a:pt x="11212" y="14826"/>
                  <a:pt x="11506" y="14592"/>
                  <a:pt x="11830" y="14208"/>
                </a:cubicBezTo>
                <a:lnTo>
                  <a:pt x="11859" y="14166"/>
                </a:lnTo>
                <a:cubicBezTo>
                  <a:pt x="11948" y="14059"/>
                  <a:pt x="12095" y="13846"/>
                  <a:pt x="12448" y="13782"/>
                </a:cubicBezTo>
                <a:cubicBezTo>
                  <a:pt x="12801" y="13740"/>
                  <a:pt x="13066" y="13889"/>
                  <a:pt x="13184" y="13974"/>
                </a:cubicBezTo>
                <a:lnTo>
                  <a:pt x="13243" y="14017"/>
                </a:lnTo>
                <a:cubicBezTo>
                  <a:pt x="13743" y="14272"/>
                  <a:pt x="14125" y="14421"/>
                  <a:pt x="14508" y="14293"/>
                </a:cubicBezTo>
                <a:cubicBezTo>
                  <a:pt x="14890" y="14187"/>
                  <a:pt x="15038" y="13867"/>
                  <a:pt x="15126" y="13441"/>
                </a:cubicBezTo>
                <a:lnTo>
                  <a:pt x="15126" y="13378"/>
                </a:lnTo>
                <a:cubicBezTo>
                  <a:pt x="15155" y="13271"/>
                  <a:pt x="15155" y="13037"/>
                  <a:pt x="15479" y="12888"/>
                </a:cubicBezTo>
                <a:cubicBezTo>
                  <a:pt x="15803" y="12738"/>
                  <a:pt x="16097" y="12802"/>
                  <a:pt x="16274" y="12845"/>
                </a:cubicBezTo>
                <a:lnTo>
                  <a:pt x="16332" y="12866"/>
                </a:lnTo>
                <a:cubicBezTo>
                  <a:pt x="16921" y="12973"/>
                  <a:pt x="17362" y="12994"/>
                  <a:pt x="17657" y="12781"/>
                </a:cubicBezTo>
                <a:cubicBezTo>
                  <a:pt x="17951" y="12568"/>
                  <a:pt x="17922" y="12249"/>
                  <a:pt x="17774" y="11822"/>
                </a:cubicBezTo>
                <a:lnTo>
                  <a:pt x="17745" y="11759"/>
                </a:lnTo>
                <a:cubicBezTo>
                  <a:pt x="17686" y="11652"/>
                  <a:pt x="17598" y="11418"/>
                  <a:pt x="17804" y="11205"/>
                </a:cubicBezTo>
                <a:cubicBezTo>
                  <a:pt x="18010" y="10970"/>
                  <a:pt x="18334" y="10949"/>
                  <a:pt x="18510" y="10949"/>
                </a:cubicBezTo>
                <a:lnTo>
                  <a:pt x="18569" y="10949"/>
                </a:lnTo>
                <a:cubicBezTo>
                  <a:pt x="19305" y="10864"/>
                  <a:pt x="19628" y="10736"/>
                  <a:pt x="19775" y="10502"/>
                </a:cubicBezTo>
                <a:cubicBezTo>
                  <a:pt x="19923" y="10225"/>
                  <a:pt x="19717" y="9927"/>
                  <a:pt x="19363" y="9586"/>
                </a:cubicBezTo>
                <a:lnTo>
                  <a:pt x="19305" y="9543"/>
                </a:lnTo>
                <a:cubicBezTo>
                  <a:pt x="19187" y="9458"/>
                  <a:pt x="18981" y="9266"/>
                  <a:pt x="19069" y="9011"/>
                </a:cubicBezTo>
                <a:cubicBezTo>
                  <a:pt x="19128" y="8734"/>
                  <a:pt x="19422" y="8627"/>
                  <a:pt x="19569" y="8585"/>
                </a:cubicBezTo>
                <a:lnTo>
                  <a:pt x="19628" y="8563"/>
                </a:lnTo>
                <a:cubicBezTo>
                  <a:pt x="20158" y="8329"/>
                  <a:pt x="20511" y="8116"/>
                  <a:pt x="20511" y="7818"/>
                </a:cubicBezTo>
                <a:cubicBezTo>
                  <a:pt x="20511" y="7520"/>
                  <a:pt x="20158" y="7307"/>
                  <a:pt x="19628" y="7072"/>
                </a:cubicBezTo>
                <a:lnTo>
                  <a:pt x="19569" y="7051"/>
                </a:lnTo>
                <a:cubicBezTo>
                  <a:pt x="19422" y="7008"/>
                  <a:pt x="19128" y="6880"/>
                  <a:pt x="19069" y="6625"/>
                </a:cubicBezTo>
                <a:cubicBezTo>
                  <a:pt x="18981" y="6369"/>
                  <a:pt x="19187" y="6178"/>
                  <a:pt x="19305" y="6092"/>
                </a:cubicBezTo>
                <a:lnTo>
                  <a:pt x="19363" y="6050"/>
                </a:lnTo>
                <a:cubicBezTo>
                  <a:pt x="19717" y="5688"/>
                  <a:pt x="19923" y="5411"/>
                  <a:pt x="19775" y="5134"/>
                </a:cubicBezTo>
                <a:cubicBezTo>
                  <a:pt x="19628" y="4899"/>
                  <a:pt x="19305" y="4772"/>
                  <a:pt x="18569" y="4686"/>
                </a:cubicBezTo>
                <a:lnTo>
                  <a:pt x="18510" y="4686"/>
                </a:lnTo>
                <a:cubicBezTo>
                  <a:pt x="18334" y="4665"/>
                  <a:pt x="18010" y="4665"/>
                  <a:pt x="17804" y="4431"/>
                </a:cubicBezTo>
                <a:cubicBezTo>
                  <a:pt x="17598" y="4218"/>
                  <a:pt x="17686" y="3983"/>
                  <a:pt x="17745" y="3877"/>
                </a:cubicBezTo>
                <a:lnTo>
                  <a:pt x="17774" y="3813"/>
                </a:lnTo>
                <a:cubicBezTo>
                  <a:pt x="17922" y="3387"/>
                  <a:pt x="17951" y="3067"/>
                  <a:pt x="17657" y="2854"/>
                </a:cubicBezTo>
                <a:cubicBezTo>
                  <a:pt x="17362" y="2641"/>
                  <a:pt x="16921" y="2663"/>
                  <a:pt x="16332" y="2769"/>
                </a:cubicBezTo>
                <a:lnTo>
                  <a:pt x="16244" y="2791"/>
                </a:lnTo>
                <a:cubicBezTo>
                  <a:pt x="16097" y="2833"/>
                  <a:pt x="15773" y="2897"/>
                  <a:pt x="15479" y="2748"/>
                </a:cubicBezTo>
                <a:cubicBezTo>
                  <a:pt x="15155" y="2599"/>
                  <a:pt x="15155" y="2364"/>
                  <a:pt x="15126" y="2237"/>
                </a:cubicBezTo>
                <a:lnTo>
                  <a:pt x="15126" y="2194"/>
                </a:lnTo>
                <a:cubicBezTo>
                  <a:pt x="15008" y="1683"/>
                  <a:pt x="14861" y="1427"/>
                  <a:pt x="14508" y="1342"/>
                </a:cubicBezTo>
                <a:cubicBezTo>
                  <a:pt x="14125" y="1214"/>
                  <a:pt x="13743" y="1363"/>
                  <a:pt x="13243" y="1619"/>
                </a:cubicBezTo>
                <a:lnTo>
                  <a:pt x="13184" y="1662"/>
                </a:lnTo>
                <a:cubicBezTo>
                  <a:pt x="13066" y="1747"/>
                  <a:pt x="12801" y="1896"/>
                  <a:pt x="12448" y="1853"/>
                </a:cubicBezTo>
                <a:cubicBezTo>
                  <a:pt x="12095" y="1789"/>
                  <a:pt x="11948" y="1576"/>
                  <a:pt x="11859" y="1470"/>
                </a:cubicBezTo>
                <a:lnTo>
                  <a:pt x="11830" y="1427"/>
                </a:lnTo>
                <a:cubicBezTo>
                  <a:pt x="11506" y="1044"/>
                  <a:pt x="11212" y="788"/>
                  <a:pt x="10800" y="788"/>
                </a:cubicBezTo>
                <a:cubicBezTo>
                  <a:pt x="10388" y="788"/>
                  <a:pt x="10094" y="1044"/>
                  <a:pt x="9799" y="1427"/>
                </a:cubicBezTo>
                <a:lnTo>
                  <a:pt x="9741" y="1470"/>
                </a:lnTo>
                <a:cubicBezTo>
                  <a:pt x="9682" y="1576"/>
                  <a:pt x="9535" y="1789"/>
                  <a:pt x="9152" y="1853"/>
                </a:cubicBezTo>
                <a:cubicBezTo>
                  <a:pt x="8799" y="1896"/>
                  <a:pt x="8563" y="1747"/>
                  <a:pt x="8446" y="1662"/>
                </a:cubicBezTo>
                <a:lnTo>
                  <a:pt x="8357" y="1619"/>
                </a:lnTo>
                <a:cubicBezTo>
                  <a:pt x="7887" y="1363"/>
                  <a:pt x="7475" y="1214"/>
                  <a:pt x="7092" y="1342"/>
                </a:cubicBezTo>
                <a:cubicBezTo>
                  <a:pt x="6768" y="1427"/>
                  <a:pt x="6592" y="1683"/>
                  <a:pt x="6474" y="2194"/>
                </a:cubicBezTo>
                <a:lnTo>
                  <a:pt x="6474" y="2237"/>
                </a:lnTo>
                <a:cubicBezTo>
                  <a:pt x="6474" y="2364"/>
                  <a:pt x="6445" y="2599"/>
                  <a:pt x="6121" y="2748"/>
                </a:cubicBezTo>
                <a:cubicBezTo>
                  <a:pt x="5827" y="2897"/>
                  <a:pt x="5503" y="2833"/>
                  <a:pt x="5356" y="2791"/>
                </a:cubicBezTo>
                <a:lnTo>
                  <a:pt x="5268" y="2769"/>
                </a:lnTo>
                <a:cubicBezTo>
                  <a:pt x="4561" y="2641"/>
                  <a:pt x="4208" y="2663"/>
                  <a:pt x="3943" y="2854"/>
                </a:cubicBezTo>
                <a:cubicBezTo>
                  <a:pt x="3708" y="3046"/>
                  <a:pt x="3649" y="3302"/>
                  <a:pt x="3826" y="3813"/>
                </a:cubicBezTo>
                <a:lnTo>
                  <a:pt x="3855" y="3877"/>
                </a:lnTo>
                <a:cubicBezTo>
                  <a:pt x="3914" y="3983"/>
                  <a:pt x="4032" y="4218"/>
                  <a:pt x="3796" y="4431"/>
                </a:cubicBezTo>
                <a:cubicBezTo>
                  <a:pt x="3590" y="4665"/>
                  <a:pt x="3266" y="4665"/>
                  <a:pt x="3119" y="4686"/>
                </a:cubicBezTo>
                <a:lnTo>
                  <a:pt x="3031" y="4686"/>
                </a:lnTo>
                <a:cubicBezTo>
                  <a:pt x="2325" y="4772"/>
                  <a:pt x="2001" y="4899"/>
                  <a:pt x="1854" y="5134"/>
                </a:cubicBezTo>
                <a:cubicBezTo>
                  <a:pt x="1677" y="5411"/>
                  <a:pt x="1883" y="5709"/>
                  <a:pt x="2266" y="6050"/>
                </a:cubicBezTo>
                <a:lnTo>
                  <a:pt x="2295" y="6092"/>
                </a:lnTo>
                <a:cubicBezTo>
                  <a:pt x="2413" y="6178"/>
                  <a:pt x="2619" y="6369"/>
                  <a:pt x="2560" y="6625"/>
                </a:cubicBezTo>
                <a:cubicBezTo>
                  <a:pt x="2472" y="6880"/>
                  <a:pt x="2178" y="7008"/>
                  <a:pt x="2031" y="7051"/>
                </a:cubicBezTo>
                <a:lnTo>
                  <a:pt x="1972" y="7072"/>
                </a:lnTo>
                <a:cubicBezTo>
                  <a:pt x="1442" y="7307"/>
                  <a:pt x="1118" y="7520"/>
                  <a:pt x="1118" y="7818"/>
                </a:cubicBezTo>
                <a:close/>
                <a:moveTo>
                  <a:pt x="3590" y="7818"/>
                </a:moveTo>
                <a:cubicBezTo>
                  <a:pt x="3590" y="4942"/>
                  <a:pt x="6827" y="2599"/>
                  <a:pt x="10800" y="2599"/>
                </a:cubicBezTo>
                <a:cubicBezTo>
                  <a:pt x="14773" y="2599"/>
                  <a:pt x="18010" y="4942"/>
                  <a:pt x="18010" y="7818"/>
                </a:cubicBezTo>
                <a:cubicBezTo>
                  <a:pt x="18010" y="10693"/>
                  <a:pt x="14773" y="13037"/>
                  <a:pt x="10800" y="13037"/>
                </a:cubicBezTo>
                <a:cubicBezTo>
                  <a:pt x="6827" y="13037"/>
                  <a:pt x="3590" y="10693"/>
                  <a:pt x="3590" y="7818"/>
                </a:cubicBezTo>
                <a:close/>
                <a:moveTo>
                  <a:pt x="4708" y="7818"/>
                </a:moveTo>
                <a:cubicBezTo>
                  <a:pt x="4708" y="10246"/>
                  <a:pt x="7445" y="12249"/>
                  <a:pt x="10800" y="12249"/>
                </a:cubicBezTo>
                <a:cubicBezTo>
                  <a:pt x="14184" y="12249"/>
                  <a:pt x="16921" y="10246"/>
                  <a:pt x="16921" y="7818"/>
                </a:cubicBezTo>
                <a:cubicBezTo>
                  <a:pt x="16921" y="5368"/>
                  <a:pt x="14184" y="3387"/>
                  <a:pt x="10800" y="3387"/>
                </a:cubicBezTo>
                <a:cubicBezTo>
                  <a:pt x="7445" y="3387"/>
                  <a:pt x="4708" y="5368"/>
                  <a:pt x="4708" y="781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5" name="Shape"/>
          <p:cNvSpPr/>
          <p:nvPr/>
        </p:nvSpPr>
        <p:spPr>
          <a:xfrm>
            <a:off x="1437511" y="4860602"/>
            <a:ext cx="644269" cy="732591"/>
          </a:xfrm>
          <a:custGeom>
            <a:avLst/>
            <a:gdLst/>
            <a:ahLst/>
            <a:cxnLst>
              <a:cxn ang="0">
                <a:pos x="wd2" y="hd2"/>
              </a:cxn>
              <a:cxn ang="5400000">
                <a:pos x="wd2" y="hd2"/>
              </a:cxn>
              <a:cxn ang="10800000">
                <a:pos x="wd2" y="hd2"/>
              </a:cxn>
              <a:cxn ang="16200000">
                <a:pos x="wd2" y="hd2"/>
              </a:cxn>
            </a:cxnLst>
            <a:rect l="0" t="0" r="r" b="b"/>
            <a:pathLst>
              <a:path w="21600" h="21600" extrusionOk="0">
                <a:moveTo>
                  <a:pt x="10261" y="7628"/>
                </a:moveTo>
                <a:lnTo>
                  <a:pt x="3236" y="7628"/>
                </a:lnTo>
                <a:lnTo>
                  <a:pt x="3236" y="6652"/>
                </a:lnTo>
                <a:lnTo>
                  <a:pt x="10261" y="6652"/>
                </a:lnTo>
                <a:lnTo>
                  <a:pt x="10261" y="7628"/>
                </a:lnTo>
                <a:close/>
                <a:moveTo>
                  <a:pt x="18364" y="6652"/>
                </a:moveTo>
                <a:lnTo>
                  <a:pt x="17286" y="6652"/>
                </a:lnTo>
                <a:lnTo>
                  <a:pt x="17286" y="7628"/>
                </a:lnTo>
                <a:lnTo>
                  <a:pt x="18364" y="7628"/>
                </a:lnTo>
                <a:lnTo>
                  <a:pt x="18364" y="6652"/>
                </a:lnTo>
                <a:close/>
                <a:moveTo>
                  <a:pt x="16207" y="6652"/>
                </a:moveTo>
                <a:lnTo>
                  <a:pt x="15129" y="6652"/>
                </a:lnTo>
                <a:lnTo>
                  <a:pt x="15129" y="7628"/>
                </a:lnTo>
                <a:lnTo>
                  <a:pt x="16207" y="7628"/>
                </a:lnTo>
                <a:lnTo>
                  <a:pt x="16207" y="6652"/>
                </a:lnTo>
                <a:close/>
                <a:moveTo>
                  <a:pt x="12418" y="8553"/>
                </a:moveTo>
                <a:lnTo>
                  <a:pt x="3236" y="8553"/>
                </a:lnTo>
                <a:lnTo>
                  <a:pt x="3236" y="9529"/>
                </a:lnTo>
                <a:lnTo>
                  <a:pt x="12418" y="9529"/>
                </a:lnTo>
                <a:lnTo>
                  <a:pt x="12418" y="8553"/>
                </a:lnTo>
                <a:close/>
                <a:moveTo>
                  <a:pt x="18364" y="8553"/>
                </a:moveTo>
                <a:lnTo>
                  <a:pt x="17286" y="8553"/>
                </a:lnTo>
                <a:lnTo>
                  <a:pt x="17286" y="9529"/>
                </a:lnTo>
                <a:lnTo>
                  <a:pt x="18364" y="9529"/>
                </a:lnTo>
                <a:lnTo>
                  <a:pt x="18364" y="8553"/>
                </a:lnTo>
                <a:close/>
                <a:moveTo>
                  <a:pt x="16207" y="8553"/>
                </a:moveTo>
                <a:lnTo>
                  <a:pt x="15129" y="8553"/>
                </a:lnTo>
                <a:lnTo>
                  <a:pt x="15129" y="9529"/>
                </a:lnTo>
                <a:lnTo>
                  <a:pt x="16207" y="9529"/>
                </a:lnTo>
                <a:lnTo>
                  <a:pt x="16207" y="8553"/>
                </a:lnTo>
                <a:close/>
                <a:moveTo>
                  <a:pt x="11339" y="10453"/>
                </a:moveTo>
                <a:lnTo>
                  <a:pt x="3236" y="10453"/>
                </a:lnTo>
                <a:lnTo>
                  <a:pt x="3236" y="11429"/>
                </a:lnTo>
                <a:lnTo>
                  <a:pt x="11339" y="11429"/>
                </a:lnTo>
                <a:lnTo>
                  <a:pt x="11339" y="10453"/>
                </a:lnTo>
                <a:close/>
                <a:moveTo>
                  <a:pt x="18364" y="10453"/>
                </a:moveTo>
                <a:lnTo>
                  <a:pt x="17286" y="10453"/>
                </a:lnTo>
                <a:lnTo>
                  <a:pt x="17286" y="11429"/>
                </a:lnTo>
                <a:lnTo>
                  <a:pt x="18364" y="11429"/>
                </a:lnTo>
                <a:lnTo>
                  <a:pt x="18364" y="10453"/>
                </a:lnTo>
                <a:close/>
                <a:moveTo>
                  <a:pt x="16207" y="10453"/>
                </a:moveTo>
                <a:lnTo>
                  <a:pt x="15129" y="10453"/>
                </a:lnTo>
                <a:lnTo>
                  <a:pt x="15129" y="11429"/>
                </a:lnTo>
                <a:lnTo>
                  <a:pt x="16207" y="11429"/>
                </a:lnTo>
                <a:lnTo>
                  <a:pt x="16207" y="10453"/>
                </a:lnTo>
                <a:close/>
                <a:moveTo>
                  <a:pt x="9182" y="12380"/>
                </a:moveTo>
                <a:lnTo>
                  <a:pt x="3236" y="12380"/>
                </a:lnTo>
                <a:lnTo>
                  <a:pt x="3236" y="13330"/>
                </a:lnTo>
                <a:lnTo>
                  <a:pt x="9182" y="13330"/>
                </a:lnTo>
                <a:lnTo>
                  <a:pt x="9182" y="12380"/>
                </a:lnTo>
                <a:close/>
                <a:moveTo>
                  <a:pt x="18364" y="12380"/>
                </a:moveTo>
                <a:lnTo>
                  <a:pt x="17286" y="12380"/>
                </a:lnTo>
                <a:lnTo>
                  <a:pt x="17286" y="13330"/>
                </a:lnTo>
                <a:lnTo>
                  <a:pt x="18364" y="13330"/>
                </a:lnTo>
                <a:lnTo>
                  <a:pt x="18364" y="12380"/>
                </a:lnTo>
                <a:close/>
                <a:moveTo>
                  <a:pt x="16207" y="12380"/>
                </a:moveTo>
                <a:lnTo>
                  <a:pt x="15129" y="12380"/>
                </a:lnTo>
                <a:lnTo>
                  <a:pt x="15129" y="13330"/>
                </a:lnTo>
                <a:lnTo>
                  <a:pt x="16207" y="13330"/>
                </a:lnTo>
                <a:lnTo>
                  <a:pt x="16207" y="12380"/>
                </a:lnTo>
                <a:close/>
                <a:moveTo>
                  <a:pt x="11339" y="14280"/>
                </a:moveTo>
                <a:lnTo>
                  <a:pt x="3236" y="14280"/>
                </a:lnTo>
                <a:lnTo>
                  <a:pt x="3236" y="15230"/>
                </a:lnTo>
                <a:lnTo>
                  <a:pt x="11339" y="15230"/>
                </a:lnTo>
                <a:lnTo>
                  <a:pt x="11339" y="14280"/>
                </a:lnTo>
                <a:close/>
                <a:moveTo>
                  <a:pt x="18364" y="14280"/>
                </a:moveTo>
                <a:lnTo>
                  <a:pt x="17286" y="14280"/>
                </a:lnTo>
                <a:lnTo>
                  <a:pt x="17286" y="15230"/>
                </a:lnTo>
                <a:lnTo>
                  <a:pt x="18364" y="15230"/>
                </a:lnTo>
                <a:lnTo>
                  <a:pt x="18364" y="14280"/>
                </a:lnTo>
                <a:close/>
                <a:moveTo>
                  <a:pt x="16207" y="14280"/>
                </a:moveTo>
                <a:lnTo>
                  <a:pt x="15129" y="14280"/>
                </a:lnTo>
                <a:lnTo>
                  <a:pt x="15129" y="15230"/>
                </a:lnTo>
                <a:lnTo>
                  <a:pt x="16207" y="15230"/>
                </a:lnTo>
                <a:lnTo>
                  <a:pt x="16207" y="14280"/>
                </a:lnTo>
                <a:close/>
                <a:moveTo>
                  <a:pt x="18364" y="16181"/>
                </a:moveTo>
                <a:lnTo>
                  <a:pt x="17286" y="16181"/>
                </a:lnTo>
                <a:lnTo>
                  <a:pt x="17286" y="17131"/>
                </a:lnTo>
                <a:lnTo>
                  <a:pt x="18364" y="17131"/>
                </a:lnTo>
                <a:lnTo>
                  <a:pt x="18364" y="16181"/>
                </a:lnTo>
                <a:close/>
                <a:moveTo>
                  <a:pt x="16207" y="16181"/>
                </a:moveTo>
                <a:lnTo>
                  <a:pt x="15129" y="16181"/>
                </a:lnTo>
                <a:lnTo>
                  <a:pt x="15129" y="17131"/>
                </a:lnTo>
                <a:lnTo>
                  <a:pt x="16207" y="17131"/>
                </a:lnTo>
                <a:lnTo>
                  <a:pt x="16207" y="16181"/>
                </a:lnTo>
                <a:close/>
                <a:moveTo>
                  <a:pt x="12972" y="17131"/>
                </a:moveTo>
                <a:lnTo>
                  <a:pt x="14050" y="17131"/>
                </a:lnTo>
                <a:lnTo>
                  <a:pt x="14050" y="16181"/>
                </a:lnTo>
                <a:lnTo>
                  <a:pt x="12972" y="16181"/>
                </a:lnTo>
                <a:lnTo>
                  <a:pt x="12972" y="17131"/>
                </a:lnTo>
                <a:close/>
                <a:moveTo>
                  <a:pt x="5947" y="16181"/>
                </a:moveTo>
                <a:lnTo>
                  <a:pt x="3236" y="16181"/>
                </a:lnTo>
                <a:lnTo>
                  <a:pt x="3236" y="17131"/>
                </a:lnTo>
                <a:lnTo>
                  <a:pt x="5947" y="17131"/>
                </a:lnTo>
                <a:lnTo>
                  <a:pt x="5947" y="16181"/>
                </a:lnTo>
                <a:close/>
                <a:moveTo>
                  <a:pt x="14050" y="3339"/>
                </a:moveTo>
                <a:lnTo>
                  <a:pt x="7550" y="3339"/>
                </a:lnTo>
                <a:lnTo>
                  <a:pt x="7550" y="4289"/>
                </a:lnTo>
                <a:lnTo>
                  <a:pt x="14050" y="4289"/>
                </a:lnTo>
                <a:lnTo>
                  <a:pt x="14050" y="3339"/>
                </a:lnTo>
                <a:close/>
                <a:moveTo>
                  <a:pt x="0" y="0"/>
                </a:moveTo>
                <a:lnTo>
                  <a:pt x="21600" y="0"/>
                </a:lnTo>
                <a:lnTo>
                  <a:pt x="21600" y="21420"/>
                </a:lnTo>
                <a:lnTo>
                  <a:pt x="20288" y="21420"/>
                </a:lnTo>
                <a:lnTo>
                  <a:pt x="18889" y="20187"/>
                </a:lnTo>
                <a:lnTo>
                  <a:pt x="17286" y="21600"/>
                </a:lnTo>
                <a:lnTo>
                  <a:pt x="15653" y="20187"/>
                </a:lnTo>
                <a:lnTo>
                  <a:pt x="14050" y="21600"/>
                </a:lnTo>
                <a:lnTo>
                  <a:pt x="12418" y="20187"/>
                </a:lnTo>
                <a:lnTo>
                  <a:pt x="10785" y="21600"/>
                </a:lnTo>
                <a:lnTo>
                  <a:pt x="9182" y="20187"/>
                </a:lnTo>
                <a:lnTo>
                  <a:pt x="7550" y="21600"/>
                </a:lnTo>
                <a:lnTo>
                  <a:pt x="5947" y="20187"/>
                </a:lnTo>
                <a:lnTo>
                  <a:pt x="4314" y="21600"/>
                </a:lnTo>
                <a:lnTo>
                  <a:pt x="2711" y="20187"/>
                </a:lnTo>
                <a:lnTo>
                  <a:pt x="1312" y="21420"/>
                </a:lnTo>
                <a:lnTo>
                  <a:pt x="0" y="21420"/>
                </a:lnTo>
                <a:lnTo>
                  <a:pt x="0" y="0"/>
                </a:lnTo>
                <a:close/>
                <a:moveTo>
                  <a:pt x="2711" y="18826"/>
                </a:moveTo>
                <a:lnTo>
                  <a:pt x="4314" y="20239"/>
                </a:lnTo>
                <a:lnTo>
                  <a:pt x="5947" y="18826"/>
                </a:lnTo>
                <a:lnTo>
                  <a:pt x="7550" y="20239"/>
                </a:lnTo>
                <a:lnTo>
                  <a:pt x="9182" y="18826"/>
                </a:lnTo>
                <a:lnTo>
                  <a:pt x="10785" y="20239"/>
                </a:lnTo>
                <a:lnTo>
                  <a:pt x="12418" y="18826"/>
                </a:lnTo>
                <a:lnTo>
                  <a:pt x="14050" y="20239"/>
                </a:lnTo>
                <a:lnTo>
                  <a:pt x="15653" y="18826"/>
                </a:lnTo>
                <a:lnTo>
                  <a:pt x="17286" y="20239"/>
                </a:lnTo>
                <a:lnTo>
                  <a:pt x="18889" y="18826"/>
                </a:lnTo>
                <a:lnTo>
                  <a:pt x="20521" y="20239"/>
                </a:lnTo>
                <a:lnTo>
                  <a:pt x="20521" y="976"/>
                </a:lnTo>
                <a:lnTo>
                  <a:pt x="1079" y="976"/>
                </a:lnTo>
                <a:lnTo>
                  <a:pt x="1079" y="20239"/>
                </a:lnTo>
                <a:lnTo>
                  <a:pt x="2711" y="1882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6" name="Shape"/>
          <p:cNvSpPr/>
          <p:nvPr/>
        </p:nvSpPr>
        <p:spPr>
          <a:xfrm>
            <a:off x="3292279" y="4837568"/>
            <a:ext cx="578987" cy="77867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1200" y="896"/>
                </a:moveTo>
                <a:lnTo>
                  <a:pt x="20368" y="896"/>
                </a:lnTo>
                <a:lnTo>
                  <a:pt x="20368" y="20704"/>
                </a:lnTo>
                <a:lnTo>
                  <a:pt x="1200" y="20704"/>
                </a:lnTo>
                <a:lnTo>
                  <a:pt x="1200" y="896"/>
                </a:lnTo>
                <a:close/>
                <a:moveTo>
                  <a:pt x="2822" y="8088"/>
                </a:moveTo>
                <a:lnTo>
                  <a:pt x="18746" y="8088"/>
                </a:lnTo>
                <a:lnTo>
                  <a:pt x="18746" y="2518"/>
                </a:lnTo>
                <a:lnTo>
                  <a:pt x="2822" y="2518"/>
                </a:lnTo>
                <a:lnTo>
                  <a:pt x="2822" y="8088"/>
                </a:lnTo>
                <a:close/>
                <a:moveTo>
                  <a:pt x="4054" y="3439"/>
                </a:moveTo>
                <a:lnTo>
                  <a:pt x="17546" y="3439"/>
                </a:lnTo>
                <a:lnTo>
                  <a:pt x="17546" y="7168"/>
                </a:lnTo>
                <a:lnTo>
                  <a:pt x="4054" y="7168"/>
                </a:lnTo>
                <a:lnTo>
                  <a:pt x="4054" y="3439"/>
                </a:lnTo>
                <a:close/>
                <a:moveTo>
                  <a:pt x="16443" y="9710"/>
                </a:moveTo>
                <a:lnTo>
                  <a:pt x="18714" y="9710"/>
                </a:lnTo>
                <a:lnTo>
                  <a:pt x="18714" y="10606"/>
                </a:lnTo>
                <a:lnTo>
                  <a:pt x="16443" y="10606"/>
                </a:lnTo>
                <a:lnTo>
                  <a:pt x="16443" y="9710"/>
                </a:lnTo>
                <a:close/>
                <a:moveTo>
                  <a:pt x="13070" y="9710"/>
                </a:moveTo>
                <a:lnTo>
                  <a:pt x="15308" y="9710"/>
                </a:lnTo>
                <a:lnTo>
                  <a:pt x="15308" y="10606"/>
                </a:lnTo>
                <a:lnTo>
                  <a:pt x="13070" y="10606"/>
                </a:lnTo>
                <a:lnTo>
                  <a:pt x="13070" y="9710"/>
                </a:lnTo>
                <a:close/>
                <a:moveTo>
                  <a:pt x="9665" y="9710"/>
                </a:moveTo>
                <a:lnTo>
                  <a:pt x="11935" y="9710"/>
                </a:lnTo>
                <a:lnTo>
                  <a:pt x="11935" y="10606"/>
                </a:lnTo>
                <a:lnTo>
                  <a:pt x="9665" y="10606"/>
                </a:lnTo>
                <a:lnTo>
                  <a:pt x="9665" y="9710"/>
                </a:lnTo>
                <a:close/>
                <a:moveTo>
                  <a:pt x="6259" y="9710"/>
                </a:moveTo>
                <a:lnTo>
                  <a:pt x="8530" y="9710"/>
                </a:lnTo>
                <a:lnTo>
                  <a:pt x="8530" y="10606"/>
                </a:lnTo>
                <a:lnTo>
                  <a:pt x="6259" y="10606"/>
                </a:lnTo>
                <a:lnTo>
                  <a:pt x="6259" y="9710"/>
                </a:lnTo>
                <a:close/>
                <a:moveTo>
                  <a:pt x="2886" y="9710"/>
                </a:moveTo>
                <a:lnTo>
                  <a:pt x="5124" y="9710"/>
                </a:lnTo>
                <a:lnTo>
                  <a:pt x="5124" y="10606"/>
                </a:lnTo>
                <a:lnTo>
                  <a:pt x="2886" y="10606"/>
                </a:lnTo>
                <a:lnTo>
                  <a:pt x="2886" y="9710"/>
                </a:lnTo>
                <a:close/>
                <a:moveTo>
                  <a:pt x="16443" y="11405"/>
                </a:moveTo>
                <a:lnTo>
                  <a:pt x="18714" y="11405"/>
                </a:lnTo>
                <a:lnTo>
                  <a:pt x="18714" y="12301"/>
                </a:lnTo>
                <a:lnTo>
                  <a:pt x="16443" y="12301"/>
                </a:lnTo>
                <a:lnTo>
                  <a:pt x="16443" y="11405"/>
                </a:lnTo>
                <a:close/>
                <a:moveTo>
                  <a:pt x="13070" y="11405"/>
                </a:moveTo>
                <a:lnTo>
                  <a:pt x="15308" y="11405"/>
                </a:lnTo>
                <a:lnTo>
                  <a:pt x="15308" y="12301"/>
                </a:lnTo>
                <a:lnTo>
                  <a:pt x="13070" y="12301"/>
                </a:lnTo>
                <a:lnTo>
                  <a:pt x="13070" y="11405"/>
                </a:lnTo>
                <a:close/>
                <a:moveTo>
                  <a:pt x="9665" y="11405"/>
                </a:moveTo>
                <a:lnTo>
                  <a:pt x="11935" y="11405"/>
                </a:lnTo>
                <a:lnTo>
                  <a:pt x="11935" y="12301"/>
                </a:lnTo>
                <a:lnTo>
                  <a:pt x="9665" y="12301"/>
                </a:lnTo>
                <a:lnTo>
                  <a:pt x="9665" y="11405"/>
                </a:lnTo>
                <a:close/>
                <a:moveTo>
                  <a:pt x="6259" y="11405"/>
                </a:moveTo>
                <a:lnTo>
                  <a:pt x="8530" y="11405"/>
                </a:lnTo>
                <a:lnTo>
                  <a:pt x="8530" y="12301"/>
                </a:lnTo>
                <a:lnTo>
                  <a:pt x="6259" y="12301"/>
                </a:lnTo>
                <a:lnTo>
                  <a:pt x="6259" y="11405"/>
                </a:lnTo>
                <a:close/>
                <a:moveTo>
                  <a:pt x="2886" y="11405"/>
                </a:moveTo>
                <a:lnTo>
                  <a:pt x="5124" y="11405"/>
                </a:lnTo>
                <a:lnTo>
                  <a:pt x="5124" y="12301"/>
                </a:lnTo>
                <a:lnTo>
                  <a:pt x="2886" y="12301"/>
                </a:lnTo>
                <a:lnTo>
                  <a:pt x="2886" y="11405"/>
                </a:lnTo>
                <a:close/>
                <a:moveTo>
                  <a:pt x="16443" y="13100"/>
                </a:moveTo>
                <a:lnTo>
                  <a:pt x="18714" y="13100"/>
                </a:lnTo>
                <a:lnTo>
                  <a:pt x="18714" y="13996"/>
                </a:lnTo>
                <a:lnTo>
                  <a:pt x="16443" y="13996"/>
                </a:lnTo>
                <a:lnTo>
                  <a:pt x="16443" y="13100"/>
                </a:lnTo>
                <a:close/>
                <a:moveTo>
                  <a:pt x="13070" y="13100"/>
                </a:moveTo>
                <a:lnTo>
                  <a:pt x="15308" y="13100"/>
                </a:lnTo>
                <a:lnTo>
                  <a:pt x="15308" y="13996"/>
                </a:lnTo>
                <a:lnTo>
                  <a:pt x="13070" y="13996"/>
                </a:lnTo>
                <a:lnTo>
                  <a:pt x="13070" y="13100"/>
                </a:lnTo>
                <a:close/>
                <a:moveTo>
                  <a:pt x="9665" y="13100"/>
                </a:moveTo>
                <a:lnTo>
                  <a:pt x="11935" y="13100"/>
                </a:lnTo>
                <a:lnTo>
                  <a:pt x="11935" y="13996"/>
                </a:lnTo>
                <a:lnTo>
                  <a:pt x="9665" y="13996"/>
                </a:lnTo>
                <a:lnTo>
                  <a:pt x="9665" y="13100"/>
                </a:lnTo>
                <a:close/>
                <a:moveTo>
                  <a:pt x="6259" y="13100"/>
                </a:moveTo>
                <a:lnTo>
                  <a:pt x="8530" y="13100"/>
                </a:lnTo>
                <a:lnTo>
                  <a:pt x="8530" y="13996"/>
                </a:lnTo>
                <a:lnTo>
                  <a:pt x="6259" y="13996"/>
                </a:lnTo>
                <a:lnTo>
                  <a:pt x="6259" y="13100"/>
                </a:lnTo>
                <a:close/>
                <a:moveTo>
                  <a:pt x="2886" y="13100"/>
                </a:moveTo>
                <a:lnTo>
                  <a:pt x="5124" y="13100"/>
                </a:lnTo>
                <a:lnTo>
                  <a:pt x="5124" y="13996"/>
                </a:lnTo>
                <a:lnTo>
                  <a:pt x="2886" y="13996"/>
                </a:lnTo>
                <a:lnTo>
                  <a:pt x="2886" y="13100"/>
                </a:lnTo>
                <a:close/>
                <a:moveTo>
                  <a:pt x="16443" y="14771"/>
                </a:moveTo>
                <a:lnTo>
                  <a:pt x="18714" y="14771"/>
                </a:lnTo>
                <a:lnTo>
                  <a:pt x="18714" y="15691"/>
                </a:lnTo>
                <a:lnTo>
                  <a:pt x="16443" y="15691"/>
                </a:lnTo>
                <a:lnTo>
                  <a:pt x="16443" y="14771"/>
                </a:lnTo>
                <a:close/>
                <a:moveTo>
                  <a:pt x="13070" y="14771"/>
                </a:moveTo>
                <a:lnTo>
                  <a:pt x="15308" y="14771"/>
                </a:lnTo>
                <a:lnTo>
                  <a:pt x="15308" y="15691"/>
                </a:lnTo>
                <a:lnTo>
                  <a:pt x="13070" y="15691"/>
                </a:lnTo>
                <a:lnTo>
                  <a:pt x="13070" y="14771"/>
                </a:lnTo>
                <a:close/>
                <a:moveTo>
                  <a:pt x="9665" y="14771"/>
                </a:moveTo>
                <a:lnTo>
                  <a:pt x="11935" y="14771"/>
                </a:lnTo>
                <a:lnTo>
                  <a:pt x="11935" y="15691"/>
                </a:lnTo>
                <a:lnTo>
                  <a:pt x="9665" y="15691"/>
                </a:lnTo>
                <a:lnTo>
                  <a:pt x="9665" y="14771"/>
                </a:lnTo>
                <a:close/>
                <a:moveTo>
                  <a:pt x="6259" y="14771"/>
                </a:moveTo>
                <a:lnTo>
                  <a:pt x="8530" y="14771"/>
                </a:lnTo>
                <a:lnTo>
                  <a:pt x="8530" y="15691"/>
                </a:lnTo>
                <a:lnTo>
                  <a:pt x="6259" y="15691"/>
                </a:lnTo>
                <a:lnTo>
                  <a:pt x="6259" y="14771"/>
                </a:lnTo>
                <a:close/>
                <a:moveTo>
                  <a:pt x="2886" y="14771"/>
                </a:moveTo>
                <a:lnTo>
                  <a:pt x="5124" y="14771"/>
                </a:lnTo>
                <a:lnTo>
                  <a:pt x="5124" y="15691"/>
                </a:lnTo>
                <a:lnTo>
                  <a:pt x="2886" y="15691"/>
                </a:lnTo>
                <a:lnTo>
                  <a:pt x="2886" y="14771"/>
                </a:lnTo>
                <a:close/>
                <a:moveTo>
                  <a:pt x="16443" y="16466"/>
                </a:moveTo>
                <a:lnTo>
                  <a:pt x="18714" y="16466"/>
                </a:lnTo>
                <a:lnTo>
                  <a:pt x="18714" y="17387"/>
                </a:lnTo>
                <a:lnTo>
                  <a:pt x="16443" y="17387"/>
                </a:lnTo>
                <a:lnTo>
                  <a:pt x="16443" y="16466"/>
                </a:lnTo>
                <a:close/>
                <a:moveTo>
                  <a:pt x="13070" y="16466"/>
                </a:moveTo>
                <a:lnTo>
                  <a:pt x="15308" y="16466"/>
                </a:lnTo>
                <a:lnTo>
                  <a:pt x="15308" y="17387"/>
                </a:lnTo>
                <a:lnTo>
                  <a:pt x="13070" y="17387"/>
                </a:lnTo>
                <a:lnTo>
                  <a:pt x="13070" y="16466"/>
                </a:lnTo>
                <a:close/>
                <a:moveTo>
                  <a:pt x="9665" y="16466"/>
                </a:moveTo>
                <a:lnTo>
                  <a:pt x="11935" y="16466"/>
                </a:lnTo>
                <a:lnTo>
                  <a:pt x="11935" y="17387"/>
                </a:lnTo>
                <a:lnTo>
                  <a:pt x="9665" y="17387"/>
                </a:lnTo>
                <a:lnTo>
                  <a:pt x="9665" y="16466"/>
                </a:lnTo>
                <a:close/>
                <a:moveTo>
                  <a:pt x="6259" y="16466"/>
                </a:moveTo>
                <a:lnTo>
                  <a:pt x="8530" y="16466"/>
                </a:lnTo>
                <a:lnTo>
                  <a:pt x="8530" y="17387"/>
                </a:lnTo>
                <a:lnTo>
                  <a:pt x="6259" y="17387"/>
                </a:lnTo>
                <a:lnTo>
                  <a:pt x="6259" y="16466"/>
                </a:lnTo>
                <a:close/>
                <a:moveTo>
                  <a:pt x="2886" y="16466"/>
                </a:moveTo>
                <a:lnTo>
                  <a:pt x="5124" y="16466"/>
                </a:lnTo>
                <a:lnTo>
                  <a:pt x="5124" y="17387"/>
                </a:lnTo>
                <a:lnTo>
                  <a:pt x="2886" y="17387"/>
                </a:lnTo>
                <a:lnTo>
                  <a:pt x="2886" y="16466"/>
                </a:lnTo>
                <a:close/>
                <a:moveTo>
                  <a:pt x="16443" y="18161"/>
                </a:moveTo>
                <a:lnTo>
                  <a:pt x="18714" y="18161"/>
                </a:lnTo>
                <a:lnTo>
                  <a:pt x="18714" y="19057"/>
                </a:lnTo>
                <a:lnTo>
                  <a:pt x="16443" y="19057"/>
                </a:lnTo>
                <a:lnTo>
                  <a:pt x="16443" y="18161"/>
                </a:lnTo>
                <a:close/>
                <a:moveTo>
                  <a:pt x="13070" y="18161"/>
                </a:moveTo>
                <a:lnTo>
                  <a:pt x="15308" y="18161"/>
                </a:lnTo>
                <a:lnTo>
                  <a:pt x="15308" y="19057"/>
                </a:lnTo>
                <a:lnTo>
                  <a:pt x="13070" y="19057"/>
                </a:lnTo>
                <a:lnTo>
                  <a:pt x="13070" y="18161"/>
                </a:lnTo>
                <a:close/>
                <a:moveTo>
                  <a:pt x="9665" y="18161"/>
                </a:moveTo>
                <a:lnTo>
                  <a:pt x="11935" y="18161"/>
                </a:lnTo>
                <a:lnTo>
                  <a:pt x="11935" y="19057"/>
                </a:lnTo>
                <a:lnTo>
                  <a:pt x="9665" y="19057"/>
                </a:lnTo>
                <a:lnTo>
                  <a:pt x="9665" y="18161"/>
                </a:lnTo>
                <a:close/>
                <a:moveTo>
                  <a:pt x="6259" y="18161"/>
                </a:moveTo>
                <a:lnTo>
                  <a:pt x="8530" y="18161"/>
                </a:lnTo>
                <a:lnTo>
                  <a:pt x="8530" y="19057"/>
                </a:lnTo>
                <a:lnTo>
                  <a:pt x="6259" y="19057"/>
                </a:lnTo>
                <a:lnTo>
                  <a:pt x="6259" y="18161"/>
                </a:lnTo>
                <a:close/>
                <a:moveTo>
                  <a:pt x="2886" y="18161"/>
                </a:moveTo>
                <a:lnTo>
                  <a:pt x="5124" y="18161"/>
                </a:lnTo>
                <a:lnTo>
                  <a:pt x="5124" y="19057"/>
                </a:lnTo>
                <a:lnTo>
                  <a:pt x="2886" y="19057"/>
                </a:lnTo>
                <a:lnTo>
                  <a:pt x="2886" y="18161"/>
                </a:lnTo>
                <a:close/>
                <a:moveTo>
                  <a:pt x="15276" y="4238"/>
                </a:moveTo>
                <a:lnTo>
                  <a:pt x="16508" y="4238"/>
                </a:lnTo>
                <a:lnTo>
                  <a:pt x="16508" y="5085"/>
                </a:lnTo>
                <a:lnTo>
                  <a:pt x="15276" y="5085"/>
                </a:lnTo>
                <a:lnTo>
                  <a:pt x="15276" y="4238"/>
                </a:lnTo>
                <a:close/>
                <a:moveTo>
                  <a:pt x="15276" y="5521"/>
                </a:moveTo>
                <a:lnTo>
                  <a:pt x="16508" y="5521"/>
                </a:lnTo>
                <a:lnTo>
                  <a:pt x="16508" y="6369"/>
                </a:lnTo>
                <a:lnTo>
                  <a:pt x="15276" y="6369"/>
                </a:lnTo>
                <a:lnTo>
                  <a:pt x="15276" y="5521"/>
                </a:lnTo>
                <a:close/>
                <a:moveTo>
                  <a:pt x="13005" y="4238"/>
                </a:moveTo>
                <a:lnTo>
                  <a:pt x="14238" y="4238"/>
                </a:lnTo>
                <a:lnTo>
                  <a:pt x="14238" y="5085"/>
                </a:lnTo>
                <a:lnTo>
                  <a:pt x="13005" y="5085"/>
                </a:lnTo>
                <a:lnTo>
                  <a:pt x="13005" y="4238"/>
                </a:lnTo>
                <a:close/>
                <a:moveTo>
                  <a:pt x="13005" y="5521"/>
                </a:moveTo>
                <a:lnTo>
                  <a:pt x="14238" y="5521"/>
                </a:lnTo>
                <a:lnTo>
                  <a:pt x="14238" y="6369"/>
                </a:lnTo>
                <a:lnTo>
                  <a:pt x="13005" y="6369"/>
                </a:lnTo>
                <a:lnTo>
                  <a:pt x="13005" y="5521"/>
                </a:lnTo>
                <a:close/>
                <a:moveTo>
                  <a:pt x="10768" y="4238"/>
                </a:moveTo>
                <a:lnTo>
                  <a:pt x="11968" y="4238"/>
                </a:lnTo>
                <a:lnTo>
                  <a:pt x="11968" y="5085"/>
                </a:lnTo>
                <a:lnTo>
                  <a:pt x="10768" y="5085"/>
                </a:lnTo>
                <a:lnTo>
                  <a:pt x="10768" y="4238"/>
                </a:lnTo>
                <a:close/>
                <a:moveTo>
                  <a:pt x="10768" y="5521"/>
                </a:moveTo>
                <a:lnTo>
                  <a:pt x="11968" y="5521"/>
                </a:lnTo>
                <a:lnTo>
                  <a:pt x="11968" y="6369"/>
                </a:lnTo>
                <a:lnTo>
                  <a:pt x="10768" y="6369"/>
                </a:lnTo>
                <a:lnTo>
                  <a:pt x="10768" y="552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7" name="Shape"/>
          <p:cNvSpPr/>
          <p:nvPr/>
        </p:nvSpPr>
        <p:spPr>
          <a:xfrm>
            <a:off x="7017178" y="6652013"/>
            <a:ext cx="421545" cy="790195"/>
          </a:xfrm>
          <a:custGeom>
            <a:avLst/>
            <a:gdLst/>
            <a:ahLst/>
            <a:cxnLst>
              <a:cxn ang="0">
                <a:pos x="wd2" y="hd2"/>
              </a:cxn>
              <a:cxn ang="5400000">
                <a:pos x="wd2" y="hd2"/>
              </a:cxn>
              <a:cxn ang="10800000">
                <a:pos x="wd2" y="hd2"/>
              </a:cxn>
              <a:cxn ang="16200000">
                <a:pos x="wd2" y="hd2"/>
              </a:cxn>
            </a:cxnLst>
            <a:rect l="0" t="0" r="r" b="b"/>
            <a:pathLst>
              <a:path w="21600" h="21600" extrusionOk="0">
                <a:moveTo>
                  <a:pt x="4533" y="17893"/>
                </a:moveTo>
                <a:lnTo>
                  <a:pt x="4533" y="19913"/>
                </a:lnTo>
                <a:lnTo>
                  <a:pt x="10844" y="21600"/>
                </a:lnTo>
                <a:lnTo>
                  <a:pt x="16178" y="19889"/>
                </a:lnTo>
                <a:lnTo>
                  <a:pt x="16178" y="10218"/>
                </a:lnTo>
                <a:lnTo>
                  <a:pt x="21600" y="8768"/>
                </a:lnTo>
                <a:lnTo>
                  <a:pt x="21600" y="2614"/>
                </a:lnTo>
                <a:lnTo>
                  <a:pt x="10800" y="0"/>
                </a:lnTo>
                <a:lnTo>
                  <a:pt x="0" y="2614"/>
                </a:lnTo>
                <a:lnTo>
                  <a:pt x="0" y="8745"/>
                </a:lnTo>
                <a:lnTo>
                  <a:pt x="4533" y="10194"/>
                </a:lnTo>
                <a:lnTo>
                  <a:pt x="4533" y="12143"/>
                </a:lnTo>
                <a:lnTo>
                  <a:pt x="6356" y="12642"/>
                </a:lnTo>
                <a:lnTo>
                  <a:pt x="6356" y="13545"/>
                </a:lnTo>
                <a:lnTo>
                  <a:pt x="4533" y="14020"/>
                </a:lnTo>
                <a:lnTo>
                  <a:pt x="4533" y="16040"/>
                </a:lnTo>
                <a:lnTo>
                  <a:pt x="6356" y="16515"/>
                </a:lnTo>
                <a:lnTo>
                  <a:pt x="6356" y="17418"/>
                </a:lnTo>
                <a:lnTo>
                  <a:pt x="4533" y="17893"/>
                </a:lnTo>
                <a:close/>
                <a:moveTo>
                  <a:pt x="6178" y="15469"/>
                </a:moveTo>
                <a:lnTo>
                  <a:pt x="6178" y="14566"/>
                </a:lnTo>
                <a:lnTo>
                  <a:pt x="8000" y="14091"/>
                </a:lnTo>
                <a:lnTo>
                  <a:pt x="8000" y="12095"/>
                </a:lnTo>
                <a:lnTo>
                  <a:pt x="6178" y="11596"/>
                </a:lnTo>
                <a:lnTo>
                  <a:pt x="6178" y="9695"/>
                </a:lnTo>
                <a:lnTo>
                  <a:pt x="1644" y="8222"/>
                </a:lnTo>
                <a:lnTo>
                  <a:pt x="1644" y="3184"/>
                </a:lnTo>
                <a:lnTo>
                  <a:pt x="10800" y="974"/>
                </a:lnTo>
                <a:lnTo>
                  <a:pt x="19956" y="3184"/>
                </a:lnTo>
                <a:lnTo>
                  <a:pt x="19956" y="8222"/>
                </a:lnTo>
                <a:lnTo>
                  <a:pt x="14489" y="9671"/>
                </a:lnTo>
                <a:lnTo>
                  <a:pt x="14489" y="19366"/>
                </a:lnTo>
                <a:lnTo>
                  <a:pt x="11644" y="20293"/>
                </a:lnTo>
                <a:lnTo>
                  <a:pt x="11644" y="9529"/>
                </a:lnTo>
                <a:lnTo>
                  <a:pt x="9956" y="9529"/>
                </a:lnTo>
                <a:lnTo>
                  <a:pt x="9956" y="20364"/>
                </a:lnTo>
                <a:lnTo>
                  <a:pt x="6178" y="19366"/>
                </a:lnTo>
                <a:lnTo>
                  <a:pt x="6178" y="18440"/>
                </a:lnTo>
                <a:lnTo>
                  <a:pt x="8000" y="17964"/>
                </a:lnTo>
                <a:lnTo>
                  <a:pt x="8000" y="15968"/>
                </a:lnTo>
                <a:lnTo>
                  <a:pt x="6178" y="15469"/>
                </a:lnTo>
                <a:close/>
                <a:moveTo>
                  <a:pt x="10800" y="2899"/>
                </a:moveTo>
                <a:lnTo>
                  <a:pt x="4533" y="4349"/>
                </a:lnTo>
                <a:lnTo>
                  <a:pt x="4533" y="6701"/>
                </a:lnTo>
                <a:lnTo>
                  <a:pt x="17067" y="6701"/>
                </a:lnTo>
                <a:lnTo>
                  <a:pt x="17067" y="4349"/>
                </a:lnTo>
                <a:lnTo>
                  <a:pt x="10800" y="2899"/>
                </a:lnTo>
                <a:close/>
                <a:moveTo>
                  <a:pt x="6178" y="5798"/>
                </a:moveTo>
                <a:lnTo>
                  <a:pt x="6178" y="4943"/>
                </a:lnTo>
                <a:lnTo>
                  <a:pt x="10800" y="3873"/>
                </a:lnTo>
                <a:lnTo>
                  <a:pt x="15422" y="4943"/>
                </a:lnTo>
                <a:lnTo>
                  <a:pt x="15422" y="5798"/>
                </a:lnTo>
                <a:lnTo>
                  <a:pt x="6178" y="57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8" name="Shape"/>
          <p:cNvSpPr/>
          <p:nvPr/>
        </p:nvSpPr>
        <p:spPr>
          <a:xfrm>
            <a:off x="4997286" y="6625135"/>
            <a:ext cx="813233" cy="843951"/>
          </a:xfrm>
          <a:custGeom>
            <a:avLst/>
            <a:gdLst/>
            <a:ahLst/>
            <a:cxnLst>
              <a:cxn ang="0">
                <a:pos x="wd2" y="hd2"/>
              </a:cxn>
              <a:cxn ang="5400000">
                <a:pos x="wd2" y="hd2"/>
              </a:cxn>
              <a:cxn ang="10800000">
                <a:pos x="wd2" y="hd2"/>
              </a:cxn>
              <a:cxn ang="16200000">
                <a:pos x="wd2" y="hd2"/>
              </a:cxn>
            </a:cxnLst>
            <a:rect l="0" t="0" r="r" b="b"/>
            <a:pathLst>
              <a:path w="21600" h="21600" extrusionOk="0">
                <a:moveTo>
                  <a:pt x="10812" y="0"/>
                </a:moveTo>
                <a:cubicBezTo>
                  <a:pt x="5429" y="0"/>
                  <a:pt x="0" y="1072"/>
                  <a:pt x="0" y="3105"/>
                </a:cubicBezTo>
                <a:cubicBezTo>
                  <a:pt x="0" y="3373"/>
                  <a:pt x="92" y="3619"/>
                  <a:pt x="254" y="3842"/>
                </a:cubicBezTo>
                <a:lnTo>
                  <a:pt x="277" y="3864"/>
                </a:lnTo>
                <a:lnTo>
                  <a:pt x="8594" y="15949"/>
                </a:lnTo>
                <a:lnTo>
                  <a:pt x="9264" y="20707"/>
                </a:lnTo>
                <a:cubicBezTo>
                  <a:pt x="9379" y="21287"/>
                  <a:pt x="10142" y="21600"/>
                  <a:pt x="10812" y="21600"/>
                </a:cubicBezTo>
                <a:cubicBezTo>
                  <a:pt x="11481" y="21600"/>
                  <a:pt x="12221" y="21287"/>
                  <a:pt x="12336" y="20684"/>
                </a:cubicBezTo>
                <a:lnTo>
                  <a:pt x="13029" y="15949"/>
                </a:lnTo>
                <a:lnTo>
                  <a:pt x="21323" y="3864"/>
                </a:lnTo>
                <a:cubicBezTo>
                  <a:pt x="21346" y="3864"/>
                  <a:pt x="21346" y="3864"/>
                  <a:pt x="21346" y="3864"/>
                </a:cubicBezTo>
                <a:lnTo>
                  <a:pt x="21346" y="3842"/>
                </a:lnTo>
                <a:cubicBezTo>
                  <a:pt x="21508" y="3619"/>
                  <a:pt x="21600" y="3373"/>
                  <a:pt x="21600" y="3105"/>
                </a:cubicBezTo>
                <a:cubicBezTo>
                  <a:pt x="21600" y="1072"/>
                  <a:pt x="16171" y="0"/>
                  <a:pt x="10812" y="0"/>
                </a:cubicBezTo>
                <a:close/>
                <a:moveTo>
                  <a:pt x="10812" y="849"/>
                </a:moveTo>
                <a:cubicBezTo>
                  <a:pt x="16864" y="849"/>
                  <a:pt x="20745" y="2189"/>
                  <a:pt x="20745" y="3105"/>
                </a:cubicBezTo>
                <a:cubicBezTo>
                  <a:pt x="20745" y="3172"/>
                  <a:pt x="20722" y="3261"/>
                  <a:pt x="20630" y="3395"/>
                </a:cubicBezTo>
                <a:lnTo>
                  <a:pt x="20584" y="3462"/>
                </a:lnTo>
                <a:cubicBezTo>
                  <a:pt x="19937" y="4199"/>
                  <a:pt x="16726" y="5383"/>
                  <a:pt x="10812" y="5383"/>
                </a:cubicBezTo>
                <a:cubicBezTo>
                  <a:pt x="5637" y="5383"/>
                  <a:pt x="1663" y="4356"/>
                  <a:pt x="970" y="3395"/>
                </a:cubicBezTo>
                <a:cubicBezTo>
                  <a:pt x="878" y="3261"/>
                  <a:pt x="878" y="3172"/>
                  <a:pt x="878" y="3105"/>
                </a:cubicBezTo>
                <a:cubicBezTo>
                  <a:pt x="878" y="2189"/>
                  <a:pt x="4736" y="849"/>
                  <a:pt x="10812" y="849"/>
                </a:cubicBezTo>
                <a:close/>
                <a:moveTo>
                  <a:pt x="10812" y="20774"/>
                </a:moveTo>
                <a:cubicBezTo>
                  <a:pt x="10419" y="20774"/>
                  <a:pt x="10142" y="20617"/>
                  <a:pt x="10119" y="20572"/>
                </a:cubicBezTo>
                <a:lnTo>
                  <a:pt x="9564" y="16686"/>
                </a:lnTo>
                <a:cubicBezTo>
                  <a:pt x="9911" y="16820"/>
                  <a:pt x="10326" y="16909"/>
                  <a:pt x="10812" y="16909"/>
                </a:cubicBezTo>
                <a:cubicBezTo>
                  <a:pt x="11274" y="16909"/>
                  <a:pt x="11689" y="16820"/>
                  <a:pt x="12036" y="16686"/>
                </a:cubicBezTo>
                <a:lnTo>
                  <a:pt x="11481" y="20550"/>
                </a:lnTo>
                <a:cubicBezTo>
                  <a:pt x="11458" y="20617"/>
                  <a:pt x="11204" y="20774"/>
                  <a:pt x="10812" y="20774"/>
                </a:cubicBezTo>
                <a:close/>
                <a:moveTo>
                  <a:pt x="12244" y="15569"/>
                </a:moveTo>
                <a:cubicBezTo>
                  <a:pt x="12105" y="15770"/>
                  <a:pt x="11597" y="16060"/>
                  <a:pt x="10812" y="16060"/>
                </a:cubicBezTo>
                <a:cubicBezTo>
                  <a:pt x="10003" y="16060"/>
                  <a:pt x="9495" y="15770"/>
                  <a:pt x="9356" y="15569"/>
                </a:cubicBezTo>
                <a:lnTo>
                  <a:pt x="2102" y="5004"/>
                </a:lnTo>
                <a:cubicBezTo>
                  <a:pt x="4228" y="5808"/>
                  <a:pt x="7670" y="6210"/>
                  <a:pt x="10812" y="6210"/>
                </a:cubicBezTo>
                <a:cubicBezTo>
                  <a:pt x="14369" y="6210"/>
                  <a:pt x="17534" y="5763"/>
                  <a:pt x="19498" y="5026"/>
                </a:cubicBezTo>
                <a:lnTo>
                  <a:pt x="12244" y="15569"/>
                </a:lnTo>
                <a:close/>
                <a:moveTo>
                  <a:pt x="13076" y="11883"/>
                </a:moveTo>
                <a:cubicBezTo>
                  <a:pt x="13076" y="12710"/>
                  <a:pt x="12382" y="13380"/>
                  <a:pt x="11551" y="13380"/>
                </a:cubicBezTo>
                <a:lnTo>
                  <a:pt x="11227" y="13380"/>
                </a:lnTo>
                <a:lnTo>
                  <a:pt x="11227" y="14385"/>
                </a:lnTo>
                <a:lnTo>
                  <a:pt x="10373" y="14385"/>
                </a:lnTo>
                <a:lnTo>
                  <a:pt x="10373" y="13380"/>
                </a:lnTo>
                <a:lnTo>
                  <a:pt x="10072" y="13380"/>
                </a:lnTo>
                <a:cubicBezTo>
                  <a:pt x="9218" y="13380"/>
                  <a:pt x="8524" y="12710"/>
                  <a:pt x="8524" y="11883"/>
                </a:cubicBezTo>
                <a:lnTo>
                  <a:pt x="9379" y="11883"/>
                </a:lnTo>
                <a:cubicBezTo>
                  <a:pt x="9379" y="12241"/>
                  <a:pt x="9680" y="12531"/>
                  <a:pt x="10072" y="12531"/>
                </a:cubicBezTo>
                <a:lnTo>
                  <a:pt x="11551" y="12531"/>
                </a:lnTo>
                <a:cubicBezTo>
                  <a:pt x="11920" y="12531"/>
                  <a:pt x="12221" y="12241"/>
                  <a:pt x="12221" y="11883"/>
                </a:cubicBezTo>
                <a:cubicBezTo>
                  <a:pt x="12221" y="11526"/>
                  <a:pt x="11920" y="11236"/>
                  <a:pt x="11551" y="11236"/>
                </a:cubicBezTo>
                <a:lnTo>
                  <a:pt x="10072" y="11236"/>
                </a:lnTo>
                <a:cubicBezTo>
                  <a:pt x="9218" y="11236"/>
                  <a:pt x="8524" y="10565"/>
                  <a:pt x="8524" y="9739"/>
                </a:cubicBezTo>
                <a:cubicBezTo>
                  <a:pt x="8524" y="8913"/>
                  <a:pt x="9218" y="8242"/>
                  <a:pt x="10072" y="8242"/>
                </a:cubicBezTo>
                <a:lnTo>
                  <a:pt x="10373" y="8242"/>
                </a:lnTo>
                <a:lnTo>
                  <a:pt x="10373" y="7237"/>
                </a:lnTo>
                <a:lnTo>
                  <a:pt x="11227" y="7237"/>
                </a:lnTo>
                <a:lnTo>
                  <a:pt x="11227" y="8242"/>
                </a:lnTo>
                <a:lnTo>
                  <a:pt x="11366" y="8242"/>
                </a:lnTo>
                <a:cubicBezTo>
                  <a:pt x="12198" y="8242"/>
                  <a:pt x="12891" y="8913"/>
                  <a:pt x="12891" y="9739"/>
                </a:cubicBezTo>
                <a:lnTo>
                  <a:pt x="12036" y="9739"/>
                </a:lnTo>
                <a:cubicBezTo>
                  <a:pt x="12036" y="9382"/>
                  <a:pt x="11736" y="9069"/>
                  <a:pt x="11366" y="9069"/>
                </a:cubicBezTo>
                <a:lnTo>
                  <a:pt x="10072" y="9069"/>
                </a:lnTo>
                <a:cubicBezTo>
                  <a:pt x="9680" y="9069"/>
                  <a:pt x="9379" y="9382"/>
                  <a:pt x="9379" y="9739"/>
                </a:cubicBezTo>
                <a:cubicBezTo>
                  <a:pt x="9379" y="10096"/>
                  <a:pt x="9680" y="10387"/>
                  <a:pt x="10072" y="10387"/>
                </a:cubicBezTo>
                <a:lnTo>
                  <a:pt x="11551" y="10387"/>
                </a:lnTo>
                <a:cubicBezTo>
                  <a:pt x="12382" y="10387"/>
                  <a:pt x="13076" y="11057"/>
                  <a:pt x="13076" y="1188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9" name="Shape"/>
          <p:cNvSpPr/>
          <p:nvPr/>
        </p:nvSpPr>
        <p:spPr>
          <a:xfrm>
            <a:off x="8614657" y="6627056"/>
            <a:ext cx="874675" cy="840111"/>
          </a:xfrm>
          <a:custGeom>
            <a:avLst/>
            <a:gdLst/>
            <a:ahLst/>
            <a:cxnLst>
              <a:cxn ang="0">
                <a:pos x="wd2" y="hd2"/>
              </a:cxn>
              <a:cxn ang="5400000">
                <a:pos x="wd2" y="hd2"/>
              </a:cxn>
              <a:cxn ang="10800000">
                <a:pos x="wd2" y="hd2"/>
              </a:cxn>
              <a:cxn ang="16200000">
                <a:pos x="wd2" y="hd2"/>
              </a:cxn>
            </a:cxnLst>
            <a:rect l="0" t="0" r="r" b="b"/>
            <a:pathLst>
              <a:path w="21600" h="21600" extrusionOk="0">
                <a:moveTo>
                  <a:pt x="19668" y="4683"/>
                </a:moveTo>
                <a:lnTo>
                  <a:pt x="14150" y="4683"/>
                </a:lnTo>
                <a:lnTo>
                  <a:pt x="14150" y="3832"/>
                </a:lnTo>
                <a:lnTo>
                  <a:pt x="19668" y="3832"/>
                </a:lnTo>
                <a:lnTo>
                  <a:pt x="19668" y="4683"/>
                </a:lnTo>
                <a:close/>
                <a:moveTo>
                  <a:pt x="19668" y="5109"/>
                </a:moveTo>
                <a:lnTo>
                  <a:pt x="14150" y="5109"/>
                </a:lnTo>
                <a:lnTo>
                  <a:pt x="14150" y="5960"/>
                </a:lnTo>
                <a:lnTo>
                  <a:pt x="19668" y="5960"/>
                </a:lnTo>
                <a:lnTo>
                  <a:pt x="19668" y="5109"/>
                </a:lnTo>
                <a:close/>
                <a:moveTo>
                  <a:pt x="17821" y="6386"/>
                </a:moveTo>
                <a:lnTo>
                  <a:pt x="14150" y="6386"/>
                </a:lnTo>
                <a:lnTo>
                  <a:pt x="14150" y="7237"/>
                </a:lnTo>
                <a:lnTo>
                  <a:pt x="17821" y="7237"/>
                </a:lnTo>
                <a:lnTo>
                  <a:pt x="17821" y="6386"/>
                </a:lnTo>
                <a:close/>
                <a:moveTo>
                  <a:pt x="1932" y="2756"/>
                </a:moveTo>
                <a:lnTo>
                  <a:pt x="11101" y="2756"/>
                </a:lnTo>
                <a:lnTo>
                  <a:pt x="11101" y="1927"/>
                </a:lnTo>
                <a:lnTo>
                  <a:pt x="1932" y="1927"/>
                </a:lnTo>
                <a:lnTo>
                  <a:pt x="1932" y="2756"/>
                </a:lnTo>
                <a:close/>
                <a:moveTo>
                  <a:pt x="1932" y="4033"/>
                </a:moveTo>
                <a:lnTo>
                  <a:pt x="11101" y="4033"/>
                </a:lnTo>
                <a:lnTo>
                  <a:pt x="11101" y="3204"/>
                </a:lnTo>
                <a:lnTo>
                  <a:pt x="1932" y="3204"/>
                </a:lnTo>
                <a:lnTo>
                  <a:pt x="1932" y="4033"/>
                </a:lnTo>
                <a:close/>
                <a:moveTo>
                  <a:pt x="1932" y="5310"/>
                </a:moveTo>
                <a:lnTo>
                  <a:pt x="11101" y="5310"/>
                </a:lnTo>
                <a:lnTo>
                  <a:pt x="11101" y="4481"/>
                </a:lnTo>
                <a:lnTo>
                  <a:pt x="1932" y="4481"/>
                </a:lnTo>
                <a:lnTo>
                  <a:pt x="1932" y="5310"/>
                </a:lnTo>
                <a:close/>
                <a:moveTo>
                  <a:pt x="1932" y="6588"/>
                </a:moveTo>
                <a:lnTo>
                  <a:pt x="11101" y="6588"/>
                </a:lnTo>
                <a:lnTo>
                  <a:pt x="11101" y="5759"/>
                </a:lnTo>
                <a:lnTo>
                  <a:pt x="1932" y="5759"/>
                </a:lnTo>
                <a:lnTo>
                  <a:pt x="1932" y="6588"/>
                </a:lnTo>
                <a:close/>
                <a:moveTo>
                  <a:pt x="1932" y="7865"/>
                </a:moveTo>
                <a:lnTo>
                  <a:pt x="11101" y="7865"/>
                </a:lnTo>
                <a:lnTo>
                  <a:pt x="11101" y="7036"/>
                </a:lnTo>
                <a:lnTo>
                  <a:pt x="1932" y="7036"/>
                </a:lnTo>
                <a:lnTo>
                  <a:pt x="1932" y="7865"/>
                </a:lnTo>
                <a:close/>
                <a:moveTo>
                  <a:pt x="1932" y="9142"/>
                </a:moveTo>
                <a:lnTo>
                  <a:pt x="8953" y="9142"/>
                </a:lnTo>
                <a:lnTo>
                  <a:pt x="8953" y="8313"/>
                </a:lnTo>
                <a:lnTo>
                  <a:pt x="1932" y="8313"/>
                </a:lnTo>
                <a:lnTo>
                  <a:pt x="1932" y="9142"/>
                </a:lnTo>
                <a:close/>
                <a:moveTo>
                  <a:pt x="21600" y="1927"/>
                </a:moveTo>
                <a:lnTo>
                  <a:pt x="21600" y="9142"/>
                </a:lnTo>
                <a:lnTo>
                  <a:pt x="18293" y="9142"/>
                </a:lnTo>
                <a:lnTo>
                  <a:pt x="15588" y="11965"/>
                </a:lnTo>
                <a:lnTo>
                  <a:pt x="15588" y="9142"/>
                </a:lnTo>
                <a:lnTo>
                  <a:pt x="14858" y="9142"/>
                </a:lnTo>
                <a:lnTo>
                  <a:pt x="14858" y="11046"/>
                </a:lnTo>
                <a:lnTo>
                  <a:pt x="10972" y="11046"/>
                </a:lnTo>
                <a:lnTo>
                  <a:pt x="8245" y="13892"/>
                </a:lnTo>
                <a:lnTo>
                  <a:pt x="8245" y="11046"/>
                </a:lnTo>
                <a:lnTo>
                  <a:pt x="0" y="11046"/>
                </a:lnTo>
                <a:lnTo>
                  <a:pt x="0" y="0"/>
                </a:lnTo>
                <a:lnTo>
                  <a:pt x="14858" y="0"/>
                </a:lnTo>
                <a:lnTo>
                  <a:pt x="14858" y="1927"/>
                </a:lnTo>
                <a:lnTo>
                  <a:pt x="21600" y="1927"/>
                </a:lnTo>
                <a:close/>
                <a:moveTo>
                  <a:pt x="12239" y="9142"/>
                </a:moveTo>
                <a:lnTo>
                  <a:pt x="12239" y="1927"/>
                </a:lnTo>
                <a:lnTo>
                  <a:pt x="14064" y="1927"/>
                </a:lnTo>
                <a:lnTo>
                  <a:pt x="14064" y="851"/>
                </a:lnTo>
                <a:lnTo>
                  <a:pt x="794" y="851"/>
                </a:lnTo>
                <a:lnTo>
                  <a:pt x="794" y="10217"/>
                </a:lnTo>
                <a:lnTo>
                  <a:pt x="9061" y="10217"/>
                </a:lnTo>
                <a:lnTo>
                  <a:pt x="9061" y="11853"/>
                </a:lnTo>
                <a:lnTo>
                  <a:pt x="10628" y="10217"/>
                </a:lnTo>
                <a:lnTo>
                  <a:pt x="14064" y="10217"/>
                </a:lnTo>
                <a:lnTo>
                  <a:pt x="14064" y="9142"/>
                </a:lnTo>
                <a:lnTo>
                  <a:pt x="12239" y="9142"/>
                </a:lnTo>
                <a:close/>
                <a:moveTo>
                  <a:pt x="20784" y="2756"/>
                </a:moveTo>
                <a:lnTo>
                  <a:pt x="13033" y="2756"/>
                </a:lnTo>
                <a:lnTo>
                  <a:pt x="13033" y="8313"/>
                </a:lnTo>
                <a:lnTo>
                  <a:pt x="16404" y="8313"/>
                </a:lnTo>
                <a:lnTo>
                  <a:pt x="16404" y="9949"/>
                </a:lnTo>
                <a:lnTo>
                  <a:pt x="17971" y="8313"/>
                </a:lnTo>
                <a:lnTo>
                  <a:pt x="20784" y="8313"/>
                </a:lnTo>
                <a:lnTo>
                  <a:pt x="20784" y="2756"/>
                </a:lnTo>
                <a:close/>
                <a:moveTo>
                  <a:pt x="21278" y="21174"/>
                </a:moveTo>
                <a:lnTo>
                  <a:pt x="21278" y="21600"/>
                </a:lnTo>
                <a:lnTo>
                  <a:pt x="11315" y="21600"/>
                </a:lnTo>
                <a:lnTo>
                  <a:pt x="11315" y="21174"/>
                </a:lnTo>
                <a:cubicBezTo>
                  <a:pt x="11315" y="19359"/>
                  <a:pt x="12711" y="17880"/>
                  <a:pt x="14450" y="17880"/>
                </a:cubicBezTo>
                <a:cubicBezTo>
                  <a:pt x="14021" y="17410"/>
                  <a:pt x="13763" y="16760"/>
                  <a:pt x="13763" y="16066"/>
                </a:cubicBezTo>
                <a:cubicBezTo>
                  <a:pt x="13763" y="14609"/>
                  <a:pt x="14901" y="13422"/>
                  <a:pt x="16297" y="13422"/>
                </a:cubicBezTo>
                <a:cubicBezTo>
                  <a:pt x="17692" y="13422"/>
                  <a:pt x="18852" y="14609"/>
                  <a:pt x="18852" y="16066"/>
                </a:cubicBezTo>
                <a:cubicBezTo>
                  <a:pt x="18852" y="16760"/>
                  <a:pt x="18573" y="17410"/>
                  <a:pt x="18143" y="17880"/>
                </a:cubicBezTo>
                <a:cubicBezTo>
                  <a:pt x="19882" y="17880"/>
                  <a:pt x="21278" y="19359"/>
                  <a:pt x="21278" y="21174"/>
                </a:cubicBezTo>
                <a:close/>
                <a:moveTo>
                  <a:pt x="14557" y="16066"/>
                </a:moveTo>
                <a:cubicBezTo>
                  <a:pt x="14557" y="17074"/>
                  <a:pt x="15330" y="17880"/>
                  <a:pt x="16297" y="17880"/>
                </a:cubicBezTo>
                <a:cubicBezTo>
                  <a:pt x="17263" y="17880"/>
                  <a:pt x="18036" y="17074"/>
                  <a:pt x="18036" y="16066"/>
                </a:cubicBezTo>
                <a:cubicBezTo>
                  <a:pt x="18036" y="15057"/>
                  <a:pt x="17263" y="14251"/>
                  <a:pt x="16297" y="14251"/>
                </a:cubicBezTo>
                <a:cubicBezTo>
                  <a:pt x="15330" y="14251"/>
                  <a:pt x="14557" y="15057"/>
                  <a:pt x="14557" y="16066"/>
                </a:cubicBezTo>
                <a:close/>
                <a:moveTo>
                  <a:pt x="20462" y="20749"/>
                </a:moveTo>
                <a:cubicBezTo>
                  <a:pt x="20269" y="19606"/>
                  <a:pt x="19303" y="18710"/>
                  <a:pt x="18143" y="18710"/>
                </a:cubicBezTo>
                <a:lnTo>
                  <a:pt x="14472" y="18710"/>
                </a:lnTo>
                <a:cubicBezTo>
                  <a:pt x="13312" y="18710"/>
                  <a:pt x="12346" y="19606"/>
                  <a:pt x="12153" y="20749"/>
                </a:cubicBezTo>
                <a:lnTo>
                  <a:pt x="20462" y="20749"/>
                </a:lnTo>
                <a:close/>
                <a:moveTo>
                  <a:pt x="3457" y="17880"/>
                </a:moveTo>
                <a:cubicBezTo>
                  <a:pt x="3006" y="17410"/>
                  <a:pt x="2748" y="16760"/>
                  <a:pt x="2748" y="16066"/>
                </a:cubicBezTo>
                <a:cubicBezTo>
                  <a:pt x="2748" y="14609"/>
                  <a:pt x="3886" y="13422"/>
                  <a:pt x="5282" y="13422"/>
                </a:cubicBezTo>
                <a:cubicBezTo>
                  <a:pt x="6699" y="13422"/>
                  <a:pt x="7837" y="14609"/>
                  <a:pt x="7837" y="16066"/>
                </a:cubicBezTo>
                <a:cubicBezTo>
                  <a:pt x="7837" y="16760"/>
                  <a:pt x="7558" y="17410"/>
                  <a:pt x="7128" y="17880"/>
                </a:cubicBezTo>
                <a:cubicBezTo>
                  <a:pt x="8868" y="17880"/>
                  <a:pt x="10285" y="19359"/>
                  <a:pt x="10285" y="21174"/>
                </a:cubicBezTo>
                <a:lnTo>
                  <a:pt x="10285" y="21600"/>
                </a:lnTo>
                <a:lnTo>
                  <a:pt x="301" y="21600"/>
                </a:lnTo>
                <a:lnTo>
                  <a:pt x="301" y="21174"/>
                </a:lnTo>
                <a:cubicBezTo>
                  <a:pt x="301" y="19359"/>
                  <a:pt x="1718" y="17880"/>
                  <a:pt x="3457" y="17880"/>
                </a:cubicBezTo>
                <a:close/>
                <a:moveTo>
                  <a:pt x="3543" y="16066"/>
                </a:moveTo>
                <a:cubicBezTo>
                  <a:pt x="3543" y="17074"/>
                  <a:pt x="4337" y="17880"/>
                  <a:pt x="5282" y="17880"/>
                </a:cubicBezTo>
                <a:cubicBezTo>
                  <a:pt x="6248" y="17880"/>
                  <a:pt x="7021" y="17074"/>
                  <a:pt x="7021" y="16066"/>
                </a:cubicBezTo>
                <a:cubicBezTo>
                  <a:pt x="7021" y="15057"/>
                  <a:pt x="6248" y="14251"/>
                  <a:pt x="5282" y="14251"/>
                </a:cubicBezTo>
                <a:cubicBezTo>
                  <a:pt x="4337" y="14251"/>
                  <a:pt x="3543" y="15057"/>
                  <a:pt x="3543" y="16066"/>
                </a:cubicBezTo>
                <a:close/>
                <a:moveTo>
                  <a:pt x="1138" y="20749"/>
                </a:moveTo>
                <a:lnTo>
                  <a:pt x="9447" y="20749"/>
                </a:lnTo>
                <a:cubicBezTo>
                  <a:pt x="9254" y="19606"/>
                  <a:pt x="8288" y="18710"/>
                  <a:pt x="7128" y="18710"/>
                </a:cubicBezTo>
                <a:lnTo>
                  <a:pt x="3457" y="18710"/>
                </a:lnTo>
                <a:cubicBezTo>
                  <a:pt x="2297" y="18710"/>
                  <a:pt x="1331" y="19606"/>
                  <a:pt x="1138" y="2074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0" name="Shape"/>
          <p:cNvSpPr/>
          <p:nvPr/>
        </p:nvSpPr>
        <p:spPr>
          <a:xfrm>
            <a:off x="10423346" y="6596547"/>
            <a:ext cx="901553" cy="901336"/>
          </a:xfrm>
          <a:custGeom>
            <a:avLst/>
            <a:gdLst/>
            <a:ahLst/>
            <a:cxnLst>
              <a:cxn ang="0">
                <a:pos x="wd2" y="hd2"/>
              </a:cxn>
              <a:cxn ang="5400000">
                <a:pos x="wd2" y="hd2"/>
              </a:cxn>
              <a:cxn ang="10800000">
                <a:pos x="wd2" y="hd2"/>
              </a:cxn>
              <a:cxn ang="16200000">
                <a:pos x="wd2" y="hd2"/>
              </a:cxn>
            </a:cxnLst>
            <a:rect l="0" t="0" r="r" b="b"/>
            <a:pathLst>
              <a:path w="21600" h="21595" extrusionOk="0">
                <a:moveTo>
                  <a:pt x="21579" y="10305"/>
                </a:moveTo>
                <a:lnTo>
                  <a:pt x="21433" y="10200"/>
                </a:lnTo>
                <a:cubicBezTo>
                  <a:pt x="21245" y="10075"/>
                  <a:pt x="20952" y="9887"/>
                  <a:pt x="20493" y="9804"/>
                </a:cubicBezTo>
                <a:cubicBezTo>
                  <a:pt x="20472" y="9616"/>
                  <a:pt x="20430" y="9428"/>
                  <a:pt x="20409" y="9261"/>
                </a:cubicBezTo>
                <a:cubicBezTo>
                  <a:pt x="20848" y="9073"/>
                  <a:pt x="21078" y="8802"/>
                  <a:pt x="21224" y="8635"/>
                </a:cubicBezTo>
                <a:lnTo>
                  <a:pt x="21328" y="8489"/>
                </a:lnTo>
                <a:lnTo>
                  <a:pt x="21308" y="8322"/>
                </a:lnTo>
                <a:cubicBezTo>
                  <a:pt x="21287" y="8238"/>
                  <a:pt x="21266" y="8113"/>
                  <a:pt x="21245" y="8009"/>
                </a:cubicBezTo>
                <a:cubicBezTo>
                  <a:pt x="21203" y="7925"/>
                  <a:pt x="21182" y="7800"/>
                  <a:pt x="21140" y="7696"/>
                </a:cubicBezTo>
                <a:lnTo>
                  <a:pt x="21078" y="7529"/>
                </a:lnTo>
                <a:lnTo>
                  <a:pt x="20911" y="7487"/>
                </a:lnTo>
                <a:cubicBezTo>
                  <a:pt x="20702" y="7404"/>
                  <a:pt x="20368" y="7278"/>
                  <a:pt x="19908" y="7341"/>
                </a:cubicBezTo>
                <a:cubicBezTo>
                  <a:pt x="19824" y="7153"/>
                  <a:pt x="19762" y="6986"/>
                  <a:pt x="19678" y="6819"/>
                </a:cubicBezTo>
                <a:cubicBezTo>
                  <a:pt x="20054" y="6527"/>
                  <a:pt x="20221" y="6214"/>
                  <a:pt x="20305" y="6005"/>
                </a:cubicBezTo>
                <a:lnTo>
                  <a:pt x="20368" y="5859"/>
                </a:lnTo>
                <a:lnTo>
                  <a:pt x="20305" y="5692"/>
                </a:lnTo>
                <a:cubicBezTo>
                  <a:pt x="20263" y="5609"/>
                  <a:pt x="20200" y="5484"/>
                  <a:pt x="20159" y="5400"/>
                </a:cubicBezTo>
                <a:cubicBezTo>
                  <a:pt x="20117" y="5317"/>
                  <a:pt x="20033" y="5212"/>
                  <a:pt x="19991" y="5129"/>
                </a:cubicBezTo>
                <a:lnTo>
                  <a:pt x="19887" y="5004"/>
                </a:lnTo>
                <a:lnTo>
                  <a:pt x="19720" y="4983"/>
                </a:lnTo>
                <a:cubicBezTo>
                  <a:pt x="19490" y="4941"/>
                  <a:pt x="19135" y="4941"/>
                  <a:pt x="18696" y="5108"/>
                </a:cubicBezTo>
                <a:cubicBezTo>
                  <a:pt x="18571" y="4962"/>
                  <a:pt x="18467" y="4816"/>
                  <a:pt x="18341" y="4670"/>
                </a:cubicBezTo>
                <a:cubicBezTo>
                  <a:pt x="18634" y="4294"/>
                  <a:pt x="18717" y="3939"/>
                  <a:pt x="18738" y="3710"/>
                </a:cubicBezTo>
                <a:lnTo>
                  <a:pt x="18759" y="3543"/>
                </a:lnTo>
                <a:lnTo>
                  <a:pt x="18655" y="3418"/>
                </a:lnTo>
                <a:cubicBezTo>
                  <a:pt x="18592" y="3334"/>
                  <a:pt x="18508" y="3251"/>
                  <a:pt x="18446" y="3167"/>
                </a:cubicBezTo>
                <a:cubicBezTo>
                  <a:pt x="18362" y="3105"/>
                  <a:pt x="18279" y="3021"/>
                  <a:pt x="18195" y="2958"/>
                </a:cubicBezTo>
                <a:lnTo>
                  <a:pt x="18070" y="2854"/>
                </a:lnTo>
                <a:lnTo>
                  <a:pt x="17903" y="2875"/>
                </a:lnTo>
                <a:cubicBezTo>
                  <a:pt x="17673" y="2896"/>
                  <a:pt x="17318" y="2979"/>
                  <a:pt x="16942" y="3272"/>
                </a:cubicBezTo>
                <a:cubicBezTo>
                  <a:pt x="16795" y="3146"/>
                  <a:pt x="16649" y="3021"/>
                  <a:pt x="16503" y="2917"/>
                </a:cubicBezTo>
                <a:cubicBezTo>
                  <a:pt x="16670" y="2478"/>
                  <a:pt x="16670" y="2145"/>
                  <a:pt x="16628" y="1894"/>
                </a:cubicBezTo>
                <a:lnTo>
                  <a:pt x="16607" y="1727"/>
                </a:lnTo>
                <a:lnTo>
                  <a:pt x="16482" y="1644"/>
                </a:lnTo>
                <a:cubicBezTo>
                  <a:pt x="16398" y="1581"/>
                  <a:pt x="16294" y="1498"/>
                  <a:pt x="16210" y="1456"/>
                </a:cubicBezTo>
                <a:cubicBezTo>
                  <a:pt x="16127" y="1414"/>
                  <a:pt x="16002" y="1352"/>
                  <a:pt x="15918" y="1310"/>
                </a:cubicBezTo>
                <a:lnTo>
                  <a:pt x="15751" y="1247"/>
                </a:lnTo>
                <a:lnTo>
                  <a:pt x="15605" y="1310"/>
                </a:lnTo>
                <a:cubicBezTo>
                  <a:pt x="15396" y="1393"/>
                  <a:pt x="15082" y="1560"/>
                  <a:pt x="14790" y="1936"/>
                </a:cubicBezTo>
                <a:cubicBezTo>
                  <a:pt x="14602" y="1852"/>
                  <a:pt x="14435" y="1769"/>
                  <a:pt x="14268" y="1727"/>
                </a:cubicBezTo>
                <a:cubicBezTo>
                  <a:pt x="14309" y="1247"/>
                  <a:pt x="14226" y="913"/>
                  <a:pt x="14121" y="705"/>
                </a:cubicBezTo>
                <a:lnTo>
                  <a:pt x="14080" y="538"/>
                </a:lnTo>
                <a:lnTo>
                  <a:pt x="13913" y="475"/>
                </a:lnTo>
                <a:cubicBezTo>
                  <a:pt x="13808" y="433"/>
                  <a:pt x="13704" y="412"/>
                  <a:pt x="13599" y="371"/>
                </a:cubicBezTo>
                <a:cubicBezTo>
                  <a:pt x="13495" y="350"/>
                  <a:pt x="13369" y="329"/>
                  <a:pt x="13286" y="308"/>
                </a:cubicBezTo>
                <a:lnTo>
                  <a:pt x="13119" y="287"/>
                </a:lnTo>
                <a:lnTo>
                  <a:pt x="12973" y="392"/>
                </a:lnTo>
                <a:cubicBezTo>
                  <a:pt x="12805" y="538"/>
                  <a:pt x="12534" y="767"/>
                  <a:pt x="12346" y="1205"/>
                </a:cubicBezTo>
                <a:cubicBezTo>
                  <a:pt x="12158" y="1185"/>
                  <a:pt x="11970" y="1143"/>
                  <a:pt x="11803" y="1122"/>
                </a:cubicBezTo>
                <a:cubicBezTo>
                  <a:pt x="11719" y="663"/>
                  <a:pt x="11531" y="371"/>
                  <a:pt x="11406" y="183"/>
                </a:cubicBezTo>
                <a:lnTo>
                  <a:pt x="11301" y="37"/>
                </a:lnTo>
                <a:lnTo>
                  <a:pt x="11134" y="16"/>
                </a:lnTo>
                <a:cubicBezTo>
                  <a:pt x="10925" y="-5"/>
                  <a:pt x="10675" y="-5"/>
                  <a:pt x="10487" y="16"/>
                </a:cubicBezTo>
                <a:lnTo>
                  <a:pt x="10299" y="37"/>
                </a:lnTo>
                <a:lnTo>
                  <a:pt x="10215" y="183"/>
                </a:lnTo>
                <a:cubicBezTo>
                  <a:pt x="10069" y="371"/>
                  <a:pt x="9881" y="663"/>
                  <a:pt x="9818" y="1122"/>
                </a:cubicBezTo>
                <a:cubicBezTo>
                  <a:pt x="9609" y="1143"/>
                  <a:pt x="9421" y="1185"/>
                  <a:pt x="9254" y="1205"/>
                </a:cubicBezTo>
                <a:cubicBezTo>
                  <a:pt x="9066" y="767"/>
                  <a:pt x="8815" y="538"/>
                  <a:pt x="8627" y="392"/>
                </a:cubicBezTo>
                <a:lnTo>
                  <a:pt x="8502" y="287"/>
                </a:lnTo>
                <a:lnTo>
                  <a:pt x="8335" y="308"/>
                </a:lnTo>
                <a:cubicBezTo>
                  <a:pt x="8231" y="329"/>
                  <a:pt x="8105" y="350"/>
                  <a:pt x="8001" y="371"/>
                </a:cubicBezTo>
                <a:cubicBezTo>
                  <a:pt x="7917" y="412"/>
                  <a:pt x="7792" y="433"/>
                  <a:pt x="7687" y="475"/>
                </a:cubicBezTo>
                <a:lnTo>
                  <a:pt x="7541" y="538"/>
                </a:lnTo>
                <a:lnTo>
                  <a:pt x="7479" y="705"/>
                </a:lnTo>
                <a:cubicBezTo>
                  <a:pt x="7395" y="913"/>
                  <a:pt x="7291" y="1247"/>
                  <a:pt x="7332" y="1706"/>
                </a:cubicBezTo>
                <a:cubicBezTo>
                  <a:pt x="7165" y="1790"/>
                  <a:pt x="6977" y="1852"/>
                  <a:pt x="6831" y="1936"/>
                </a:cubicBezTo>
                <a:cubicBezTo>
                  <a:pt x="6538" y="1560"/>
                  <a:pt x="6225" y="1393"/>
                  <a:pt x="5995" y="1310"/>
                </a:cubicBezTo>
                <a:lnTo>
                  <a:pt x="5849" y="1247"/>
                </a:lnTo>
                <a:lnTo>
                  <a:pt x="5682" y="1310"/>
                </a:lnTo>
                <a:cubicBezTo>
                  <a:pt x="5598" y="1352"/>
                  <a:pt x="5494" y="1414"/>
                  <a:pt x="5410" y="1456"/>
                </a:cubicBezTo>
                <a:cubicBezTo>
                  <a:pt x="5306" y="1498"/>
                  <a:pt x="5202" y="1581"/>
                  <a:pt x="5118" y="1623"/>
                </a:cubicBezTo>
                <a:lnTo>
                  <a:pt x="4993" y="1727"/>
                </a:lnTo>
                <a:lnTo>
                  <a:pt x="4972" y="1894"/>
                </a:lnTo>
                <a:cubicBezTo>
                  <a:pt x="4951" y="2124"/>
                  <a:pt x="4930" y="2478"/>
                  <a:pt x="5097" y="2917"/>
                </a:cubicBezTo>
                <a:cubicBezTo>
                  <a:pt x="4951" y="3042"/>
                  <a:pt x="4805" y="3146"/>
                  <a:pt x="4658" y="3272"/>
                </a:cubicBezTo>
                <a:cubicBezTo>
                  <a:pt x="4282" y="2979"/>
                  <a:pt x="3927" y="2896"/>
                  <a:pt x="3697" y="2875"/>
                </a:cubicBezTo>
                <a:lnTo>
                  <a:pt x="3530" y="2854"/>
                </a:lnTo>
                <a:lnTo>
                  <a:pt x="3405" y="2958"/>
                </a:lnTo>
                <a:cubicBezTo>
                  <a:pt x="3321" y="3021"/>
                  <a:pt x="3238" y="3105"/>
                  <a:pt x="3154" y="3167"/>
                </a:cubicBezTo>
                <a:cubicBezTo>
                  <a:pt x="3092" y="3251"/>
                  <a:pt x="3008" y="3334"/>
                  <a:pt x="2945" y="3418"/>
                </a:cubicBezTo>
                <a:lnTo>
                  <a:pt x="2841" y="3543"/>
                </a:lnTo>
                <a:lnTo>
                  <a:pt x="2862" y="3710"/>
                </a:lnTo>
                <a:cubicBezTo>
                  <a:pt x="2904" y="3939"/>
                  <a:pt x="2987" y="4294"/>
                  <a:pt x="3259" y="4670"/>
                </a:cubicBezTo>
                <a:cubicBezTo>
                  <a:pt x="3133" y="4816"/>
                  <a:pt x="3029" y="4962"/>
                  <a:pt x="2925" y="5108"/>
                </a:cubicBezTo>
                <a:cubicBezTo>
                  <a:pt x="2486" y="4941"/>
                  <a:pt x="2131" y="4941"/>
                  <a:pt x="1901" y="4983"/>
                </a:cubicBezTo>
                <a:lnTo>
                  <a:pt x="1734" y="5004"/>
                </a:lnTo>
                <a:lnTo>
                  <a:pt x="1629" y="5129"/>
                </a:lnTo>
                <a:cubicBezTo>
                  <a:pt x="1567" y="5212"/>
                  <a:pt x="1504" y="5317"/>
                  <a:pt x="1441" y="5400"/>
                </a:cubicBezTo>
                <a:cubicBezTo>
                  <a:pt x="1400" y="5484"/>
                  <a:pt x="1337" y="5609"/>
                  <a:pt x="1295" y="5692"/>
                </a:cubicBezTo>
                <a:lnTo>
                  <a:pt x="1232" y="5859"/>
                </a:lnTo>
                <a:lnTo>
                  <a:pt x="1295" y="6005"/>
                </a:lnTo>
                <a:cubicBezTo>
                  <a:pt x="1400" y="6214"/>
                  <a:pt x="1546" y="6527"/>
                  <a:pt x="1922" y="6819"/>
                </a:cubicBezTo>
                <a:cubicBezTo>
                  <a:pt x="1838" y="7007"/>
                  <a:pt x="1776" y="7174"/>
                  <a:pt x="1713" y="7341"/>
                </a:cubicBezTo>
                <a:cubicBezTo>
                  <a:pt x="1253" y="7299"/>
                  <a:pt x="898" y="7404"/>
                  <a:pt x="689" y="7487"/>
                </a:cubicBezTo>
                <a:lnTo>
                  <a:pt x="522" y="7529"/>
                </a:lnTo>
                <a:lnTo>
                  <a:pt x="460" y="7696"/>
                </a:lnTo>
                <a:cubicBezTo>
                  <a:pt x="439" y="7800"/>
                  <a:pt x="397" y="7925"/>
                  <a:pt x="376" y="8009"/>
                </a:cubicBezTo>
                <a:cubicBezTo>
                  <a:pt x="334" y="8113"/>
                  <a:pt x="313" y="8238"/>
                  <a:pt x="292" y="8322"/>
                </a:cubicBezTo>
                <a:lnTo>
                  <a:pt x="272" y="8489"/>
                </a:lnTo>
                <a:lnTo>
                  <a:pt x="376" y="8635"/>
                </a:lnTo>
                <a:cubicBezTo>
                  <a:pt x="522" y="8802"/>
                  <a:pt x="773" y="9073"/>
                  <a:pt x="1191" y="9261"/>
                </a:cubicBezTo>
                <a:cubicBezTo>
                  <a:pt x="1170" y="9449"/>
                  <a:pt x="1149" y="9637"/>
                  <a:pt x="1128" y="9804"/>
                </a:cubicBezTo>
                <a:cubicBezTo>
                  <a:pt x="668" y="9887"/>
                  <a:pt x="355" y="10075"/>
                  <a:pt x="167" y="10200"/>
                </a:cubicBezTo>
                <a:lnTo>
                  <a:pt x="42" y="10305"/>
                </a:lnTo>
                <a:lnTo>
                  <a:pt x="21" y="10472"/>
                </a:lnTo>
                <a:cubicBezTo>
                  <a:pt x="0" y="10576"/>
                  <a:pt x="0" y="10701"/>
                  <a:pt x="0" y="10805"/>
                </a:cubicBezTo>
                <a:cubicBezTo>
                  <a:pt x="0" y="10910"/>
                  <a:pt x="0" y="11035"/>
                  <a:pt x="21" y="11139"/>
                </a:cubicBezTo>
                <a:lnTo>
                  <a:pt x="42" y="11306"/>
                </a:lnTo>
                <a:lnTo>
                  <a:pt x="167" y="11411"/>
                </a:lnTo>
                <a:cubicBezTo>
                  <a:pt x="355" y="11536"/>
                  <a:pt x="668" y="11724"/>
                  <a:pt x="1128" y="11786"/>
                </a:cubicBezTo>
                <a:cubicBezTo>
                  <a:pt x="1149" y="11995"/>
                  <a:pt x="1170" y="12183"/>
                  <a:pt x="1191" y="12350"/>
                </a:cubicBezTo>
                <a:cubicBezTo>
                  <a:pt x="773" y="12538"/>
                  <a:pt x="522" y="12788"/>
                  <a:pt x="376" y="12976"/>
                </a:cubicBezTo>
                <a:lnTo>
                  <a:pt x="272" y="13101"/>
                </a:lnTo>
                <a:lnTo>
                  <a:pt x="292" y="13268"/>
                </a:lnTo>
                <a:cubicBezTo>
                  <a:pt x="313" y="13372"/>
                  <a:pt x="334" y="13498"/>
                  <a:pt x="376" y="13602"/>
                </a:cubicBezTo>
                <a:cubicBezTo>
                  <a:pt x="397" y="13685"/>
                  <a:pt x="439" y="13811"/>
                  <a:pt x="460" y="13915"/>
                </a:cubicBezTo>
                <a:lnTo>
                  <a:pt x="522" y="14061"/>
                </a:lnTo>
                <a:lnTo>
                  <a:pt x="689" y="14124"/>
                </a:lnTo>
                <a:cubicBezTo>
                  <a:pt x="898" y="14207"/>
                  <a:pt x="1253" y="14312"/>
                  <a:pt x="1713" y="14270"/>
                </a:cubicBezTo>
                <a:cubicBezTo>
                  <a:pt x="1776" y="14437"/>
                  <a:pt x="1859" y="14625"/>
                  <a:pt x="1922" y="14792"/>
                </a:cubicBezTo>
                <a:cubicBezTo>
                  <a:pt x="1546" y="15063"/>
                  <a:pt x="1400" y="15376"/>
                  <a:pt x="1295" y="15605"/>
                </a:cubicBezTo>
                <a:lnTo>
                  <a:pt x="1232" y="15752"/>
                </a:lnTo>
                <a:lnTo>
                  <a:pt x="1295" y="15918"/>
                </a:lnTo>
                <a:cubicBezTo>
                  <a:pt x="1337" y="16002"/>
                  <a:pt x="1400" y="16106"/>
                  <a:pt x="1441" y="16190"/>
                </a:cubicBezTo>
                <a:cubicBezTo>
                  <a:pt x="1504" y="16294"/>
                  <a:pt x="1567" y="16398"/>
                  <a:pt x="1629" y="16482"/>
                </a:cubicBezTo>
                <a:lnTo>
                  <a:pt x="1734" y="16607"/>
                </a:lnTo>
                <a:lnTo>
                  <a:pt x="1901" y="16628"/>
                </a:lnTo>
                <a:cubicBezTo>
                  <a:pt x="2131" y="16649"/>
                  <a:pt x="2486" y="16670"/>
                  <a:pt x="2925" y="16503"/>
                </a:cubicBezTo>
                <a:cubicBezTo>
                  <a:pt x="3029" y="16649"/>
                  <a:pt x="3133" y="16795"/>
                  <a:pt x="3259" y="16941"/>
                </a:cubicBezTo>
                <a:cubicBezTo>
                  <a:pt x="2966" y="17317"/>
                  <a:pt x="2904" y="17672"/>
                  <a:pt x="2862" y="17901"/>
                </a:cubicBezTo>
                <a:lnTo>
                  <a:pt x="2841" y="18068"/>
                </a:lnTo>
                <a:lnTo>
                  <a:pt x="2945" y="18193"/>
                </a:lnTo>
                <a:cubicBezTo>
                  <a:pt x="3008" y="18277"/>
                  <a:pt x="3092" y="18360"/>
                  <a:pt x="3154" y="18444"/>
                </a:cubicBezTo>
                <a:cubicBezTo>
                  <a:pt x="3238" y="18506"/>
                  <a:pt x="3321" y="18590"/>
                  <a:pt x="3405" y="18652"/>
                </a:cubicBezTo>
                <a:lnTo>
                  <a:pt x="3530" y="18757"/>
                </a:lnTo>
                <a:lnTo>
                  <a:pt x="3697" y="18736"/>
                </a:lnTo>
                <a:cubicBezTo>
                  <a:pt x="3927" y="18694"/>
                  <a:pt x="4282" y="18632"/>
                  <a:pt x="4658" y="18339"/>
                </a:cubicBezTo>
                <a:cubicBezTo>
                  <a:pt x="4805" y="18465"/>
                  <a:pt x="4951" y="18569"/>
                  <a:pt x="5097" y="18673"/>
                </a:cubicBezTo>
                <a:cubicBezTo>
                  <a:pt x="4930" y="19112"/>
                  <a:pt x="4951" y="19466"/>
                  <a:pt x="4972" y="19696"/>
                </a:cubicBezTo>
                <a:lnTo>
                  <a:pt x="4993" y="19884"/>
                </a:lnTo>
                <a:lnTo>
                  <a:pt x="5118" y="19967"/>
                </a:lnTo>
                <a:cubicBezTo>
                  <a:pt x="5202" y="20030"/>
                  <a:pt x="5306" y="20092"/>
                  <a:pt x="5410" y="20155"/>
                </a:cubicBezTo>
                <a:cubicBezTo>
                  <a:pt x="5494" y="20197"/>
                  <a:pt x="5598" y="20259"/>
                  <a:pt x="5703" y="20301"/>
                </a:cubicBezTo>
                <a:lnTo>
                  <a:pt x="5849" y="20364"/>
                </a:lnTo>
                <a:lnTo>
                  <a:pt x="5995" y="20301"/>
                </a:lnTo>
                <a:cubicBezTo>
                  <a:pt x="6225" y="20218"/>
                  <a:pt x="6518" y="20051"/>
                  <a:pt x="6831" y="19675"/>
                </a:cubicBezTo>
                <a:cubicBezTo>
                  <a:pt x="6998" y="19758"/>
                  <a:pt x="7165" y="19821"/>
                  <a:pt x="7332" y="19884"/>
                </a:cubicBezTo>
                <a:cubicBezTo>
                  <a:pt x="7291" y="20343"/>
                  <a:pt x="7395" y="20698"/>
                  <a:pt x="7479" y="20906"/>
                </a:cubicBezTo>
                <a:lnTo>
                  <a:pt x="7541" y="21073"/>
                </a:lnTo>
                <a:lnTo>
                  <a:pt x="7687" y="21136"/>
                </a:lnTo>
                <a:cubicBezTo>
                  <a:pt x="7792" y="21157"/>
                  <a:pt x="7917" y="21198"/>
                  <a:pt x="8001" y="21219"/>
                </a:cubicBezTo>
                <a:cubicBezTo>
                  <a:pt x="8105" y="21261"/>
                  <a:pt x="8231" y="21282"/>
                  <a:pt x="8335" y="21303"/>
                </a:cubicBezTo>
                <a:lnTo>
                  <a:pt x="8502" y="21324"/>
                </a:lnTo>
                <a:lnTo>
                  <a:pt x="8627" y="21219"/>
                </a:lnTo>
                <a:cubicBezTo>
                  <a:pt x="8815" y="21073"/>
                  <a:pt x="9066" y="20823"/>
                  <a:pt x="9254" y="20405"/>
                </a:cubicBezTo>
                <a:cubicBezTo>
                  <a:pt x="9442" y="20426"/>
                  <a:pt x="9630" y="20447"/>
                  <a:pt x="9818" y="20468"/>
                </a:cubicBezTo>
                <a:cubicBezTo>
                  <a:pt x="9881" y="20927"/>
                  <a:pt x="10069" y="21240"/>
                  <a:pt x="10215" y="21428"/>
                </a:cubicBezTo>
                <a:lnTo>
                  <a:pt x="10299" y="21574"/>
                </a:lnTo>
                <a:lnTo>
                  <a:pt x="10487" y="21574"/>
                </a:lnTo>
                <a:cubicBezTo>
                  <a:pt x="10570" y="21595"/>
                  <a:pt x="10696" y="21595"/>
                  <a:pt x="10800" y="21595"/>
                </a:cubicBezTo>
                <a:cubicBezTo>
                  <a:pt x="10904" y="21595"/>
                  <a:pt x="11030" y="21595"/>
                  <a:pt x="11134" y="21574"/>
                </a:cubicBezTo>
                <a:lnTo>
                  <a:pt x="11301" y="21574"/>
                </a:lnTo>
                <a:lnTo>
                  <a:pt x="11406" y="21428"/>
                </a:lnTo>
                <a:cubicBezTo>
                  <a:pt x="11531" y="21240"/>
                  <a:pt x="11719" y="20927"/>
                  <a:pt x="11803" y="20468"/>
                </a:cubicBezTo>
                <a:cubicBezTo>
                  <a:pt x="11991" y="20447"/>
                  <a:pt x="12179" y="20426"/>
                  <a:pt x="12346" y="20405"/>
                </a:cubicBezTo>
                <a:cubicBezTo>
                  <a:pt x="12534" y="20823"/>
                  <a:pt x="12805" y="21073"/>
                  <a:pt x="12973" y="21219"/>
                </a:cubicBezTo>
                <a:lnTo>
                  <a:pt x="13119" y="21324"/>
                </a:lnTo>
                <a:lnTo>
                  <a:pt x="13286" y="21303"/>
                </a:lnTo>
                <a:cubicBezTo>
                  <a:pt x="13369" y="21282"/>
                  <a:pt x="13495" y="21261"/>
                  <a:pt x="13599" y="21219"/>
                </a:cubicBezTo>
                <a:cubicBezTo>
                  <a:pt x="13704" y="21198"/>
                  <a:pt x="13808" y="21157"/>
                  <a:pt x="13913" y="21136"/>
                </a:cubicBezTo>
                <a:lnTo>
                  <a:pt x="14080" y="21073"/>
                </a:lnTo>
                <a:lnTo>
                  <a:pt x="14121" y="20906"/>
                </a:lnTo>
                <a:cubicBezTo>
                  <a:pt x="14226" y="20698"/>
                  <a:pt x="14309" y="20343"/>
                  <a:pt x="14268" y="19884"/>
                </a:cubicBezTo>
                <a:cubicBezTo>
                  <a:pt x="14456" y="19821"/>
                  <a:pt x="14623" y="19758"/>
                  <a:pt x="14790" y="19675"/>
                </a:cubicBezTo>
                <a:cubicBezTo>
                  <a:pt x="15082" y="20051"/>
                  <a:pt x="15396" y="20197"/>
                  <a:pt x="15605" y="20301"/>
                </a:cubicBezTo>
                <a:lnTo>
                  <a:pt x="15751" y="20364"/>
                </a:lnTo>
                <a:lnTo>
                  <a:pt x="15918" y="20301"/>
                </a:lnTo>
                <a:cubicBezTo>
                  <a:pt x="16002" y="20259"/>
                  <a:pt x="16127" y="20197"/>
                  <a:pt x="16210" y="20155"/>
                </a:cubicBezTo>
                <a:cubicBezTo>
                  <a:pt x="16294" y="20092"/>
                  <a:pt x="16398" y="20030"/>
                  <a:pt x="16482" y="19967"/>
                </a:cubicBezTo>
                <a:lnTo>
                  <a:pt x="16607" y="19863"/>
                </a:lnTo>
                <a:lnTo>
                  <a:pt x="16628" y="19696"/>
                </a:lnTo>
                <a:cubicBezTo>
                  <a:pt x="16670" y="19466"/>
                  <a:pt x="16670" y="19112"/>
                  <a:pt x="16503" y="18673"/>
                </a:cubicBezTo>
                <a:cubicBezTo>
                  <a:pt x="16649" y="18569"/>
                  <a:pt x="16795" y="18465"/>
                  <a:pt x="16942" y="18339"/>
                </a:cubicBezTo>
                <a:cubicBezTo>
                  <a:pt x="17318" y="18632"/>
                  <a:pt x="17673" y="18694"/>
                  <a:pt x="17903" y="18736"/>
                </a:cubicBezTo>
                <a:lnTo>
                  <a:pt x="18070" y="18757"/>
                </a:lnTo>
                <a:lnTo>
                  <a:pt x="18195" y="18652"/>
                </a:lnTo>
                <a:cubicBezTo>
                  <a:pt x="18279" y="18590"/>
                  <a:pt x="18362" y="18506"/>
                  <a:pt x="18446" y="18444"/>
                </a:cubicBezTo>
                <a:cubicBezTo>
                  <a:pt x="18508" y="18360"/>
                  <a:pt x="18592" y="18277"/>
                  <a:pt x="18655" y="18193"/>
                </a:cubicBezTo>
                <a:lnTo>
                  <a:pt x="18759" y="18068"/>
                </a:lnTo>
                <a:lnTo>
                  <a:pt x="18738" y="17901"/>
                </a:lnTo>
                <a:cubicBezTo>
                  <a:pt x="18717" y="17672"/>
                  <a:pt x="18634" y="17317"/>
                  <a:pt x="18341" y="16941"/>
                </a:cubicBezTo>
                <a:cubicBezTo>
                  <a:pt x="18467" y="16795"/>
                  <a:pt x="18592" y="16649"/>
                  <a:pt x="18696" y="16503"/>
                </a:cubicBezTo>
                <a:cubicBezTo>
                  <a:pt x="19135" y="16670"/>
                  <a:pt x="19490" y="16649"/>
                  <a:pt x="19720" y="16628"/>
                </a:cubicBezTo>
                <a:lnTo>
                  <a:pt x="19887" y="16607"/>
                </a:lnTo>
                <a:lnTo>
                  <a:pt x="19991" y="16482"/>
                </a:lnTo>
                <a:cubicBezTo>
                  <a:pt x="20033" y="16398"/>
                  <a:pt x="20117" y="16294"/>
                  <a:pt x="20159" y="16190"/>
                </a:cubicBezTo>
                <a:cubicBezTo>
                  <a:pt x="20200" y="16106"/>
                  <a:pt x="20263" y="16002"/>
                  <a:pt x="20305" y="15918"/>
                </a:cubicBezTo>
                <a:lnTo>
                  <a:pt x="20368" y="15752"/>
                </a:lnTo>
                <a:lnTo>
                  <a:pt x="20305" y="15605"/>
                </a:lnTo>
                <a:cubicBezTo>
                  <a:pt x="20221" y="15376"/>
                  <a:pt x="20054" y="15084"/>
                  <a:pt x="19678" y="14792"/>
                </a:cubicBezTo>
                <a:cubicBezTo>
                  <a:pt x="19762" y="14604"/>
                  <a:pt x="19845" y="14437"/>
                  <a:pt x="19908" y="14270"/>
                </a:cubicBezTo>
                <a:cubicBezTo>
                  <a:pt x="20368" y="14312"/>
                  <a:pt x="20702" y="14207"/>
                  <a:pt x="20911" y="14124"/>
                </a:cubicBezTo>
                <a:lnTo>
                  <a:pt x="21078" y="14061"/>
                </a:lnTo>
                <a:lnTo>
                  <a:pt x="21140" y="13915"/>
                </a:lnTo>
                <a:cubicBezTo>
                  <a:pt x="21182" y="13811"/>
                  <a:pt x="21203" y="13685"/>
                  <a:pt x="21245" y="13602"/>
                </a:cubicBezTo>
                <a:cubicBezTo>
                  <a:pt x="21266" y="13498"/>
                  <a:pt x="21287" y="13372"/>
                  <a:pt x="21308" y="13268"/>
                </a:cubicBezTo>
                <a:lnTo>
                  <a:pt x="21328" y="13101"/>
                </a:lnTo>
                <a:lnTo>
                  <a:pt x="21224" y="12976"/>
                </a:lnTo>
                <a:cubicBezTo>
                  <a:pt x="21078" y="12788"/>
                  <a:pt x="20848" y="12538"/>
                  <a:pt x="20409" y="12350"/>
                </a:cubicBezTo>
                <a:cubicBezTo>
                  <a:pt x="20451" y="12162"/>
                  <a:pt x="20472" y="11974"/>
                  <a:pt x="20493" y="11786"/>
                </a:cubicBezTo>
                <a:cubicBezTo>
                  <a:pt x="20952" y="11724"/>
                  <a:pt x="21245" y="11536"/>
                  <a:pt x="21433" y="11411"/>
                </a:cubicBezTo>
                <a:lnTo>
                  <a:pt x="21579" y="11306"/>
                </a:lnTo>
                <a:lnTo>
                  <a:pt x="21600" y="11118"/>
                </a:lnTo>
                <a:cubicBezTo>
                  <a:pt x="21600" y="11035"/>
                  <a:pt x="21600" y="10910"/>
                  <a:pt x="21600" y="10805"/>
                </a:cubicBezTo>
                <a:cubicBezTo>
                  <a:pt x="21600" y="10701"/>
                  <a:pt x="21600" y="10576"/>
                  <a:pt x="21600" y="10472"/>
                </a:cubicBezTo>
                <a:lnTo>
                  <a:pt x="21579" y="10305"/>
                </a:lnTo>
                <a:close/>
                <a:moveTo>
                  <a:pt x="20827" y="10868"/>
                </a:moveTo>
                <a:cubicBezTo>
                  <a:pt x="20702" y="10931"/>
                  <a:pt x="20535" y="10993"/>
                  <a:pt x="20326" y="11035"/>
                </a:cubicBezTo>
                <a:cubicBezTo>
                  <a:pt x="19845" y="11098"/>
                  <a:pt x="19741" y="11411"/>
                  <a:pt x="19720" y="11598"/>
                </a:cubicBezTo>
                <a:cubicBezTo>
                  <a:pt x="19699" y="11849"/>
                  <a:pt x="19657" y="12099"/>
                  <a:pt x="19615" y="12392"/>
                </a:cubicBezTo>
                <a:cubicBezTo>
                  <a:pt x="19595" y="12558"/>
                  <a:pt x="19636" y="12872"/>
                  <a:pt x="20075" y="13059"/>
                </a:cubicBezTo>
                <a:cubicBezTo>
                  <a:pt x="20263" y="13143"/>
                  <a:pt x="20409" y="13226"/>
                  <a:pt x="20493" y="13331"/>
                </a:cubicBezTo>
                <a:cubicBezTo>
                  <a:pt x="20493" y="13352"/>
                  <a:pt x="20493" y="13372"/>
                  <a:pt x="20493" y="13393"/>
                </a:cubicBezTo>
                <a:cubicBezTo>
                  <a:pt x="20472" y="13414"/>
                  <a:pt x="20472" y="13435"/>
                  <a:pt x="20472" y="13456"/>
                </a:cubicBezTo>
                <a:cubicBezTo>
                  <a:pt x="20326" y="13498"/>
                  <a:pt x="20159" y="13518"/>
                  <a:pt x="19950" y="13477"/>
                </a:cubicBezTo>
                <a:cubicBezTo>
                  <a:pt x="19511" y="13414"/>
                  <a:pt x="19323" y="13623"/>
                  <a:pt x="19219" y="13852"/>
                </a:cubicBezTo>
                <a:cubicBezTo>
                  <a:pt x="19135" y="14103"/>
                  <a:pt x="19031" y="14353"/>
                  <a:pt x="18884" y="14625"/>
                </a:cubicBezTo>
                <a:cubicBezTo>
                  <a:pt x="18822" y="14833"/>
                  <a:pt x="18822" y="15105"/>
                  <a:pt x="19177" y="15376"/>
                </a:cubicBezTo>
                <a:cubicBezTo>
                  <a:pt x="19344" y="15501"/>
                  <a:pt x="19448" y="15626"/>
                  <a:pt x="19511" y="15752"/>
                </a:cubicBezTo>
                <a:cubicBezTo>
                  <a:pt x="19511" y="15772"/>
                  <a:pt x="19490" y="15793"/>
                  <a:pt x="19490" y="15814"/>
                </a:cubicBezTo>
                <a:cubicBezTo>
                  <a:pt x="19469" y="15835"/>
                  <a:pt x="19469" y="15856"/>
                  <a:pt x="19448" y="15856"/>
                </a:cubicBezTo>
                <a:cubicBezTo>
                  <a:pt x="19302" y="15856"/>
                  <a:pt x="19135" y="15835"/>
                  <a:pt x="18947" y="15752"/>
                </a:cubicBezTo>
                <a:cubicBezTo>
                  <a:pt x="18487" y="15564"/>
                  <a:pt x="18237" y="15793"/>
                  <a:pt x="18132" y="15939"/>
                </a:cubicBezTo>
                <a:cubicBezTo>
                  <a:pt x="17986" y="16148"/>
                  <a:pt x="17819" y="16357"/>
                  <a:pt x="17673" y="16545"/>
                </a:cubicBezTo>
                <a:cubicBezTo>
                  <a:pt x="17547" y="16691"/>
                  <a:pt x="17401" y="16983"/>
                  <a:pt x="17694" y="17379"/>
                </a:cubicBezTo>
                <a:cubicBezTo>
                  <a:pt x="17840" y="17546"/>
                  <a:pt x="17903" y="17713"/>
                  <a:pt x="17944" y="17838"/>
                </a:cubicBezTo>
                <a:cubicBezTo>
                  <a:pt x="17923" y="17859"/>
                  <a:pt x="17903" y="17859"/>
                  <a:pt x="17882" y="17880"/>
                </a:cubicBezTo>
                <a:cubicBezTo>
                  <a:pt x="17882" y="17901"/>
                  <a:pt x="17861" y="17922"/>
                  <a:pt x="17840" y="17922"/>
                </a:cubicBezTo>
                <a:cubicBezTo>
                  <a:pt x="17715" y="17901"/>
                  <a:pt x="17547" y="17818"/>
                  <a:pt x="17380" y="17692"/>
                </a:cubicBezTo>
                <a:cubicBezTo>
                  <a:pt x="17004" y="17400"/>
                  <a:pt x="16691" y="17546"/>
                  <a:pt x="16545" y="17672"/>
                </a:cubicBezTo>
                <a:cubicBezTo>
                  <a:pt x="16357" y="17818"/>
                  <a:pt x="16148" y="17985"/>
                  <a:pt x="15939" y="18131"/>
                </a:cubicBezTo>
                <a:cubicBezTo>
                  <a:pt x="15793" y="18235"/>
                  <a:pt x="15563" y="18485"/>
                  <a:pt x="15772" y="18945"/>
                </a:cubicBezTo>
                <a:cubicBezTo>
                  <a:pt x="15855" y="19132"/>
                  <a:pt x="15876" y="19299"/>
                  <a:pt x="15876" y="19445"/>
                </a:cubicBezTo>
                <a:cubicBezTo>
                  <a:pt x="15855" y="19445"/>
                  <a:pt x="15834" y="19466"/>
                  <a:pt x="15814" y="19466"/>
                </a:cubicBezTo>
                <a:cubicBezTo>
                  <a:pt x="15793" y="19487"/>
                  <a:pt x="15772" y="19487"/>
                  <a:pt x="15751" y="19508"/>
                </a:cubicBezTo>
                <a:cubicBezTo>
                  <a:pt x="15626" y="19445"/>
                  <a:pt x="15500" y="19320"/>
                  <a:pt x="15375" y="19153"/>
                </a:cubicBezTo>
                <a:cubicBezTo>
                  <a:pt x="15103" y="18798"/>
                  <a:pt x="14790" y="18840"/>
                  <a:pt x="14602" y="18903"/>
                </a:cubicBezTo>
                <a:cubicBezTo>
                  <a:pt x="14351" y="19028"/>
                  <a:pt x="14101" y="19132"/>
                  <a:pt x="13808" y="19237"/>
                </a:cubicBezTo>
                <a:cubicBezTo>
                  <a:pt x="13641" y="19320"/>
                  <a:pt x="13432" y="19508"/>
                  <a:pt x="13495" y="19946"/>
                </a:cubicBezTo>
                <a:cubicBezTo>
                  <a:pt x="13516" y="20155"/>
                  <a:pt x="13495" y="20322"/>
                  <a:pt x="13453" y="20468"/>
                </a:cubicBezTo>
                <a:cubicBezTo>
                  <a:pt x="13432" y="20468"/>
                  <a:pt x="13411" y="20468"/>
                  <a:pt x="13390" y="20468"/>
                </a:cubicBezTo>
                <a:cubicBezTo>
                  <a:pt x="13369" y="20489"/>
                  <a:pt x="13349" y="20489"/>
                  <a:pt x="13328" y="20489"/>
                </a:cubicBezTo>
                <a:cubicBezTo>
                  <a:pt x="13244" y="20385"/>
                  <a:pt x="13140" y="20259"/>
                  <a:pt x="13056" y="20051"/>
                </a:cubicBezTo>
                <a:cubicBezTo>
                  <a:pt x="12868" y="19633"/>
                  <a:pt x="12555" y="19592"/>
                  <a:pt x="12367" y="19612"/>
                </a:cubicBezTo>
                <a:cubicBezTo>
                  <a:pt x="12116" y="19654"/>
                  <a:pt x="11844" y="19696"/>
                  <a:pt x="11594" y="19717"/>
                </a:cubicBezTo>
                <a:cubicBezTo>
                  <a:pt x="11406" y="19738"/>
                  <a:pt x="11092" y="19842"/>
                  <a:pt x="11030" y="20322"/>
                </a:cubicBezTo>
                <a:cubicBezTo>
                  <a:pt x="11009" y="20531"/>
                  <a:pt x="10946" y="20698"/>
                  <a:pt x="10863" y="20823"/>
                </a:cubicBezTo>
                <a:cubicBezTo>
                  <a:pt x="10821" y="20823"/>
                  <a:pt x="10779" y="20823"/>
                  <a:pt x="10737" y="20823"/>
                </a:cubicBezTo>
                <a:cubicBezTo>
                  <a:pt x="10675" y="20698"/>
                  <a:pt x="10612" y="20531"/>
                  <a:pt x="10570" y="20322"/>
                </a:cubicBezTo>
                <a:cubicBezTo>
                  <a:pt x="10508" y="19842"/>
                  <a:pt x="10194" y="19738"/>
                  <a:pt x="10006" y="19717"/>
                </a:cubicBezTo>
                <a:cubicBezTo>
                  <a:pt x="9756" y="19696"/>
                  <a:pt x="9505" y="19654"/>
                  <a:pt x="9254" y="19612"/>
                </a:cubicBezTo>
                <a:cubicBezTo>
                  <a:pt x="9066" y="19592"/>
                  <a:pt x="8732" y="19612"/>
                  <a:pt x="8544" y="20051"/>
                </a:cubicBezTo>
                <a:cubicBezTo>
                  <a:pt x="8481" y="20259"/>
                  <a:pt x="8377" y="20385"/>
                  <a:pt x="8272" y="20489"/>
                </a:cubicBezTo>
                <a:cubicBezTo>
                  <a:pt x="8251" y="20489"/>
                  <a:pt x="8231" y="20489"/>
                  <a:pt x="8210" y="20468"/>
                </a:cubicBezTo>
                <a:cubicBezTo>
                  <a:pt x="8189" y="20468"/>
                  <a:pt x="8168" y="20468"/>
                  <a:pt x="8147" y="20468"/>
                </a:cubicBezTo>
                <a:cubicBezTo>
                  <a:pt x="8105" y="20322"/>
                  <a:pt x="8084" y="20155"/>
                  <a:pt x="8126" y="19925"/>
                </a:cubicBezTo>
                <a:cubicBezTo>
                  <a:pt x="8189" y="19508"/>
                  <a:pt x="7980" y="19320"/>
                  <a:pt x="7750" y="19216"/>
                </a:cubicBezTo>
                <a:cubicBezTo>
                  <a:pt x="7499" y="19112"/>
                  <a:pt x="7249" y="19007"/>
                  <a:pt x="6977" y="18882"/>
                </a:cubicBezTo>
                <a:cubicBezTo>
                  <a:pt x="6789" y="18819"/>
                  <a:pt x="6497" y="18819"/>
                  <a:pt x="6225" y="19153"/>
                </a:cubicBezTo>
                <a:cubicBezTo>
                  <a:pt x="6100" y="19341"/>
                  <a:pt x="5974" y="19445"/>
                  <a:pt x="5849" y="19508"/>
                </a:cubicBezTo>
                <a:cubicBezTo>
                  <a:pt x="5828" y="19487"/>
                  <a:pt x="5807" y="19487"/>
                  <a:pt x="5786" y="19466"/>
                </a:cubicBezTo>
                <a:cubicBezTo>
                  <a:pt x="5766" y="19466"/>
                  <a:pt x="5766" y="19445"/>
                  <a:pt x="5745" y="19445"/>
                </a:cubicBezTo>
                <a:cubicBezTo>
                  <a:pt x="5745" y="19299"/>
                  <a:pt x="5766" y="19132"/>
                  <a:pt x="5849" y="18924"/>
                </a:cubicBezTo>
                <a:cubicBezTo>
                  <a:pt x="6037" y="18485"/>
                  <a:pt x="5807" y="18235"/>
                  <a:pt x="5661" y="18131"/>
                </a:cubicBezTo>
                <a:cubicBezTo>
                  <a:pt x="5452" y="17985"/>
                  <a:pt x="5243" y="17818"/>
                  <a:pt x="5055" y="17651"/>
                </a:cubicBezTo>
                <a:cubicBezTo>
                  <a:pt x="4909" y="17546"/>
                  <a:pt x="4617" y="17400"/>
                  <a:pt x="4220" y="17692"/>
                </a:cubicBezTo>
                <a:cubicBezTo>
                  <a:pt x="4053" y="17818"/>
                  <a:pt x="3906" y="17901"/>
                  <a:pt x="3760" y="17922"/>
                </a:cubicBezTo>
                <a:cubicBezTo>
                  <a:pt x="3739" y="17922"/>
                  <a:pt x="3739" y="17901"/>
                  <a:pt x="3718" y="17880"/>
                </a:cubicBezTo>
                <a:cubicBezTo>
                  <a:pt x="3697" y="17880"/>
                  <a:pt x="3677" y="17859"/>
                  <a:pt x="3677" y="17838"/>
                </a:cubicBezTo>
                <a:cubicBezTo>
                  <a:pt x="3718" y="17713"/>
                  <a:pt x="3781" y="17546"/>
                  <a:pt x="3906" y="17379"/>
                </a:cubicBezTo>
                <a:cubicBezTo>
                  <a:pt x="4199" y="16983"/>
                  <a:pt x="4053" y="16691"/>
                  <a:pt x="3927" y="16545"/>
                </a:cubicBezTo>
                <a:cubicBezTo>
                  <a:pt x="3781" y="16357"/>
                  <a:pt x="3614" y="16148"/>
                  <a:pt x="3468" y="15939"/>
                </a:cubicBezTo>
                <a:cubicBezTo>
                  <a:pt x="3363" y="15793"/>
                  <a:pt x="3113" y="15564"/>
                  <a:pt x="2653" y="15752"/>
                </a:cubicBezTo>
                <a:cubicBezTo>
                  <a:pt x="2465" y="15835"/>
                  <a:pt x="2298" y="15856"/>
                  <a:pt x="2152" y="15856"/>
                </a:cubicBezTo>
                <a:cubicBezTo>
                  <a:pt x="2152" y="15856"/>
                  <a:pt x="2131" y="15835"/>
                  <a:pt x="2131" y="15814"/>
                </a:cubicBezTo>
                <a:cubicBezTo>
                  <a:pt x="2110" y="15793"/>
                  <a:pt x="2110" y="15772"/>
                  <a:pt x="2089" y="15752"/>
                </a:cubicBezTo>
                <a:cubicBezTo>
                  <a:pt x="2173" y="15626"/>
                  <a:pt x="2277" y="15501"/>
                  <a:pt x="2444" y="15355"/>
                </a:cubicBezTo>
                <a:cubicBezTo>
                  <a:pt x="2778" y="15105"/>
                  <a:pt x="2778" y="14833"/>
                  <a:pt x="2695" y="14604"/>
                </a:cubicBezTo>
                <a:cubicBezTo>
                  <a:pt x="2569" y="14353"/>
                  <a:pt x="2486" y="14103"/>
                  <a:pt x="2361" y="13811"/>
                </a:cubicBezTo>
                <a:cubicBezTo>
                  <a:pt x="2277" y="13623"/>
                  <a:pt x="2089" y="13435"/>
                  <a:pt x="1650" y="13477"/>
                </a:cubicBezTo>
                <a:cubicBezTo>
                  <a:pt x="1441" y="13518"/>
                  <a:pt x="1274" y="13498"/>
                  <a:pt x="1149" y="13456"/>
                </a:cubicBezTo>
                <a:cubicBezTo>
                  <a:pt x="1128" y="13435"/>
                  <a:pt x="1128" y="13414"/>
                  <a:pt x="1128" y="13393"/>
                </a:cubicBezTo>
                <a:cubicBezTo>
                  <a:pt x="1107" y="13372"/>
                  <a:pt x="1107" y="13352"/>
                  <a:pt x="1107" y="13331"/>
                </a:cubicBezTo>
                <a:cubicBezTo>
                  <a:pt x="1212" y="13226"/>
                  <a:pt x="1337" y="13122"/>
                  <a:pt x="1546" y="13038"/>
                </a:cubicBezTo>
                <a:cubicBezTo>
                  <a:pt x="1964" y="12872"/>
                  <a:pt x="2005" y="12558"/>
                  <a:pt x="1985" y="12371"/>
                </a:cubicBezTo>
                <a:cubicBezTo>
                  <a:pt x="1943" y="12099"/>
                  <a:pt x="1901" y="11849"/>
                  <a:pt x="1880" y="11578"/>
                </a:cubicBezTo>
                <a:cubicBezTo>
                  <a:pt x="1859" y="11411"/>
                  <a:pt x="1755" y="11098"/>
                  <a:pt x="1274" y="11035"/>
                </a:cubicBezTo>
                <a:cubicBezTo>
                  <a:pt x="1065" y="10993"/>
                  <a:pt x="898" y="10931"/>
                  <a:pt x="773" y="10868"/>
                </a:cubicBezTo>
                <a:cubicBezTo>
                  <a:pt x="773" y="10847"/>
                  <a:pt x="773" y="10826"/>
                  <a:pt x="773" y="10805"/>
                </a:cubicBezTo>
                <a:cubicBezTo>
                  <a:pt x="773" y="10785"/>
                  <a:pt x="773" y="10764"/>
                  <a:pt x="773" y="10743"/>
                </a:cubicBezTo>
                <a:cubicBezTo>
                  <a:pt x="898" y="10659"/>
                  <a:pt x="1065" y="10597"/>
                  <a:pt x="1274" y="10576"/>
                </a:cubicBezTo>
                <a:cubicBezTo>
                  <a:pt x="1755" y="10513"/>
                  <a:pt x="1859" y="10200"/>
                  <a:pt x="1880" y="10012"/>
                </a:cubicBezTo>
                <a:cubicBezTo>
                  <a:pt x="1901" y="9762"/>
                  <a:pt x="1943" y="9512"/>
                  <a:pt x="1985" y="9261"/>
                </a:cubicBezTo>
                <a:cubicBezTo>
                  <a:pt x="2005" y="9073"/>
                  <a:pt x="1985" y="8739"/>
                  <a:pt x="1546" y="8552"/>
                </a:cubicBezTo>
                <a:cubicBezTo>
                  <a:pt x="1337" y="8468"/>
                  <a:pt x="1212" y="8364"/>
                  <a:pt x="1107" y="8280"/>
                </a:cubicBezTo>
                <a:cubicBezTo>
                  <a:pt x="1107" y="8259"/>
                  <a:pt x="1107" y="8238"/>
                  <a:pt x="1128" y="8218"/>
                </a:cubicBezTo>
                <a:cubicBezTo>
                  <a:pt x="1128" y="8197"/>
                  <a:pt x="1128" y="8176"/>
                  <a:pt x="1149" y="8155"/>
                </a:cubicBezTo>
                <a:cubicBezTo>
                  <a:pt x="1274" y="8113"/>
                  <a:pt x="1441" y="8092"/>
                  <a:pt x="1671" y="8134"/>
                </a:cubicBezTo>
                <a:cubicBezTo>
                  <a:pt x="2089" y="8176"/>
                  <a:pt x="2277" y="7967"/>
                  <a:pt x="2381" y="7758"/>
                </a:cubicBezTo>
                <a:cubicBezTo>
                  <a:pt x="2486" y="7508"/>
                  <a:pt x="2590" y="7258"/>
                  <a:pt x="2716" y="6986"/>
                </a:cubicBezTo>
                <a:cubicBezTo>
                  <a:pt x="2778" y="6778"/>
                  <a:pt x="2778" y="6506"/>
                  <a:pt x="2444" y="6235"/>
                </a:cubicBezTo>
                <a:cubicBezTo>
                  <a:pt x="2256" y="6110"/>
                  <a:pt x="2173" y="5985"/>
                  <a:pt x="2089" y="5859"/>
                </a:cubicBezTo>
                <a:cubicBezTo>
                  <a:pt x="2110" y="5838"/>
                  <a:pt x="2110" y="5818"/>
                  <a:pt x="2131" y="5797"/>
                </a:cubicBezTo>
                <a:cubicBezTo>
                  <a:pt x="2131" y="5776"/>
                  <a:pt x="2152" y="5755"/>
                  <a:pt x="2152" y="5734"/>
                </a:cubicBezTo>
                <a:cubicBezTo>
                  <a:pt x="2298" y="5734"/>
                  <a:pt x="2465" y="5776"/>
                  <a:pt x="2674" y="5859"/>
                </a:cubicBezTo>
                <a:cubicBezTo>
                  <a:pt x="3113" y="6047"/>
                  <a:pt x="3363" y="5818"/>
                  <a:pt x="3489" y="5672"/>
                </a:cubicBezTo>
                <a:cubicBezTo>
                  <a:pt x="3614" y="5463"/>
                  <a:pt x="3781" y="5254"/>
                  <a:pt x="3948" y="5066"/>
                </a:cubicBezTo>
                <a:cubicBezTo>
                  <a:pt x="4053" y="4920"/>
                  <a:pt x="4199" y="4607"/>
                  <a:pt x="3906" y="4232"/>
                </a:cubicBezTo>
                <a:cubicBezTo>
                  <a:pt x="3781" y="4065"/>
                  <a:pt x="3697" y="3898"/>
                  <a:pt x="3677" y="3772"/>
                </a:cubicBezTo>
                <a:cubicBezTo>
                  <a:pt x="3677" y="3752"/>
                  <a:pt x="3718" y="3752"/>
                  <a:pt x="3718" y="3731"/>
                </a:cubicBezTo>
                <a:cubicBezTo>
                  <a:pt x="3739" y="3710"/>
                  <a:pt x="3739" y="3689"/>
                  <a:pt x="3760" y="3668"/>
                </a:cubicBezTo>
                <a:cubicBezTo>
                  <a:pt x="3906" y="3710"/>
                  <a:pt x="4053" y="3793"/>
                  <a:pt x="4220" y="3918"/>
                </a:cubicBezTo>
                <a:cubicBezTo>
                  <a:pt x="4617" y="4211"/>
                  <a:pt x="4909" y="4065"/>
                  <a:pt x="5055" y="3939"/>
                </a:cubicBezTo>
                <a:cubicBezTo>
                  <a:pt x="5243" y="3793"/>
                  <a:pt x="5452" y="3626"/>
                  <a:pt x="5661" y="3480"/>
                </a:cubicBezTo>
                <a:cubicBezTo>
                  <a:pt x="5807" y="3376"/>
                  <a:pt x="6037" y="3125"/>
                  <a:pt x="5849" y="2666"/>
                </a:cubicBezTo>
                <a:cubicBezTo>
                  <a:pt x="5766" y="2478"/>
                  <a:pt x="5745" y="2312"/>
                  <a:pt x="5745" y="2165"/>
                </a:cubicBezTo>
                <a:cubicBezTo>
                  <a:pt x="5745" y="2145"/>
                  <a:pt x="5766" y="2145"/>
                  <a:pt x="5786" y="2124"/>
                </a:cubicBezTo>
                <a:cubicBezTo>
                  <a:pt x="5807" y="2124"/>
                  <a:pt x="5828" y="2103"/>
                  <a:pt x="5849" y="2103"/>
                </a:cubicBezTo>
                <a:cubicBezTo>
                  <a:pt x="5974" y="2165"/>
                  <a:pt x="6100" y="2270"/>
                  <a:pt x="6246" y="2458"/>
                </a:cubicBezTo>
                <a:cubicBezTo>
                  <a:pt x="6497" y="2792"/>
                  <a:pt x="6789" y="2792"/>
                  <a:pt x="7019" y="2708"/>
                </a:cubicBezTo>
                <a:cubicBezTo>
                  <a:pt x="7249" y="2583"/>
                  <a:pt x="7499" y="2478"/>
                  <a:pt x="7792" y="2374"/>
                </a:cubicBezTo>
                <a:cubicBezTo>
                  <a:pt x="7980" y="2291"/>
                  <a:pt x="8189" y="2103"/>
                  <a:pt x="8126" y="1665"/>
                </a:cubicBezTo>
                <a:cubicBezTo>
                  <a:pt x="8084" y="1456"/>
                  <a:pt x="8105" y="1289"/>
                  <a:pt x="8147" y="1143"/>
                </a:cubicBezTo>
                <a:cubicBezTo>
                  <a:pt x="8168" y="1143"/>
                  <a:pt x="8189" y="1143"/>
                  <a:pt x="8210" y="1122"/>
                </a:cubicBezTo>
                <a:cubicBezTo>
                  <a:pt x="8231" y="1122"/>
                  <a:pt x="8251" y="1122"/>
                  <a:pt x="8272" y="1122"/>
                </a:cubicBezTo>
                <a:cubicBezTo>
                  <a:pt x="8377" y="1226"/>
                  <a:pt x="8481" y="1352"/>
                  <a:pt x="8565" y="1560"/>
                </a:cubicBezTo>
                <a:cubicBezTo>
                  <a:pt x="8732" y="1978"/>
                  <a:pt x="9045" y="2019"/>
                  <a:pt x="9254" y="1998"/>
                </a:cubicBezTo>
                <a:cubicBezTo>
                  <a:pt x="9505" y="1957"/>
                  <a:pt x="9756" y="1915"/>
                  <a:pt x="10027" y="1894"/>
                </a:cubicBezTo>
                <a:cubicBezTo>
                  <a:pt x="10194" y="1873"/>
                  <a:pt x="10508" y="1769"/>
                  <a:pt x="10570" y="1289"/>
                </a:cubicBezTo>
                <a:cubicBezTo>
                  <a:pt x="10612" y="1059"/>
                  <a:pt x="10675" y="913"/>
                  <a:pt x="10737" y="788"/>
                </a:cubicBezTo>
                <a:cubicBezTo>
                  <a:pt x="10779" y="788"/>
                  <a:pt x="10821" y="788"/>
                  <a:pt x="10863" y="788"/>
                </a:cubicBezTo>
                <a:cubicBezTo>
                  <a:pt x="10946" y="913"/>
                  <a:pt x="11009" y="1080"/>
                  <a:pt x="11030" y="1289"/>
                </a:cubicBezTo>
                <a:cubicBezTo>
                  <a:pt x="11092" y="1769"/>
                  <a:pt x="11406" y="1873"/>
                  <a:pt x="11594" y="1894"/>
                </a:cubicBezTo>
                <a:cubicBezTo>
                  <a:pt x="11844" y="1915"/>
                  <a:pt x="12116" y="1957"/>
                  <a:pt x="12388" y="1998"/>
                </a:cubicBezTo>
                <a:cubicBezTo>
                  <a:pt x="12555" y="2019"/>
                  <a:pt x="12868" y="1978"/>
                  <a:pt x="13056" y="1539"/>
                </a:cubicBezTo>
                <a:cubicBezTo>
                  <a:pt x="13140" y="1352"/>
                  <a:pt x="13244" y="1205"/>
                  <a:pt x="13328" y="1122"/>
                </a:cubicBezTo>
                <a:cubicBezTo>
                  <a:pt x="13349" y="1122"/>
                  <a:pt x="13369" y="1122"/>
                  <a:pt x="13390" y="1122"/>
                </a:cubicBezTo>
                <a:cubicBezTo>
                  <a:pt x="13411" y="1143"/>
                  <a:pt x="13432" y="1143"/>
                  <a:pt x="13453" y="1143"/>
                </a:cubicBezTo>
                <a:cubicBezTo>
                  <a:pt x="13495" y="1289"/>
                  <a:pt x="13516" y="1456"/>
                  <a:pt x="13495" y="1665"/>
                </a:cubicBezTo>
                <a:cubicBezTo>
                  <a:pt x="13432" y="2082"/>
                  <a:pt x="13641" y="2291"/>
                  <a:pt x="13850" y="2395"/>
                </a:cubicBezTo>
                <a:cubicBezTo>
                  <a:pt x="14101" y="2478"/>
                  <a:pt x="14351" y="2583"/>
                  <a:pt x="14644" y="2708"/>
                </a:cubicBezTo>
                <a:cubicBezTo>
                  <a:pt x="14832" y="2792"/>
                  <a:pt x="15103" y="2792"/>
                  <a:pt x="15375" y="2437"/>
                </a:cubicBezTo>
                <a:cubicBezTo>
                  <a:pt x="15500" y="2270"/>
                  <a:pt x="15646" y="2165"/>
                  <a:pt x="15751" y="2103"/>
                </a:cubicBezTo>
                <a:cubicBezTo>
                  <a:pt x="15772" y="2103"/>
                  <a:pt x="15793" y="2124"/>
                  <a:pt x="15814" y="2124"/>
                </a:cubicBezTo>
                <a:cubicBezTo>
                  <a:pt x="15834" y="2145"/>
                  <a:pt x="15855" y="2145"/>
                  <a:pt x="15876" y="2165"/>
                </a:cubicBezTo>
                <a:cubicBezTo>
                  <a:pt x="15876" y="2312"/>
                  <a:pt x="15855" y="2478"/>
                  <a:pt x="15751" y="2666"/>
                </a:cubicBezTo>
                <a:cubicBezTo>
                  <a:pt x="15584" y="3105"/>
                  <a:pt x="15772" y="3355"/>
                  <a:pt x="15939" y="3480"/>
                </a:cubicBezTo>
                <a:cubicBezTo>
                  <a:pt x="16148" y="3626"/>
                  <a:pt x="16357" y="3772"/>
                  <a:pt x="16545" y="3960"/>
                </a:cubicBezTo>
                <a:cubicBezTo>
                  <a:pt x="16691" y="4065"/>
                  <a:pt x="17004" y="4211"/>
                  <a:pt x="17380" y="3918"/>
                </a:cubicBezTo>
                <a:cubicBezTo>
                  <a:pt x="17547" y="3772"/>
                  <a:pt x="17715" y="3710"/>
                  <a:pt x="17840" y="3668"/>
                </a:cubicBezTo>
                <a:cubicBezTo>
                  <a:pt x="17861" y="3689"/>
                  <a:pt x="17882" y="3710"/>
                  <a:pt x="17882" y="3731"/>
                </a:cubicBezTo>
                <a:cubicBezTo>
                  <a:pt x="17903" y="3731"/>
                  <a:pt x="17923" y="3752"/>
                  <a:pt x="17944" y="3772"/>
                </a:cubicBezTo>
                <a:cubicBezTo>
                  <a:pt x="17903" y="3898"/>
                  <a:pt x="17840" y="4065"/>
                  <a:pt x="17694" y="4232"/>
                </a:cubicBezTo>
                <a:cubicBezTo>
                  <a:pt x="17401" y="4607"/>
                  <a:pt x="17547" y="4920"/>
                  <a:pt x="17673" y="5066"/>
                </a:cubicBezTo>
                <a:cubicBezTo>
                  <a:pt x="17819" y="5254"/>
                  <a:pt x="17986" y="5463"/>
                  <a:pt x="18132" y="5672"/>
                </a:cubicBezTo>
                <a:cubicBezTo>
                  <a:pt x="18237" y="5818"/>
                  <a:pt x="18487" y="6047"/>
                  <a:pt x="18947" y="5838"/>
                </a:cubicBezTo>
                <a:cubicBezTo>
                  <a:pt x="19135" y="5776"/>
                  <a:pt x="19302" y="5734"/>
                  <a:pt x="19448" y="5734"/>
                </a:cubicBezTo>
                <a:cubicBezTo>
                  <a:pt x="19469" y="5755"/>
                  <a:pt x="19469" y="5776"/>
                  <a:pt x="19490" y="5797"/>
                </a:cubicBezTo>
                <a:cubicBezTo>
                  <a:pt x="19490" y="5818"/>
                  <a:pt x="19511" y="5838"/>
                  <a:pt x="19511" y="5859"/>
                </a:cubicBezTo>
                <a:cubicBezTo>
                  <a:pt x="19448" y="5964"/>
                  <a:pt x="19344" y="6110"/>
                  <a:pt x="19156" y="6235"/>
                </a:cubicBezTo>
                <a:cubicBezTo>
                  <a:pt x="18822" y="6506"/>
                  <a:pt x="18822" y="6778"/>
                  <a:pt x="18905" y="7007"/>
                </a:cubicBezTo>
                <a:cubicBezTo>
                  <a:pt x="19031" y="7258"/>
                  <a:pt x="19135" y="7508"/>
                  <a:pt x="19239" y="7800"/>
                </a:cubicBezTo>
                <a:cubicBezTo>
                  <a:pt x="19323" y="7988"/>
                  <a:pt x="19511" y="8176"/>
                  <a:pt x="19950" y="8113"/>
                </a:cubicBezTo>
                <a:cubicBezTo>
                  <a:pt x="20159" y="8092"/>
                  <a:pt x="20326" y="8113"/>
                  <a:pt x="20472" y="8155"/>
                </a:cubicBezTo>
                <a:cubicBezTo>
                  <a:pt x="20472" y="8176"/>
                  <a:pt x="20472" y="8197"/>
                  <a:pt x="20493" y="8218"/>
                </a:cubicBezTo>
                <a:cubicBezTo>
                  <a:pt x="20493" y="8238"/>
                  <a:pt x="20493" y="8259"/>
                  <a:pt x="20493" y="8280"/>
                </a:cubicBezTo>
                <a:cubicBezTo>
                  <a:pt x="20388" y="8385"/>
                  <a:pt x="20263" y="8468"/>
                  <a:pt x="20054" y="8552"/>
                </a:cubicBezTo>
                <a:cubicBezTo>
                  <a:pt x="19636" y="8739"/>
                  <a:pt x="19595" y="9052"/>
                  <a:pt x="19615" y="9240"/>
                </a:cubicBezTo>
                <a:cubicBezTo>
                  <a:pt x="19657" y="9491"/>
                  <a:pt x="19699" y="9762"/>
                  <a:pt x="19720" y="10012"/>
                </a:cubicBezTo>
                <a:cubicBezTo>
                  <a:pt x="19741" y="10200"/>
                  <a:pt x="19845" y="10513"/>
                  <a:pt x="20326" y="10576"/>
                </a:cubicBezTo>
                <a:cubicBezTo>
                  <a:pt x="20556" y="10597"/>
                  <a:pt x="20702" y="10659"/>
                  <a:pt x="20827" y="10743"/>
                </a:cubicBezTo>
                <a:cubicBezTo>
                  <a:pt x="20827" y="10764"/>
                  <a:pt x="20827" y="10785"/>
                  <a:pt x="20827" y="10805"/>
                </a:cubicBezTo>
                <a:cubicBezTo>
                  <a:pt x="20827" y="10826"/>
                  <a:pt x="20827" y="10847"/>
                  <a:pt x="20827" y="10868"/>
                </a:cubicBezTo>
                <a:close/>
                <a:moveTo>
                  <a:pt x="16942" y="10263"/>
                </a:moveTo>
                <a:lnTo>
                  <a:pt x="16795" y="10179"/>
                </a:lnTo>
                <a:cubicBezTo>
                  <a:pt x="16586" y="10012"/>
                  <a:pt x="16231" y="9804"/>
                  <a:pt x="15667" y="9741"/>
                </a:cubicBezTo>
                <a:cubicBezTo>
                  <a:pt x="15646" y="9595"/>
                  <a:pt x="15605" y="9428"/>
                  <a:pt x="15563" y="9303"/>
                </a:cubicBezTo>
                <a:cubicBezTo>
                  <a:pt x="16002" y="8948"/>
                  <a:pt x="16210" y="8593"/>
                  <a:pt x="16315" y="8364"/>
                </a:cubicBezTo>
                <a:lnTo>
                  <a:pt x="16378" y="8197"/>
                </a:lnTo>
                <a:lnTo>
                  <a:pt x="16315" y="8051"/>
                </a:lnTo>
                <a:cubicBezTo>
                  <a:pt x="16273" y="7946"/>
                  <a:pt x="16210" y="7821"/>
                  <a:pt x="16148" y="7717"/>
                </a:cubicBezTo>
                <a:cubicBezTo>
                  <a:pt x="16106" y="7633"/>
                  <a:pt x="16022" y="7508"/>
                  <a:pt x="15960" y="7425"/>
                </a:cubicBezTo>
                <a:lnTo>
                  <a:pt x="15855" y="7278"/>
                </a:lnTo>
                <a:lnTo>
                  <a:pt x="15667" y="7258"/>
                </a:lnTo>
                <a:cubicBezTo>
                  <a:pt x="15417" y="7237"/>
                  <a:pt x="14999" y="7237"/>
                  <a:pt x="14477" y="7445"/>
                </a:cubicBezTo>
                <a:cubicBezTo>
                  <a:pt x="14393" y="7341"/>
                  <a:pt x="14268" y="7216"/>
                  <a:pt x="14163" y="7132"/>
                </a:cubicBezTo>
                <a:cubicBezTo>
                  <a:pt x="14163" y="7132"/>
                  <a:pt x="14163" y="7132"/>
                  <a:pt x="14163" y="7112"/>
                </a:cubicBezTo>
                <a:cubicBezTo>
                  <a:pt x="14372" y="6611"/>
                  <a:pt x="14372" y="6193"/>
                  <a:pt x="14351" y="5943"/>
                </a:cubicBezTo>
                <a:lnTo>
                  <a:pt x="14330" y="5755"/>
                </a:lnTo>
                <a:lnTo>
                  <a:pt x="14184" y="5651"/>
                </a:lnTo>
                <a:cubicBezTo>
                  <a:pt x="14101" y="5588"/>
                  <a:pt x="13975" y="5505"/>
                  <a:pt x="13892" y="5463"/>
                </a:cubicBezTo>
                <a:cubicBezTo>
                  <a:pt x="13787" y="5400"/>
                  <a:pt x="13662" y="5338"/>
                  <a:pt x="13578" y="5296"/>
                </a:cubicBezTo>
                <a:lnTo>
                  <a:pt x="13411" y="5233"/>
                </a:lnTo>
                <a:lnTo>
                  <a:pt x="13244" y="5296"/>
                </a:lnTo>
                <a:cubicBezTo>
                  <a:pt x="13014" y="5421"/>
                  <a:pt x="12659" y="5609"/>
                  <a:pt x="12304" y="6047"/>
                </a:cubicBezTo>
                <a:lnTo>
                  <a:pt x="12304" y="6068"/>
                </a:lnTo>
                <a:cubicBezTo>
                  <a:pt x="12158" y="6005"/>
                  <a:pt x="12012" y="5964"/>
                  <a:pt x="11865" y="5943"/>
                </a:cubicBezTo>
                <a:cubicBezTo>
                  <a:pt x="11803" y="5379"/>
                  <a:pt x="11594" y="5025"/>
                  <a:pt x="11427" y="4816"/>
                </a:cubicBezTo>
                <a:lnTo>
                  <a:pt x="11343" y="4670"/>
                </a:lnTo>
                <a:lnTo>
                  <a:pt x="11155" y="4649"/>
                </a:lnTo>
                <a:cubicBezTo>
                  <a:pt x="10946" y="4628"/>
                  <a:pt x="10654" y="4628"/>
                  <a:pt x="10445" y="4649"/>
                </a:cubicBezTo>
                <a:lnTo>
                  <a:pt x="10278" y="4670"/>
                </a:lnTo>
                <a:lnTo>
                  <a:pt x="10173" y="4816"/>
                </a:lnTo>
                <a:cubicBezTo>
                  <a:pt x="10027" y="5025"/>
                  <a:pt x="9797" y="5379"/>
                  <a:pt x="9735" y="5943"/>
                </a:cubicBezTo>
                <a:cubicBezTo>
                  <a:pt x="9588" y="5964"/>
                  <a:pt x="9442" y="6005"/>
                  <a:pt x="9296" y="6068"/>
                </a:cubicBezTo>
                <a:cubicBezTo>
                  <a:pt x="9296" y="6047"/>
                  <a:pt x="9296" y="6047"/>
                  <a:pt x="9296" y="6047"/>
                </a:cubicBezTo>
                <a:cubicBezTo>
                  <a:pt x="8962" y="5609"/>
                  <a:pt x="8586" y="5421"/>
                  <a:pt x="8356" y="5296"/>
                </a:cubicBezTo>
                <a:lnTo>
                  <a:pt x="8189" y="5233"/>
                </a:lnTo>
                <a:lnTo>
                  <a:pt x="8043" y="5296"/>
                </a:lnTo>
                <a:cubicBezTo>
                  <a:pt x="7938" y="5338"/>
                  <a:pt x="7813" y="5400"/>
                  <a:pt x="7708" y="5463"/>
                </a:cubicBezTo>
                <a:cubicBezTo>
                  <a:pt x="7625" y="5505"/>
                  <a:pt x="7499" y="5588"/>
                  <a:pt x="7416" y="5651"/>
                </a:cubicBezTo>
                <a:lnTo>
                  <a:pt x="7270" y="5755"/>
                </a:lnTo>
                <a:lnTo>
                  <a:pt x="7249" y="5943"/>
                </a:lnTo>
                <a:cubicBezTo>
                  <a:pt x="7228" y="6193"/>
                  <a:pt x="7228" y="6611"/>
                  <a:pt x="7437" y="7132"/>
                </a:cubicBezTo>
                <a:cubicBezTo>
                  <a:pt x="7332" y="7237"/>
                  <a:pt x="7228" y="7341"/>
                  <a:pt x="7123" y="7445"/>
                </a:cubicBezTo>
                <a:cubicBezTo>
                  <a:pt x="6601" y="7237"/>
                  <a:pt x="6183" y="7237"/>
                  <a:pt x="5933" y="7258"/>
                </a:cubicBezTo>
                <a:lnTo>
                  <a:pt x="5745" y="7278"/>
                </a:lnTo>
                <a:lnTo>
                  <a:pt x="5640" y="7425"/>
                </a:lnTo>
                <a:cubicBezTo>
                  <a:pt x="5578" y="7508"/>
                  <a:pt x="5515" y="7633"/>
                  <a:pt x="5452" y="7717"/>
                </a:cubicBezTo>
                <a:cubicBezTo>
                  <a:pt x="5410" y="7821"/>
                  <a:pt x="5327" y="7946"/>
                  <a:pt x="5285" y="8030"/>
                </a:cubicBezTo>
                <a:lnTo>
                  <a:pt x="5222" y="8197"/>
                </a:lnTo>
                <a:lnTo>
                  <a:pt x="5285" y="8364"/>
                </a:lnTo>
                <a:cubicBezTo>
                  <a:pt x="5410" y="8593"/>
                  <a:pt x="5598" y="8969"/>
                  <a:pt x="6058" y="9303"/>
                </a:cubicBezTo>
                <a:cubicBezTo>
                  <a:pt x="6016" y="9449"/>
                  <a:pt x="5974" y="9595"/>
                  <a:pt x="5933" y="9741"/>
                </a:cubicBezTo>
                <a:cubicBezTo>
                  <a:pt x="5390" y="9804"/>
                  <a:pt x="5034" y="10012"/>
                  <a:pt x="4805" y="10179"/>
                </a:cubicBezTo>
                <a:lnTo>
                  <a:pt x="4658" y="10263"/>
                </a:lnTo>
                <a:lnTo>
                  <a:pt x="4638" y="10451"/>
                </a:lnTo>
                <a:cubicBezTo>
                  <a:pt x="4638" y="10555"/>
                  <a:pt x="4638" y="10701"/>
                  <a:pt x="4638" y="10805"/>
                </a:cubicBezTo>
                <a:cubicBezTo>
                  <a:pt x="4638" y="10910"/>
                  <a:pt x="4638" y="11056"/>
                  <a:pt x="4638" y="11160"/>
                </a:cubicBezTo>
                <a:lnTo>
                  <a:pt x="4658" y="11327"/>
                </a:lnTo>
                <a:lnTo>
                  <a:pt x="4805" y="11432"/>
                </a:lnTo>
                <a:cubicBezTo>
                  <a:pt x="5034" y="11598"/>
                  <a:pt x="5369" y="11807"/>
                  <a:pt x="5933" y="11870"/>
                </a:cubicBezTo>
                <a:cubicBezTo>
                  <a:pt x="5974" y="12016"/>
                  <a:pt x="6016" y="12162"/>
                  <a:pt x="6058" y="12308"/>
                </a:cubicBezTo>
                <a:cubicBezTo>
                  <a:pt x="5598" y="12642"/>
                  <a:pt x="5410" y="13018"/>
                  <a:pt x="5285" y="13247"/>
                </a:cubicBezTo>
                <a:lnTo>
                  <a:pt x="5222" y="13414"/>
                </a:lnTo>
                <a:lnTo>
                  <a:pt x="5285" y="13560"/>
                </a:lnTo>
                <a:cubicBezTo>
                  <a:pt x="5327" y="13665"/>
                  <a:pt x="5410" y="13790"/>
                  <a:pt x="5452" y="13894"/>
                </a:cubicBezTo>
                <a:cubicBezTo>
                  <a:pt x="5515" y="13978"/>
                  <a:pt x="5578" y="14103"/>
                  <a:pt x="5640" y="14186"/>
                </a:cubicBezTo>
                <a:lnTo>
                  <a:pt x="5745" y="14332"/>
                </a:lnTo>
                <a:lnTo>
                  <a:pt x="5933" y="14353"/>
                </a:lnTo>
                <a:cubicBezTo>
                  <a:pt x="6183" y="14374"/>
                  <a:pt x="6601" y="14374"/>
                  <a:pt x="7123" y="14165"/>
                </a:cubicBezTo>
                <a:cubicBezTo>
                  <a:pt x="7228" y="14270"/>
                  <a:pt x="7332" y="14374"/>
                  <a:pt x="7437" y="14478"/>
                </a:cubicBezTo>
                <a:cubicBezTo>
                  <a:pt x="7228" y="15000"/>
                  <a:pt x="7228" y="15418"/>
                  <a:pt x="7249" y="15668"/>
                </a:cubicBezTo>
                <a:lnTo>
                  <a:pt x="7270" y="15856"/>
                </a:lnTo>
                <a:lnTo>
                  <a:pt x="7416" y="15960"/>
                </a:lnTo>
                <a:cubicBezTo>
                  <a:pt x="7499" y="16023"/>
                  <a:pt x="7625" y="16085"/>
                  <a:pt x="7708" y="16148"/>
                </a:cubicBezTo>
                <a:cubicBezTo>
                  <a:pt x="7813" y="16211"/>
                  <a:pt x="7938" y="16273"/>
                  <a:pt x="8043" y="16315"/>
                </a:cubicBezTo>
                <a:lnTo>
                  <a:pt x="8189" y="16378"/>
                </a:lnTo>
                <a:lnTo>
                  <a:pt x="8356" y="16315"/>
                </a:lnTo>
                <a:cubicBezTo>
                  <a:pt x="8586" y="16190"/>
                  <a:pt x="8962" y="16002"/>
                  <a:pt x="9296" y="15543"/>
                </a:cubicBezTo>
                <a:cubicBezTo>
                  <a:pt x="9442" y="15605"/>
                  <a:pt x="9588" y="15626"/>
                  <a:pt x="9735" y="15668"/>
                </a:cubicBezTo>
                <a:cubicBezTo>
                  <a:pt x="9797" y="16232"/>
                  <a:pt x="10006" y="16565"/>
                  <a:pt x="10173" y="16795"/>
                </a:cubicBezTo>
                <a:lnTo>
                  <a:pt x="10278" y="16941"/>
                </a:lnTo>
                <a:lnTo>
                  <a:pt x="10445" y="16962"/>
                </a:lnTo>
                <a:cubicBezTo>
                  <a:pt x="10549" y="16962"/>
                  <a:pt x="10696" y="16983"/>
                  <a:pt x="10800" y="16983"/>
                </a:cubicBezTo>
                <a:cubicBezTo>
                  <a:pt x="10904" y="16983"/>
                  <a:pt x="11051" y="16962"/>
                  <a:pt x="11155" y="16962"/>
                </a:cubicBezTo>
                <a:lnTo>
                  <a:pt x="11343" y="16941"/>
                </a:lnTo>
                <a:lnTo>
                  <a:pt x="11427" y="16795"/>
                </a:lnTo>
                <a:cubicBezTo>
                  <a:pt x="11594" y="16565"/>
                  <a:pt x="11803" y="16232"/>
                  <a:pt x="11865" y="15668"/>
                </a:cubicBezTo>
                <a:cubicBezTo>
                  <a:pt x="12012" y="15626"/>
                  <a:pt x="12179" y="15585"/>
                  <a:pt x="12304" y="15543"/>
                </a:cubicBezTo>
                <a:cubicBezTo>
                  <a:pt x="12659" y="16002"/>
                  <a:pt x="13014" y="16190"/>
                  <a:pt x="13244" y="16315"/>
                </a:cubicBezTo>
                <a:lnTo>
                  <a:pt x="13411" y="16378"/>
                </a:lnTo>
                <a:lnTo>
                  <a:pt x="13578" y="16315"/>
                </a:lnTo>
                <a:cubicBezTo>
                  <a:pt x="13662" y="16273"/>
                  <a:pt x="13787" y="16211"/>
                  <a:pt x="13892" y="16148"/>
                </a:cubicBezTo>
                <a:cubicBezTo>
                  <a:pt x="13975" y="16085"/>
                  <a:pt x="14101" y="16023"/>
                  <a:pt x="14205" y="15960"/>
                </a:cubicBezTo>
                <a:lnTo>
                  <a:pt x="14330" y="15856"/>
                </a:lnTo>
                <a:lnTo>
                  <a:pt x="14351" y="15668"/>
                </a:lnTo>
                <a:cubicBezTo>
                  <a:pt x="14372" y="15418"/>
                  <a:pt x="14372" y="15000"/>
                  <a:pt x="14163" y="14478"/>
                </a:cubicBezTo>
                <a:cubicBezTo>
                  <a:pt x="14268" y="14374"/>
                  <a:pt x="14393" y="14270"/>
                  <a:pt x="14477" y="14165"/>
                </a:cubicBezTo>
                <a:lnTo>
                  <a:pt x="14497" y="14165"/>
                </a:lnTo>
                <a:cubicBezTo>
                  <a:pt x="14999" y="14374"/>
                  <a:pt x="15417" y="14374"/>
                  <a:pt x="15667" y="14353"/>
                </a:cubicBezTo>
                <a:lnTo>
                  <a:pt x="15855" y="14332"/>
                </a:lnTo>
                <a:lnTo>
                  <a:pt x="15960" y="14186"/>
                </a:lnTo>
                <a:cubicBezTo>
                  <a:pt x="16022" y="14103"/>
                  <a:pt x="16106" y="13978"/>
                  <a:pt x="16148" y="13894"/>
                </a:cubicBezTo>
                <a:cubicBezTo>
                  <a:pt x="16210" y="13790"/>
                  <a:pt x="16273" y="13665"/>
                  <a:pt x="16315" y="13560"/>
                </a:cubicBezTo>
                <a:lnTo>
                  <a:pt x="16378" y="13414"/>
                </a:lnTo>
                <a:lnTo>
                  <a:pt x="16315" y="13247"/>
                </a:lnTo>
                <a:cubicBezTo>
                  <a:pt x="16210" y="13018"/>
                  <a:pt x="16002" y="12642"/>
                  <a:pt x="15563" y="12308"/>
                </a:cubicBezTo>
                <a:cubicBezTo>
                  <a:pt x="15605" y="12162"/>
                  <a:pt x="15646" y="12016"/>
                  <a:pt x="15667" y="11870"/>
                </a:cubicBezTo>
                <a:cubicBezTo>
                  <a:pt x="16231" y="11807"/>
                  <a:pt x="16586" y="11598"/>
                  <a:pt x="16795" y="11432"/>
                </a:cubicBezTo>
                <a:lnTo>
                  <a:pt x="16942" y="11327"/>
                </a:lnTo>
                <a:lnTo>
                  <a:pt x="16962" y="11160"/>
                </a:lnTo>
                <a:cubicBezTo>
                  <a:pt x="16983" y="11056"/>
                  <a:pt x="16983" y="10910"/>
                  <a:pt x="16983" y="10805"/>
                </a:cubicBezTo>
                <a:cubicBezTo>
                  <a:pt x="16983" y="10701"/>
                  <a:pt x="16983" y="10555"/>
                  <a:pt x="16962" y="10451"/>
                </a:cubicBezTo>
                <a:lnTo>
                  <a:pt x="16942" y="10263"/>
                </a:lnTo>
                <a:close/>
                <a:moveTo>
                  <a:pt x="16190" y="10889"/>
                </a:moveTo>
                <a:cubicBezTo>
                  <a:pt x="16043" y="10972"/>
                  <a:pt x="15855" y="11056"/>
                  <a:pt x="15563" y="11098"/>
                </a:cubicBezTo>
                <a:cubicBezTo>
                  <a:pt x="15124" y="11160"/>
                  <a:pt x="14978" y="11432"/>
                  <a:pt x="14915" y="11640"/>
                </a:cubicBezTo>
                <a:cubicBezTo>
                  <a:pt x="14894" y="11807"/>
                  <a:pt x="14853" y="11974"/>
                  <a:pt x="14790" y="12141"/>
                </a:cubicBezTo>
                <a:cubicBezTo>
                  <a:pt x="14706" y="12454"/>
                  <a:pt x="14790" y="12725"/>
                  <a:pt x="15082" y="12934"/>
                </a:cubicBezTo>
                <a:cubicBezTo>
                  <a:pt x="15312" y="13101"/>
                  <a:pt x="15438" y="13268"/>
                  <a:pt x="15521" y="13414"/>
                </a:cubicBezTo>
                <a:cubicBezTo>
                  <a:pt x="15500" y="13456"/>
                  <a:pt x="15479" y="13477"/>
                  <a:pt x="15479" y="13498"/>
                </a:cubicBezTo>
                <a:cubicBezTo>
                  <a:pt x="15458" y="13518"/>
                  <a:pt x="15438" y="13539"/>
                  <a:pt x="15438" y="13581"/>
                </a:cubicBezTo>
                <a:cubicBezTo>
                  <a:pt x="15250" y="13581"/>
                  <a:pt x="15041" y="13539"/>
                  <a:pt x="14790" y="13435"/>
                </a:cubicBezTo>
                <a:cubicBezTo>
                  <a:pt x="14372" y="13268"/>
                  <a:pt x="14101" y="13414"/>
                  <a:pt x="13954" y="13581"/>
                </a:cubicBezTo>
                <a:cubicBezTo>
                  <a:pt x="13829" y="13706"/>
                  <a:pt x="13725" y="13832"/>
                  <a:pt x="13578" y="13957"/>
                </a:cubicBezTo>
                <a:cubicBezTo>
                  <a:pt x="13432" y="14103"/>
                  <a:pt x="13265" y="14353"/>
                  <a:pt x="13453" y="14792"/>
                </a:cubicBezTo>
                <a:cubicBezTo>
                  <a:pt x="13557" y="15042"/>
                  <a:pt x="13578" y="15251"/>
                  <a:pt x="13578" y="15418"/>
                </a:cubicBezTo>
                <a:cubicBezTo>
                  <a:pt x="13557" y="15438"/>
                  <a:pt x="13516" y="15459"/>
                  <a:pt x="13495" y="15480"/>
                </a:cubicBezTo>
                <a:cubicBezTo>
                  <a:pt x="13474" y="15480"/>
                  <a:pt x="13453" y="15501"/>
                  <a:pt x="13411" y="15522"/>
                </a:cubicBezTo>
                <a:cubicBezTo>
                  <a:pt x="13265" y="15438"/>
                  <a:pt x="13098" y="15292"/>
                  <a:pt x="12931" y="15084"/>
                </a:cubicBezTo>
                <a:cubicBezTo>
                  <a:pt x="12722" y="14792"/>
                  <a:pt x="12471" y="14687"/>
                  <a:pt x="12137" y="14792"/>
                </a:cubicBezTo>
                <a:cubicBezTo>
                  <a:pt x="11970" y="14833"/>
                  <a:pt x="11803" y="14875"/>
                  <a:pt x="11636" y="14917"/>
                </a:cubicBezTo>
                <a:cubicBezTo>
                  <a:pt x="11427" y="14958"/>
                  <a:pt x="11155" y="15125"/>
                  <a:pt x="11092" y="15585"/>
                </a:cubicBezTo>
                <a:cubicBezTo>
                  <a:pt x="11051" y="15835"/>
                  <a:pt x="10988" y="16044"/>
                  <a:pt x="10904" y="16190"/>
                </a:cubicBezTo>
                <a:cubicBezTo>
                  <a:pt x="10821" y="16190"/>
                  <a:pt x="10779" y="16190"/>
                  <a:pt x="10716" y="16190"/>
                </a:cubicBezTo>
                <a:cubicBezTo>
                  <a:pt x="10633" y="16044"/>
                  <a:pt x="10549" y="15835"/>
                  <a:pt x="10508" y="15564"/>
                </a:cubicBezTo>
                <a:cubicBezTo>
                  <a:pt x="10445" y="15125"/>
                  <a:pt x="10173" y="14958"/>
                  <a:pt x="9964" y="14917"/>
                </a:cubicBezTo>
                <a:cubicBezTo>
                  <a:pt x="9797" y="14875"/>
                  <a:pt x="9630" y="14833"/>
                  <a:pt x="9463" y="14792"/>
                </a:cubicBezTo>
                <a:cubicBezTo>
                  <a:pt x="9254" y="14729"/>
                  <a:pt x="8941" y="14708"/>
                  <a:pt x="8669" y="15084"/>
                </a:cubicBezTo>
                <a:cubicBezTo>
                  <a:pt x="8502" y="15292"/>
                  <a:pt x="8335" y="15438"/>
                  <a:pt x="8189" y="15522"/>
                </a:cubicBezTo>
                <a:cubicBezTo>
                  <a:pt x="8147" y="15501"/>
                  <a:pt x="8126" y="15480"/>
                  <a:pt x="8105" y="15480"/>
                </a:cubicBezTo>
                <a:cubicBezTo>
                  <a:pt x="8084" y="15459"/>
                  <a:pt x="8063" y="15438"/>
                  <a:pt x="8022" y="15418"/>
                </a:cubicBezTo>
                <a:cubicBezTo>
                  <a:pt x="8022" y="15251"/>
                  <a:pt x="8063" y="15042"/>
                  <a:pt x="8168" y="14792"/>
                </a:cubicBezTo>
                <a:cubicBezTo>
                  <a:pt x="8335" y="14374"/>
                  <a:pt x="8189" y="14103"/>
                  <a:pt x="8022" y="13936"/>
                </a:cubicBezTo>
                <a:cubicBezTo>
                  <a:pt x="7896" y="13832"/>
                  <a:pt x="7771" y="13706"/>
                  <a:pt x="7646" y="13581"/>
                </a:cubicBezTo>
                <a:cubicBezTo>
                  <a:pt x="7499" y="13414"/>
                  <a:pt x="7249" y="13268"/>
                  <a:pt x="6810" y="13435"/>
                </a:cubicBezTo>
                <a:cubicBezTo>
                  <a:pt x="6559" y="13539"/>
                  <a:pt x="6350" y="13581"/>
                  <a:pt x="6183" y="13581"/>
                </a:cubicBezTo>
                <a:cubicBezTo>
                  <a:pt x="6162" y="13539"/>
                  <a:pt x="6142" y="13518"/>
                  <a:pt x="6121" y="13498"/>
                </a:cubicBezTo>
                <a:cubicBezTo>
                  <a:pt x="6121" y="13477"/>
                  <a:pt x="6100" y="13456"/>
                  <a:pt x="6079" y="13414"/>
                </a:cubicBezTo>
                <a:cubicBezTo>
                  <a:pt x="6183" y="13268"/>
                  <a:pt x="6309" y="13101"/>
                  <a:pt x="6538" y="12934"/>
                </a:cubicBezTo>
                <a:cubicBezTo>
                  <a:pt x="6894" y="12663"/>
                  <a:pt x="6894" y="12350"/>
                  <a:pt x="6810" y="12141"/>
                </a:cubicBezTo>
                <a:cubicBezTo>
                  <a:pt x="6768" y="11974"/>
                  <a:pt x="6726" y="11807"/>
                  <a:pt x="6685" y="11640"/>
                </a:cubicBezTo>
                <a:cubicBezTo>
                  <a:pt x="6643" y="11432"/>
                  <a:pt x="6497" y="11160"/>
                  <a:pt x="6037" y="11098"/>
                </a:cubicBezTo>
                <a:cubicBezTo>
                  <a:pt x="5766" y="11056"/>
                  <a:pt x="5557" y="10972"/>
                  <a:pt x="5410" y="10889"/>
                </a:cubicBezTo>
                <a:cubicBezTo>
                  <a:pt x="5410" y="10868"/>
                  <a:pt x="5410" y="10826"/>
                  <a:pt x="5410" y="10805"/>
                </a:cubicBezTo>
                <a:cubicBezTo>
                  <a:pt x="5410" y="10785"/>
                  <a:pt x="5410" y="10743"/>
                  <a:pt x="5410" y="10722"/>
                </a:cubicBezTo>
                <a:cubicBezTo>
                  <a:pt x="5557" y="10618"/>
                  <a:pt x="5766" y="10555"/>
                  <a:pt x="6037" y="10513"/>
                </a:cubicBezTo>
                <a:cubicBezTo>
                  <a:pt x="6476" y="10451"/>
                  <a:pt x="6643" y="10179"/>
                  <a:pt x="6685" y="9971"/>
                </a:cubicBezTo>
                <a:cubicBezTo>
                  <a:pt x="6726" y="9804"/>
                  <a:pt x="6768" y="9637"/>
                  <a:pt x="6810" y="9449"/>
                </a:cubicBezTo>
                <a:cubicBezTo>
                  <a:pt x="6915" y="9157"/>
                  <a:pt x="6810" y="8885"/>
                  <a:pt x="6518" y="8677"/>
                </a:cubicBezTo>
                <a:cubicBezTo>
                  <a:pt x="6309" y="8510"/>
                  <a:pt x="6183" y="8343"/>
                  <a:pt x="6079" y="8197"/>
                </a:cubicBezTo>
                <a:cubicBezTo>
                  <a:pt x="6100" y="8155"/>
                  <a:pt x="6121" y="8134"/>
                  <a:pt x="6142" y="8113"/>
                </a:cubicBezTo>
                <a:cubicBezTo>
                  <a:pt x="6142" y="8092"/>
                  <a:pt x="6162" y="8051"/>
                  <a:pt x="6183" y="8030"/>
                </a:cubicBezTo>
                <a:cubicBezTo>
                  <a:pt x="6350" y="8030"/>
                  <a:pt x="6559" y="8051"/>
                  <a:pt x="6831" y="8176"/>
                </a:cubicBezTo>
                <a:cubicBezTo>
                  <a:pt x="7249" y="8343"/>
                  <a:pt x="7499" y="8176"/>
                  <a:pt x="7667" y="8009"/>
                </a:cubicBezTo>
                <a:cubicBezTo>
                  <a:pt x="7771" y="7884"/>
                  <a:pt x="7896" y="7779"/>
                  <a:pt x="8022" y="7654"/>
                </a:cubicBezTo>
                <a:cubicBezTo>
                  <a:pt x="8189" y="7508"/>
                  <a:pt x="8335" y="7237"/>
                  <a:pt x="8168" y="6819"/>
                </a:cubicBezTo>
                <a:cubicBezTo>
                  <a:pt x="8063" y="6569"/>
                  <a:pt x="8022" y="6360"/>
                  <a:pt x="8022" y="6193"/>
                </a:cubicBezTo>
                <a:cubicBezTo>
                  <a:pt x="8063" y="6172"/>
                  <a:pt x="8084" y="6152"/>
                  <a:pt x="8105" y="6131"/>
                </a:cubicBezTo>
                <a:cubicBezTo>
                  <a:pt x="8126" y="6131"/>
                  <a:pt x="8147" y="6110"/>
                  <a:pt x="8189" y="6089"/>
                </a:cubicBezTo>
                <a:cubicBezTo>
                  <a:pt x="8335" y="6172"/>
                  <a:pt x="8502" y="6318"/>
                  <a:pt x="8669" y="6527"/>
                </a:cubicBezTo>
                <a:cubicBezTo>
                  <a:pt x="8878" y="6819"/>
                  <a:pt x="9150" y="6924"/>
                  <a:pt x="9463" y="6819"/>
                </a:cubicBezTo>
                <a:cubicBezTo>
                  <a:pt x="9630" y="6778"/>
                  <a:pt x="9797" y="6715"/>
                  <a:pt x="9964" y="6694"/>
                </a:cubicBezTo>
                <a:cubicBezTo>
                  <a:pt x="10173" y="6632"/>
                  <a:pt x="10445" y="6485"/>
                  <a:pt x="10508" y="6026"/>
                </a:cubicBezTo>
                <a:cubicBezTo>
                  <a:pt x="10549" y="5755"/>
                  <a:pt x="10633" y="5567"/>
                  <a:pt x="10716" y="5421"/>
                </a:cubicBezTo>
                <a:cubicBezTo>
                  <a:pt x="10779" y="5421"/>
                  <a:pt x="10821" y="5421"/>
                  <a:pt x="10904" y="5421"/>
                </a:cubicBezTo>
                <a:cubicBezTo>
                  <a:pt x="10988" y="5567"/>
                  <a:pt x="11072" y="5755"/>
                  <a:pt x="11092" y="6047"/>
                </a:cubicBezTo>
                <a:cubicBezTo>
                  <a:pt x="11155" y="6485"/>
                  <a:pt x="11427" y="6632"/>
                  <a:pt x="11636" y="6694"/>
                </a:cubicBezTo>
                <a:cubicBezTo>
                  <a:pt x="11803" y="6715"/>
                  <a:pt x="11970" y="6757"/>
                  <a:pt x="12158" y="6819"/>
                </a:cubicBezTo>
                <a:cubicBezTo>
                  <a:pt x="12450" y="6903"/>
                  <a:pt x="12722" y="6819"/>
                  <a:pt x="12931" y="6527"/>
                </a:cubicBezTo>
                <a:cubicBezTo>
                  <a:pt x="13098" y="6298"/>
                  <a:pt x="13265" y="6172"/>
                  <a:pt x="13411" y="6089"/>
                </a:cubicBezTo>
                <a:cubicBezTo>
                  <a:pt x="13453" y="6110"/>
                  <a:pt x="13474" y="6131"/>
                  <a:pt x="13495" y="6131"/>
                </a:cubicBezTo>
                <a:cubicBezTo>
                  <a:pt x="13516" y="6152"/>
                  <a:pt x="13557" y="6172"/>
                  <a:pt x="13578" y="6172"/>
                </a:cubicBezTo>
                <a:cubicBezTo>
                  <a:pt x="13578" y="6360"/>
                  <a:pt x="13557" y="6569"/>
                  <a:pt x="13432" y="6819"/>
                </a:cubicBezTo>
                <a:cubicBezTo>
                  <a:pt x="13265" y="7237"/>
                  <a:pt x="13432" y="7508"/>
                  <a:pt x="13599" y="7654"/>
                </a:cubicBezTo>
                <a:cubicBezTo>
                  <a:pt x="13725" y="7779"/>
                  <a:pt x="13829" y="7884"/>
                  <a:pt x="13954" y="8030"/>
                </a:cubicBezTo>
                <a:cubicBezTo>
                  <a:pt x="14101" y="8176"/>
                  <a:pt x="14372" y="8343"/>
                  <a:pt x="14790" y="8176"/>
                </a:cubicBezTo>
                <a:cubicBezTo>
                  <a:pt x="15041" y="8051"/>
                  <a:pt x="15250" y="8030"/>
                  <a:pt x="15438" y="8030"/>
                </a:cubicBezTo>
                <a:cubicBezTo>
                  <a:pt x="15438" y="8051"/>
                  <a:pt x="15458" y="8092"/>
                  <a:pt x="15479" y="8113"/>
                </a:cubicBezTo>
                <a:cubicBezTo>
                  <a:pt x="15479" y="8134"/>
                  <a:pt x="15500" y="8155"/>
                  <a:pt x="15521" y="8197"/>
                </a:cubicBezTo>
                <a:cubicBezTo>
                  <a:pt x="15438" y="8343"/>
                  <a:pt x="15312" y="8510"/>
                  <a:pt x="15082" y="8677"/>
                </a:cubicBezTo>
                <a:cubicBezTo>
                  <a:pt x="14790" y="8885"/>
                  <a:pt x="14706" y="9136"/>
                  <a:pt x="14790" y="9470"/>
                </a:cubicBezTo>
                <a:cubicBezTo>
                  <a:pt x="14853" y="9637"/>
                  <a:pt x="14894" y="9804"/>
                  <a:pt x="14915" y="9971"/>
                </a:cubicBezTo>
                <a:cubicBezTo>
                  <a:pt x="14978" y="10179"/>
                  <a:pt x="15124" y="10451"/>
                  <a:pt x="15584" y="10513"/>
                </a:cubicBezTo>
                <a:cubicBezTo>
                  <a:pt x="15855" y="10555"/>
                  <a:pt x="16043" y="10618"/>
                  <a:pt x="16190" y="10722"/>
                </a:cubicBezTo>
                <a:cubicBezTo>
                  <a:pt x="16190" y="10743"/>
                  <a:pt x="16190" y="10785"/>
                  <a:pt x="16190" y="10805"/>
                </a:cubicBezTo>
                <a:cubicBezTo>
                  <a:pt x="16190" y="10826"/>
                  <a:pt x="16190" y="10868"/>
                  <a:pt x="16190" y="10889"/>
                </a:cubicBezTo>
                <a:close/>
                <a:moveTo>
                  <a:pt x="10800" y="8969"/>
                </a:moveTo>
                <a:cubicBezTo>
                  <a:pt x="9797" y="8969"/>
                  <a:pt x="8962" y="9804"/>
                  <a:pt x="8962" y="10805"/>
                </a:cubicBezTo>
                <a:cubicBezTo>
                  <a:pt x="8962" y="11828"/>
                  <a:pt x="9797" y="12642"/>
                  <a:pt x="10800" y="12642"/>
                </a:cubicBezTo>
                <a:cubicBezTo>
                  <a:pt x="11824" y="12642"/>
                  <a:pt x="12638" y="11828"/>
                  <a:pt x="12638" y="10805"/>
                </a:cubicBezTo>
                <a:cubicBezTo>
                  <a:pt x="12638" y="9804"/>
                  <a:pt x="11824" y="8969"/>
                  <a:pt x="10800" y="8969"/>
                </a:cubicBezTo>
                <a:close/>
                <a:moveTo>
                  <a:pt x="10800" y="11870"/>
                </a:moveTo>
                <a:cubicBezTo>
                  <a:pt x="10215" y="11870"/>
                  <a:pt x="9756" y="11390"/>
                  <a:pt x="9756" y="10805"/>
                </a:cubicBezTo>
                <a:cubicBezTo>
                  <a:pt x="9756" y="10221"/>
                  <a:pt x="10215" y="9741"/>
                  <a:pt x="10800" y="9741"/>
                </a:cubicBezTo>
                <a:cubicBezTo>
                  <a:pt x="11385" y="9741"/>
                  <a:pt x="11865" y="10221"/>
                  <a:pt x="11865" y="10805"/>
                </a:cubicBezTo>
                <a:cubicBezTo>
                  <a:pt x="11865" y="11390"/>
                  <a:pt x="11385" y="11870"/>
                  <a:pt x="10800" y="1187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1" name="Shape"/>
          <p:cNvSpPr/>
          <p:nvPr/>
        </p:nvSpPr>
        <p:spPr>
          <a:xfrm>
            <a:off x="4958887" y="8499095"/>
            <a:ext cx="778671" cy="824756"/>
          </a:xfrm>
          <a:custGeom>
            <a:avLst/>
            <a:gdLst/>
            <a:ahLst/>
            <a:cxnLst>
              <a:cxn ang="0">
                <a:pos x="wd2" y="hd2"/>
              </a:cxn>
              <a:cxn ang="5400000">
                <a:pos x="wd2" y="hd2"/>
              </a:cxn>
              <a:cxn ang="10800000">
                <a:pos x="wd2" y="hd2"/>
              </a:cxn>
              <a:cxn ang="16200000">
                <a:pos x="wd2" y="hd2"/>
              </a:cxn>
            </a:cxnLst>
            <a:rect l="0" t="0" r="r" b="b"/>
            <a:pathLst>
              <a:path w="21600" h="21600" extrusionOk="0">
                <a:moveTo>
                  <a:pt x="12422" y="2162"/>
                </a:moveTo>
                <a:lnTo>
                  <a:pt x="4601" y="2162"/>
                </a:lnTo>
                <a:lnTo>
                  <a:pt x="4601" y="9514"/>
                </a:lnTo>
                <a:lnTo>
                  <a:pt x="5521" y="9514"/>
                </a:lnTo>
                <a:lnTo>
                  <a:pt x="5521" y="3027"/>
                </a:lnTo>
                <a:lnTo>
                  <a:pt x="12422" y="3027"/>
                </a:lnTo>
                <a:lnTo>
                  <a:pt x="12422" y="18596"/>
                </a:lnTo>
                <a:lnTo>
                  <a:pt x="5521" y="18596"/>
                </a:lnTo>
                <a:lnTo>
                  <a:pt x="5521" y="12109"/>
                </a:lnTo>
                <a:lnTo>
                  <a:pt x="4601" y="12109"/>
                </a:lnTo>
                <a:lnTo>
                  <a:pt x="4601" y="19438"/>
                </a:lnTo>
                <a:lnTo>
                  <a:pt x="12422" y="19438"/>
                </a:lnTo>
                <a:lnTo>
                  <a:pt x="12422" y="21600"/>
                </a:lnTo>
                <a:lnTo>
                  <a:pt x="21600" y="19347"/>
                </a:lnTo>
                <a:lnTo>
                  <a:pt x="21600" y="2276"/>
                </a:lnTo>
                <a:lnTo>
                  <a:pt x="12422" y="0"/>
                </a:lnTo>
                <a:lnTo>
                  <a:pt x="12422" y="2162"/>
                </a:lnTo>
                <a:close/>
                <a:moveTo>
                  <a:pt x="13343" y="1115"/>
                </a:moveTo>
                <a:lnTo>
                  <a:pt x="20704" y="2913"/>
                </a:lnTo>
                <a:lnTo>
                  <a:pt x="20704" y="18687"/>
                </a:lnTo>
                <a:lnTo>
                  <a:pt x="13343" y="20507"/>
                </a:lnTo>
                <a:lnTo>
                  <a:pt x="13343" y="1115"/>
                </a:lnTo>
                <a:close/>
                <a:moveTo>
                  <a:pt x="0" y="10379"/>
                </a:moveTo>
                <a:lnTo>
                  <a:pt x="9710" y="10379"/>
                </a:lnTo>
                <a:lnTo>
                  <a:pt x="7240" y="8057"/>
                </a:lnTo>
                <a:lnTo>
                  <a:pt x="7870" y="7443"/>
                </a:lnTo>
                <a:lnTo>
                  <a:pt x="11430" y="10811"/>
                </a:lnTo>
                <a:lnTo>
                  <a:pt x="7870" y="14157"/>
                </a:lnTo>
                <a:lnTo>
                  <a:pt x="7240" y="13565"/>
                </a:lnTo>
                <a:lnTo>
                  <a:pt x="9710" y="11221"/>
                </a:lnTo>
                <a:lnTo>
                  <a:pt x="0" y="11221"/>
                </a:lnTo>
                <a:lnTo>
                  <a:pt x="0" y="1037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2" name="Shape"/>
          <p:cNvSpPr/>
          <p:nvPr/>
        </p:nvSpPr>
        <p:spPr>
          <a:xfrm>
            <a:off x="3177080" y="6673135"/>
            <a:ext cx="813231" cy="747953"/>
          </a:xfrm>
          <a:custGeom>
            <a:avLst/>
            <a:gdLst/>
            <a:ahLst/>
            <a:cxnLst>
              <a:cxn ang="0">
                <a:pos x="wd2" y="hd2"/>
              </a:cxn>
              <a:cxn ang="5400000">
                <a:pos x="wd2" y="hd2"/>
              </a:cxn>
              <a:cxn ang="10800000">
                <a:pos x="wd2" y="hd2"/>
              </a:cxn>
              <a:cxn ang="16200000">
                <a:pos x="wd2" y="hd2"/>
              </a:cxn>
            </a:cxnLst>
            <a:rect l="0" t="0" r="r" b="b"/>
            <a:pathLst>
              <a:path w="21600" h="21600" extrusionOk="0">
                <a:moveTo>
                  <a:pt x="19586" y="4747"/>
                </a:moveTo>
                <a:lnTo>
                  <a:pt x="16738" y="4747"/>
                </a:lnTo>
                <a:lnTo>
                  <a:pt x="16738" y="3717"/>
                </a:lnTo>
                <a:lnTo>
                  <a:pt x="17479" y="3717"/>
                </a:lnTo>
                <a:lnTo>
                  <a:pt x="17479" y="0"/>
                </a:lnTo>
                <a:lnTo>
                  <a:pt x="12201" y="0"/>
                </a:lnTo>
                <a:lnTo>
                  <a:pt x="12201" y="3717"/>
                </a:lnTo>
                <a:lnTo>
                  <a:pt x="12941" y="3717"/>
                </a:lnTo>
                <a:lnTo>
                  <a:pt x="12941" y="4747"/>
                </a:lnTo>
                <a:lnTo>
                  <a:pt x="8682" y="4747"/>
                </a:lnTo>
                <a:lnTo>
                  <a:pt x="8682" y="3717"/>
                </a:lnTo>
                <a:lnTo>
                  <a:pt x="9399" y="3717"/>
                </a:lnTo>
                <a:lnTo>
                  <a:pt x="9399" y="0"/>
                </a:lnTo>
                <a:lnTo>
                  <a:pt x="4144" y="0"/>
                </a:lnTo>
                <a:lnTo>
                  <a:pt x="4144" y="3717"/>
                </a:lnTo>
                <a:lnTo>
                  <a:pt x="4885" y="3717"/>
                </a:lnTo>
                <a:lnTo>
                  <a:pt x="4885" y="4747"/>
                </a:lnTo>
                <a:lnTo>
                  <a:pt x="2037" y="4747"/>
                </a:lnTo>
                <a:lnTo>
                  <a:pt x="0" y="14442"/>
                </a:lnTo>
                <a:lnTo>
                  <a:pt x="1389" y="14442"/>
                </a:lnTo>
                <a:lnTo>
                  <a:pt x="139" y="18184"/>
                </a:lnTo>
                <a:lnTo>
                  <a:pt x="116" y="21600"/>
                </a:lnTo>
                <a:lnTo>
                  <a:pt x="9399" y="21600"/>
                </a:lnTo>
                <a:lnTo>
                  <a:pt x="9399" y="18335"/>
                </a:lnTo>
                <a:lnTo>
                  <a:pt x="8126" y="14442"/>
                </a:lnTo>
                <a:lnTo>
                  <a:pt x="9399" y="14442"/>
                </a:lnTo>
                <a:lnTo>
                  <a:pt x="9399" y="12458"/>
                </a:lnTo>
                <a:lnTo>
                  <a:pt x="12201" y="12458"/>
                </a:lnTo>
                <a:lnTo>
                  <a:pt x="12201" y="14442"/>
                </a:lnTo>
                <a:lnTo>
                  <a:pt x="13497" y="14442"/>
                </a:lnTo>
                <a:lnTo>
                  <a:pt x="12224" y="18184"/>
                </a:lnTo>
                <a:lnTo>
                  <a:pt x="12201" y="21600"/>
                </a:lnTo>
                <a:lnTo>
                  <a:pt x="21507" y="21600"/>
                </a:lnTo>
                <a:lnTo>
                  <a:pt x="21507" y="18335"/>
                </a:lnTo>
                <a:lnTo>
                  <a:pt x="20211" y="14442"/>
                </a:lnTo>
                <a:lnTo>
                  <a:pt x="21600" y="14442"/>
                </a:lnTo>
                <a:lnTo>
                  <a:pt x="19586" y="4747"/>
                </a:lnTo>
                <a:close/>
                <a:moveTo>
                  <a:pt x="13080" y="929"/>
                </a:moveTo>
                <a:lnTo>
                  <a:pt x="16599" y="929"/>
                </a:lnTo>
                <a:lnTo>
                  <a:pt x="16599" y="2763"/>
                </a:lnTo>
                <a:lnTo>
                  <a:pt x="13080" y="2763"/>
                </a:lnTo>
                <a:lnTo>
                  <a:pt x="13080" y="929"/>
                </a:lnTo>
                <a:close/>
                <a:moveTo>
                  <a:pt x="13798" y="3717"/>
                </a:moveTo>
                <a:lnTo>
                  <a:pt x="15882" y="3717"/>
                </a:lnTo>
                <a:lnTo>
                  <a:pt x="15882" y="4747"/>
                </a:lnTo>
                <a:lnTo>
                  <a:pt x="13798" y="4747"/>
                </a:lnTo>
                <a:lnTo>
                  <a:pt x="13798" y="3717"/>
                </a:lnTo>
                <a:close/>
                <a:moveTo>
                  <a:pt x="14030" y="10875"/>
                </a:moveTo>
                <a:lnTo>
                  <a:pt x="14030" y="11528"/>
                </a:lnTo>
                <a:lnTo>
                  <a:pt x="7570" y="11528"/>
                </a:lnTo>
                <a:lnTo>
                  <a:pt x="7570" y="10875"/>
                </a:lnTo>
                <a:lnTo>
                  <a:pt x="14030" y="10875"/>
                </a:lnTo>
                <a:close/>
                <a:moveTo>
                  <a:pt x="9399" y="9921"/>
                </a:moveTo>
                <a:lnTo>
                  <a:pt x="9399" y="7284"/>
                </a:lnTo>
                <a:lnTo>
                  <a:pt x="12201" y="7284"/>
                </a:lnTo>
                <a:lnTo>
                  <a:pt x="12201" y="9921"/>
                </a:lnTo>
                <a:lnTo>
                  <a:pt x="9399" y="9921"/>
                </a:lnTo>
                <a:close/>
                <a:moveTo>
                  <a:pt x="7570" y="6354"/>
                </a:moveTo>
                <a:lnTo>
                  <a:pt x="7570" y="5701"/>
                </a:lnTo>
                <a:lnTo>
                  <a:pt x="14030" y="5701"/>
                </a:lnTo>
                <a:lnTo>
                  <a:pt x="14030" y="6354"/>
                </a:lnTo>
                <a:lnTo>
                  <a:pt x="7570" y="6354"/>
                </a:lnTo>
                <a:close/>
                <a:moveTo>
                  <a:pt x="5001" y="929"/>
                </a:moveTo>
                <a:lnTo>
                  <a:pt x="8543" y="929"/>
                </a:lnTo>
                <a:lnTo>
                  <a:pt x="8543" y="2763"/>
                </a:lnTo>
                <a:lnTo>
                  <a:pt x="5001" y="2763"/>
                </a:lnTo>
                <a:lnTo>
                  <a:pt x="5001" y="929"/>
                </a:lnTo>
                <a:close/>
                <a:moveTo>
                  <a:pt x="5741" y="3717"/>
                </a:moveTo>
                <a:lnTo>
                  <a:pt x="7802" y="3717"/>
                </a:lnTo>
                <a:lnTo>
                  <a:pt x="7802" y="4747"/>
                </a:lnTo>
                <a:lnTo>
                  <a:pt x="5741" y="4747"/>
                </a:lnTo>
                <a:lnTo>
                  <a:pt x="5741" y="3717"/>
                </a:lnTo>
                <a:close/>
                <a:moveTo>
                  <a:pt x="972" y="20671"/>
                </a:moveTo>
                <a:lnTo>
                  <a:pt x="972" y="18812"/>
                </a:lnTo>
                <a:lnTo>
                  <a:pt x="8543" y="18812"/>
                </a:lnTo>
                <a:lnTo>
                  <a:pt x="8543" y="20671"/>
                </a:lnTo>
                <a:lnTo>
                  <a:pt x="972" y="20671"/>
                </a:lnTo>
                <a:close/>
                <a:moveTo>
                  <a:pt x="8358" y="17883"/>
                </a:moveTo>
                <a:lnTo>
                  <a:pt x="1158" y="17883"/>
                </a:lnTo>
                <a:lnTo>
                  <a:pt x="2315" y="14442"/>
                </a:lnTo>
                <a:lnTo>
                  <a:pt x="7200" y="14442"/>
                </a:lnTo>
                <a:lnTo>
                  <a:pt x="8358" y="17883"/>
                </a:lnTo>
                <a:close/>
                <a:moveTo>
                  <a:pt x="1088" y="13513"/>
                </a:moveTo>
                <a:lnTo>
                  <a:pt x="2732" y="5701"/>
                </a:lnTo>
                <a:lnTo>
                  <a:pt x="6714" y="5701"/>
                </a:lnTo>
                <a:lnTo>
                  <a:pt x="6714" y="7284"/>
                </a:lnTo>
                <a:lnTo>
                  <a:pt x="8543" y="7284"/>
                </a:lnTo>
                <a:lnTo>
                  <a:pt x="8543" y="9921"/>
                </a:lnTo>
                <a:lnTo>
                  <a:pt x="6714" y="9921"/>
                </a:lnTo>
                <a:lnTo>
                  <a:pt x="6714" y="12458"/>
                </a:lnTo>
                <a:lnTo>
                  <a:pt x="8543" y="12458"/>
                </a:lnTo>
                <a:lnTo>
                  <a:pt x="8543" y="13513"/>
                </a:lnTo>
                <a:lnTo>
                  <a:pt x="1088" y="13513"/>
                </a:lnTo>
                <a:close/>
                <a:moveTo>
                  <a:pt x="14909" y="12458"/>
                </a:moveTo>
                <a:lnTo>
                  <a:pt x="14909" y="9921"/>
                </a:lnTo>
                <a:lnTo>
                  <a:pt x="13080" y="9921"/>
                </a:lnTo>
                <a:lnTo>
                  <a:pt x="13080" y="7284"/>
                </a:lnTo>
                <a:lnTo>
                  <a:pt x="14909" y="7284"/>
                </a:lnTo>
                <a:lnTo>
                  <a:pt x="14909" y="5701"/>
                </a:lnTo>
                <a:lnTo>
                  <a:pt x="18891" y="5701"/>
                </a:lnTo>
                <a:lnTo>
                  <a:pt x="20535" y="13513"/>
                </a:lnTo>
                <a:lnTo>
                  <a:pt x="13080" y="13513"/>
                </a:lnTo>
                <a:lnTo>
                  <a:pt x="13080" y="12458"/>
                </a:lnTo>
                <a:lnTo>
                  <a:pt x="14909" y="12458"/>
                </a:lnTo>
                <a:close/>
                <a:moveTo>
                  <a:pt x="13080" y="20671"/>
                </a:moveTo>
                <a:lnTo>
                  <a:pt x="13080" y="18812"/>
                </a:lnTo>
                <a:lnTo>
                  <a:pt x="20628" y="18812"/>
                </a:lnTo>
                <a:lnTo>
                  <a:pt x="20628" y="20671"/>
                </a:lnTo>
                <a:lnTo>
                  <a:pt x="13080" y="20671"/>
                </a:lnTo>
                <a:close/>
                <a:moveTo>
                  <a:pt x="20442" y="17883"/>
                </a:moveTo>
                <a:lnTo>
                  <a:pt x="13266" y="17883"/>
                </a:lnTo>
                <a:lnTo>
                  <a:pt x="14400" y="14442"/>
                </a:lnTo>
                <a:lnTo>
                  <a:pt x="19308" y="14442"/>
                </a:lnTo>
                <a:lnTo>
                  <a:pt x="20442" y="1788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3" name="Shape"/>
          <p:cNvSpPr/>
          <p:nvPr/>
        </p:nvSpPr>
        <p:spPr>
          <a:xfrm>
            <a:off x="13887119" y="6757620"/>
            <a:ext cx="1135801" cy="578983"/>
          </a:xfrm>
          <a:custGeom>
            <a:avLst/>
            <a:gdLst/>
            <a:ahLst/>
            <a:cxnLst>
              <a:cxn ang="0">
                <a:pos x="wd2" y="hd2"/>
              </a:cxn>
              <a:cxn ang="5400000">
                <a:pos x="wd2" y="hd2"/>
              </a:cxn>
              <a:cxn ang="10800000">
                <a:pos x="wd2" y="hd2"/>
              </a:cxn>
              <a:cxn ang="16200000">
                <a:pos x="wd2" y="hd2"/>
              </a:cxn>
            </a:cxnLst>
            <a:rect l="0" t="0" r="r" b="b"/>
            <a:pathLst>
              <a:path w="21600" h="21600" extrusionOk="0">
                <a:moveTo>
                  <a:pt x="6202" y="2765"/>
                </a:moveTo>
                <a:lnTo>
                  <a:pt x="2117" y="2765"/>
                </a:lnTo>
                <a:lnTo>
                  <a:pt x="2117" y="4001"/>
                </a:lnTo>
                <a:lnTo>
                  <a:pt x="6037" y="4001"/>
                </a:lnTo>
                <a:lnTo>
                  <a:pt x="5574" y="7417"/>
                </a:lnTo>
                <a:lnTo>
                  <a:pt x="1406" y="7417"/>
                </a:lnTo>
                <a:lnTo>
                  <a:pt x="1406" y="8620"/>
                </a:lnTo>
                <a:lnTo>
                  <a:pt x="5392" y="8620"/>
                </a:lnTo>
                <a:lnTo>
                  <a:pt x="4929" y="12036"/>
                </a:lnTo>
                <a:lnTo>
                  <a:pt x="711" y="12036"/>
                </a:lnTo>
                <a:lnTo>
                  <a:pt x="711" y="13272"/>
                </a:lnTo>
                <a:lnTo>
                  <a:pt x="4763" y="13272"/>
                </a:lnTo>
                <a:lnTo>
                  <a:pt x="4284" y="16688"/>
                </a:lnTo>
                <a:lnTo>
                  <a:pt x="0" y="16688"/>
                </a:lnTo>
                <a:lnTo>
                  <a:pt x="0" y="17892"/>
                </a:lnTo>
                <a:lnTo>
                  <a:pt x="4118" y="17892"/>
                </a:lnTo>
                <a:lnTo>
                  <a:pt x="3606" y="21600"/>
                </a:lnTo>
                <a:lnTo>
                  <a:pt x="18606" y="21600"/>
                </a:lnTo>
                <a:lnTo>
                  <a:pt x="21600" y="0"/>
                </a:lnTo>
                <a:lnTo>
                  <a:pt x="6599" y="0"/>
                </a:lnTo>
                <a:lnTo>
                  <a:pt x="6202" y="2765"/>
                </a:lnTo>
                <a:close/>
                <a:moveTo>
                  <a:pt x="12189" y="13923"/>
                </a:moveTo>
                <a:lnTo>
                  <a:pt x="13893" y="11581"/>
                </a:lnTo>
                <a:lnTo>
                  <a:pt x="17697" y="20396"/>
                </a:lnTo>
                <a:lnTo>
                  <a:pt x="4978" y="20396"/>
                </a:lnTo>
                <a:lnTo>
                  <a:pt x="11213" y="11646"/>
                </a:lnTo>
                <a:lnTo>
                  <a:pt x="12189" y="13923"/>
                </a:lnTo>
                <a:close/>
                <a:moveTo>
                  <a:pt x="12305" y="12296"/>
                </a:moveTo>
                <a:lnTo>
                  <a:pt x="7492" y="1204"/>
                </a:lnTo>
                <a:lnTo>
                  <a:pt x="20227" y="1204"/>
                </a:lnTo>
                <a:lnTo>
                  <a:pt x="12305" y="12296"/>
                </a:lnTo>
                <a:close/>
                <a:moveTo>
                  <a:pt x="10817" y="10735"/>
                </a:moveTo>
                <a:lnTo>
                  <a:pt x="4532" y="19518"/>
                </a:lnTo>
                <a:lnTo>
                  <a:pt x="6979" y="1887"/>
                </a:lnTo>
                <a:lnTo>
                  <a:pt x="10817" y="10735"/>
                </a:lnTo>
                <a:close/>
                <a:moveTo>
                  <a:pt x="18226" y="19713"/>
                </a:moveTo>
                <a:lnTo>
                  <a:pt x="14389" y="10865"/>
                </a:lnTo>
                <a:lnTo>
                  <a:pt x="20674" y="2082"/>
                </a:lnTo>
                <a:lnTo>
                  <a:pt x="18226" y="19713"/>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854" name="Shape"/>
          <p:cNvSpPr/>
          <p:nvPr/>
        </p:nvSpPr>
        <p:spPr>
          <a:xfrm>
            <a:off x="6740694" y="8552864"/>
            <a:ext cx="974517" cy="717229"/>
          </a:xfrm>
          <a:custGeom>
            <a:avLst/>
            <a:gdLst/>
            <a:ahLst/>
            <a:cxnLst>
              <a:cxn ang="0">
                <a:pos x="wd2" y="hd2"/>
              </a:cxn>
              <a:cxn ang="5400000">
                <a:pos x="wd2" y="hd2"/>
              </a:cxn>
              <a:cxn ang="10800000">
                <a:pos x="wd2" y="hd2"/>
              </a:cxn>
              <a:cxn ang="16200000">
                <a:pos x="wd2" y="hd2"/>
              </a:cxn>
            </a:cxnLst>
            <a:rect l="0" t="0" r="r" b="b"/>
            <a:pathLst>
              <a:path w="21600" h="21600" extrusionOk="0">
                <a:moveTo>
                  <a:pt x="11706" y="3486"/>
                </a:moveTo>
                <a:lnTo>
                  <a:pt x="11706" y="0"/>
                </a:lnTo>
                <a:lnTo>
                  <a:pt x="0" y="0"/>
                </a:lnTo>
                <a:lnTo>
                  <a:pt x="0" y="14916"/>
                </a:lnTo>
                <a:lnTo>
                  <a:pt x="2931" y="14916"/>
                </a:lnTo>
                <a:lnTo>
                  <a:pt x="2931" y="18114"/>
                </a:lnTo>
                <a:lnTo>
                  <a:pt x="5265" y="14916"/>
                </a:lnTo>
                <a:lnTo>
                  <a:pt x="9894" y="14916"/>
                </a:lnTo>
                <a:lnTo>
                  <a:pt x="9894" y="18402"/>
                </a:lnTo>
                <a:lnTo>
                  <a:pt x="16335" y="18402"/>
                </a:lnTo>
                <a:lnTo>
                  <a:pt x="18669" y="21600"/>
                </a:lnTo>
                <a:lnTo>
                  <a:pt x="18669" y="18402"/>
                </a:lnTo>
                <a:lnTo>
                  <a:pt x="21600" y="18402"/>
                </a:lnTo>
                <a:lnTo>
                  <a:pt x="21600" y="3486"/>
                </a:lnTo>
                <a:lnTo>
                  <a:pt x="11706" y="3486"/>
                </a:lnTo>
                <a:close/>
                <a:moveTo>
                  <a:pt x="4976" y="13946"/>
                </a:moveTo>
                <a:lnTo>
                  <a:pt x="3645" y="15728"/>
                </a:lnTo>
                <a:lnTo>
                  <a:pt x="3645" y="13946"/>
                </a:lnTo>
                <a:lnTo>
                  <a:pt x="714" y="13946"/>
                </a:lnTo>
                <a:lnTo>
                  <a:pt x="714" y="996"/>
                </a:lnTo>
                <a:lnTo>
                  <a:pt x="10993" y="996"/>
                </a:lnTo>
                <a:lnTo>
                  <a:pt x="10993" y="3486"/>
                </a:lnTo>
                <a:lnTo>
                  <a:pt x="9894" y="3486"/>
                </a:lnTo>
                <a:lnTo>
                  <a:pt x="9894" y="13946"/>
                </a:lnTo>
                <a:lnTo>
                  <a:pt x="4976" y="13946"/>
                </a:lnTo>
                <a:close/>
                <a:moveTo>
                  <a:pt x="10607" y="4456"/>
                </a:moveTo>
                <a:lnTo>
                  <a:pt x="20886" y="4456"/>
                </a:lnTo>
                <a:lnTo>
                  <a:pt x="20886" y="17432"/>
                </a:lnTo>
                <a:lnTo>
                  <a:pt x="17955" y="17432"/>
                </a:lnTo>
                <a:lnTo>
                  <a:pt x="17955" y="19215"/>
                </a:lnTo>
                <a:lnTo>
                  <a:pt x="16624" y="17432"/>
                </a:lnTo>
                <a:lnTo>
                  <a:pt x="10607" y="17432"/>
                </a:lnTo>
                <a:lnTo>
                  <a:pt x="10607" y="4456"/>
                </a:lnTo>
                <a:close/>
                <a:moveTo>
                  <a:pt x="9161" y="3958"/>
                </a:moveTo>
                <a:lnTo>
                  <a:pt x="2565" y="3958"/>
                </a:lnTo>
                <a:lnTo>
                  <a:pt x="2565" y="2988"/>
                </a:lnTo>
                <a:lnTo>
                  <a:pt x="9161" y="2988"/>
                </a:lnTo>
                <a:lnTo>
                  <a:pt x="9161" y="3958"/>
                </a:lnTo>
                <a:close/>
                <a:moveTo>
                  <a:pt x="7329" y="4981"/>
                </a:moveTo>
                <a:lnTo>
                  <a:pt x="7329" y="5950"/>
                </a:lnTo>
                <a:lnTo>
                  <a:pt x="2565" y="5950"/>
                </a:lnTo>
                <a:lnTo>
                  <a:pt x="2565" y="4981"/>
                </a:lnTo>
                <a:lnTo>
                  <a:pt x="7329" y="4981"/>
                </a:lnTo>
                <a:close/>
                <a:moveTo>
                  <a:pt x="9161" y="7943"/>
                </a:moveTo>
                <a:lnTo>
                  <a:pt x="2565" y="7943"/>
                </a:lnTo>
                <a:lnTo>
                  <a:pt x="2565" y="6973"/>
                </a:lnTo>
                <a:lnTo>
                  <a:pt x="9161" y="6973"/>
                </a:lnTo>
                <a:lnTo>
                  <a:pt x="9161" y="7943"/>
                </a:lnTo>
                <a:close/>
                <a:moveTo>
                  <a:pt x="7329" y="8965"/>
                </a:moveTo>
                <a:lnTo>
                  <a:pt x="7329" y="9935"/>
                </a:lnTo>
                <a:lnTo>
                  <a:pt x="2565" y="9935"/>
                </a:lnTo>
                <a:lnTo>
                  <a:pt x="2565" y="8965"/>
                </a:lnTo>
                <a:lnTo>
                  <a:pt x="7329" y="8965"/>
                </a:lnTo>
                <a:close/>
                <a:moveTo>
                  <a:pt x="2565" y="10957"/>
                </a:moveTo>
                <a:lnTo>
                  <a:pt x="9161" y="10957"/>
                </a:lnTo>
                <a:lnTo>
                  <a:pt x="9161" y="11927"/>
                </a:lnTo>
                <a:lnTo>
                  <a:pt x="2565" y="11927"/>
                </a:lnTo>
                <a:lnTo>
                  <a:pt x="2565" y="10957"/>
                </a:lnTo>
                <a:close/>
                <a:moveTo>
                  <a:pt x="19035" y="7445"/>
                </a:moveTo>
                <a:lnTo>
                  <a:pt x="12439" y="7445"/>
                </a:lnTo>
                <a:lnTo>
                  <a:pt x="12439" y="6475"/>
                </a:lnTo>
                <a:lnTo>
                  <a:pt x="19035" y="6475"/>
                </a:lnTo>
                <a:lnTo>
                  <a:pt x="19035" y="7445"/>
                </a:lnTo>
                <a:close/>
                <a:moveTo>
                  <a:pt x="17203" y="9437"/>
                </a:moveTo>
                <a:lnTo>
                  <a:pt x="12439" y="9437"/>
                </a:lnTo>
                <a:lnTo>
                  <a:pt x="12439" y="8467"/>
                </a:lnTo>
                <a:lnTo>
                  <a:pt x="17203" y="8467"/>
                </a:lnTo>
                <a:lnTo>
                  <a:pt x="17203" y="9437"/>
                </a:lnTo>
                <a:close/>
                <a:moveTo>
                  <a:pt x="19035" y="11429"/>
                </a:moveTo>
                <a:lnTo>
                  <a:pt x="12439" y="11429"/>
                </a:lnTo>
                <a:lnTo>
                  <a:pt x="12439" y="10459"/>
                </a:lnTo>
                <a:lnTo>
                  <a:pt x="19035" y="10459"/>
                </a:lnTo>
                <a:lnTo>
                  <a:pt x="19035" y="11429"/>
                </a:lnTo>
                <a:close/>
                <a:moveTo>
                  <a:pt x="17203" y="13421"/>
                </a:moveTo>
                <a:lnTo>
                  <a:pt x="12439" y="13421"/>
                </a:lnTo>
                <a:lnTo>
                  <a:pt x="12439" y="12451"/>
                </a:lnTo>
                <a:lnTo>
                  <a:pt x="17203" y="12451"/>
                </a:lnTo>
                <a:lnTo>
                  <a:pt x="17203" y="13421"/>
                </a:lnTo>
                <a:close/>
                <a:moveTo>
                  <a:pt x="19035" y="15414"/>
                </a:moveTo>
                <a:lnTo>
                  <a:pt x="12439" y="15414"/>
                </a:lnTo>
                <a:lnTo>
                  <a:pt x="12439" y="14444"/>
                </a:lnTo>
                <a:lnTo>
                  <a:pt x="19035" y="14444"/>
                </a:lnTo>
                <a:lnTo>
                  <a:pt x="19035" y="1541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5" name="Shape"/>
          <p:cNvSpPr/>
          <p:nvPr/>
        </p:nvSpPr>
        <p:spPr>
          <a:xfrm>
            <a:off x="14132884" y="8524060"/>
            <a:ext cx="774831" cy="774831"/>
          </a:xfrm>
          <a:custGeom>
            <a:avLst/>
            <a:gdLst/>
            <a:ahLst/>
            <a:cxnLst>
              <a:cxn ang="0">
                <a:pos x="wd2" y="hd2"/>
              </a:cxn>
              <a:cxn ang="5400000">
                <a:pos x="wd2" y="hd2"/>
              </a:cxn>
              <a:cxn ang="10800000">
                <a:pos x="wd2" y="hd2"/>
              </a:cxn>
              <a:cxn ang="16200000">
                <a:pos x="wd2" y="hd2"/>
              </a:cxn>
            </a:cxnLst>
            <a:rect l="0" t="0" r="r" b="b"/>
            <a:pathLst>
              <a:path w="21600" h="21600" extrusionOk="0">
                <a:moveTo>
                  <a:pt x="0" y="8786"/>
                </a:moveTo>
                <a:lnTo>
                  <a:pt x="11747" y="8786"/>
                </a:lnTo>
                <a:lnTo>
                  <a:pt x="11747" y="3859"/>
                </a:lnTo>
                <a:lnTo>
                  <a:pt x="15241" y="3859"/>
                </a:lnTo>
                <a:cubicBezTo>
                  <a:pt x="16625" y="3859"/>
                  <a:pt x="17741" y="4975"/>
                  <a:pt x="17741" y="6359"/>
                </a:cubicBezTo>
                <a:lnTo>
                  <a:pt x="17741" y="10193"/>
                </a:lnTo>
                <a:lnTo>
                  <a:pt x="15727" y="8179"/>
                </a:lnTo>
                <a:lnTo>
                  <a:pt x="15096" y="8810"/>
                </a:lnTo>
                <a:lnTo>
                  <a:pt x="18202" y="11916"/>
                </a:lnTo>
                <a:lnTo>
                  <a:pt x="21309" y="8810"/>
                </a:lnTo>
                <a:lnTo>
                  <a:pt x="20653" y="8179"/>
                </a:lnTo>
                <a:lnTo>
                  <a:pt x="18639" y="10193"/>
                </a:lnTo>
                <a:lnTo>
                  <a:pt x="18639" y="6359"/>
                </a:lnTo>
                <a:cubicBezTo>
                  <a:pt x="18639" y="4490"/>
                  <a:pt x="17110" y="2961"/>
                  <a:pt x="15241" y="2961"/>
                </a:cubicBezTo>
                <a:lnTo>
                  <a:pt x="11747" y="2961"/>
                </a:lnTo>
                <a:lnTo>
                  <a:pt x="11747" y="971"/>
                </a:lnTo>
                <a:lnTo>
                  <a:pt x="4854" y="971"/>
                </a:lnTo>
                <a:lnTo>
                  <a:pt x="4854" y="0"/>
                </a:lnTo>
                <a:lnTo>
                  <a:pt x="0" y="0"/>
                </a:lnTo>
                <a:lnTo>
                  <a:pt x="0" y="8786"/>
                </a:lnTo>
                <a:close/>
                <a:moveTo>
                  <a:pt x="10849" y="1893"/>
                </a:moveTo>
                <a:lnTo>
                  <a:pt x="10849" y="7888"/>
                </a:lnTo>
                <a:lnTo>
                  <a:pt x="922" y="7888"/>
                </a:lnTo>
                <a:lnTo>
                  <a:pt x="922" y="898"/>
                </a:lnTo>
                <a:lnTo>
                  <a:pt x="3956" y="898"/>
                </a:lnTo>
                <a:lnTo>
                  <a:pt x="3956" y="1893"/>
                </a:lnTo>
                <a:lnTo>
                  <a:pt x="10849" y="1893"/>
                </a:lnTo>
                <a:close/>
                <a:moveTo>
                  <a:pt x="14707" y="12790"/>
                </a:moveTo>
                <a:lnTo>
                  <a:pt x="9853" y="12790"/>
                </a:lnTo>
                <a:lnTo>
                  <a:pt x="9853" y="18712"/>
                </a:lnTo>
                <a:lnTo>
                  <a:pt x="6383" y="18712"/>
                </a:lnTo>
                <a:cubicBezTo>
                  <a:pt x="5000" y="18712"/>
                  <a:pt x="3883" y="17596"/>
                  <a:pt x="3883" y="16212"/>
                </a:cubicBezTo>
                <a:lnTo>
                  <a:pt x="3883" y="12378"/>
                </a:lnTo>
                <a:lnTo>
                  <a:pt x="5873" y="14392"/>
                </a:lnTo>
                <a:lnTo>
                  <a:pt x="6529" y="13761"/>
                </a:lnTo>
                <a:lnTo>
                  <a:pt x="3422" y="10654"/>
                </a:lnTo>
                <a:lnTo>
                  <a:pt x="316" y="13761"/>
                </a:lnTo>
                <a:lnTo>
                  <a:pt x="947" y="14392"/>
                </a:lnTo>
                <a:lnTo>
                  <a:pt x="2961" y="12378"/>
                </a:lnTo>
                <a:lnTo>
                  <a:pt x="2961" y="16212"/>
                </a:lnTo>
                <a:cubicBezTo>
                  <a:pt x="2961" y="18081"/>
                  <a:pt x="4490" y="19610"/>
                  <a:pt x="6383" y="19610"/>
                </a:cubicBezTo>
                <a:lnTo>
                  <a:pt x="9853" y="19610"/>
                </a:lnTo>
                <a:lnTo>
                  <a:pt x="9853" y="21600"/>
                </a:lnTo>
                <a:lnTo>
                  <a:pt x="21600" y="21600"/>
                </a:lnTo>
                <a:lnTo>
                  <a:pt x="21600" y="13785"/>
                </a:lnTo>
                <a:lnTo>
                  <a:pt x="14707" y="13785"/>
                </a:lnTo>
                <a:lnTo>
                  <a:pt x="14707" y="12790"/>
                </a:lnTo>
                <a:close/>
                <a:moveTo>
                  <a:pt x="20702" y="14683"/>
                </a:moveTo>
                <a:lnTo>
                  <a:pt x="20702" y="20678"/>
                </a:lnTo>
                <a:lnTo>
                  <a:pt x="10776" y="20678"/>
                </a:lnTo>
                <a:lnTo>
                  <a:pt x="10776" y="13712"/>
                </a:lnTo>
                <a:lnTo>
                  <a:pt x="13809" y="13712"/>
                </a:lnTo>
                <a:lnTo>
                  <a:pt x="13809" y="14683"/>
                </a:lnTo>
                <a:lnTo>
                  <a:pt x="20702" y="1468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6" name="Shape"/>
          <p:cNvSpPr/>
          <p:nvPr/>
        </p:nvSpPr>
        <p:spPr>
          <a:xfrm>
            <a:off x="8722184" y="8504866"/>
            <a:ext cx="655791" cy="813233"/>
          </a:xfrm>
          <a:custGeom>
            <a:avLst/>
            <a:gdLst/>
            <a:ahLst/>
            <a:cxnLst>
              <a:cxn ang="0">
                <a:pos x="wd2" y="hd2"/>
              </a:cxn>
              <a:cxn ang="5400000">
                <a:pos x="wd2" y="hd2"/>
              </a:cxn>
              <a:cxn ang="10800000">
                <a:pos x="wd2" y="hd2"/>
              </a:cxn>
              <a:cxn ang="16200000">
                <a:pos x="wd2" y="hd2"/>
              </a:cxn>
            </a:cxnLst>
            <a:rect l="0" t="0" r="r" b="b"/>
            <a:pathLst>
              <a:path w="21600" h="21600" extrusionOk="0">
                <a:moveTo>
                  <a:pt x="4492" y="0"/>
                </a:moveTo>
                <a:lnTo>
                  <a:pt x="4492" y="3627"/>
                </a:lnTo>
                <a:lnTo>
                  <a:pt x="0" y="3627"/>
                </a:lnTo>
                <a:lnTo>
                  <a:pt x="0" y="21600"/>
                </a:lnTo>
                <a:lnTo>
                  <a:pt x="17108" y="21600"/>
                </a:lnTo>
                <a:lnTo>
                  <a:pt x="17108" y="17973"/>
                </a:lnTo>
                <a:lnTo>
                  <a:pt x="21600" y="17973"/>
                </a:lnTo>
                <a:lnTo>
                  <a:pt x="21600" y="5683"/>
                </a:lnTo>
                <a:lnTo>
                  <a:pt x="14247" y="0"/>
                </a:lnTo>
                <a:lnTo>
                  <a:pt x="4492" y="0"/>
                </a:lnTo>
                <a:close/>
                <a:moveTo>
                  <a:pt x="14190" y="1155"/>
                </a:moveTo>
                <a:lnTo>
                  <a:pt x="20112" y="5706"/>
                </a:lnTo>
                <a:lnTo>
                  <a:pt x="14190" y="5706"/>
                </a:lnTo>
                <a:lnTo>
                  <a:pt x="14190" y="1155"/>
                </a:lnTo>
                <a:close/>
                <a:moveTo>
                  <a:pt x="13132" y="878"/>
                </a:moveTo>
                <a:lnTo>
                  <a:pt x="13132" y="6237"/>
                </a:lnTo>
                <a:lnTo>
                  <a:pt x="9756" y="3627"/>
                </a:lnTo>
                <a:lnTo>
                  <a:pt x="5579" y="3627"/>
                </a:lnTo>
                <a:lnTo>
                  <a:pt x="5579" y="878"/>
                </a:lnTo>
                <a:lnTo>
                  <a:pt x="13132" y="878"/>
                </a:lnTo>
                <a:close/>
                <a:moveTo>
                  <a:pt x="9699" y="4782"/>
                </a:moveTo>
                <a:lnTo>
                  <a:pt x="15621" y="9333"/>
                </a:lnTo>
                <a:lnTo>
                  <a:pt x="9699" y="9333"/>
                </a:lnTo>
                <a:lnTo>
                  <a:pt x="9699" y="4782"/>
                </a:lnTo>
                <a:close/>
                <a:moveTo>
                  <a:pt x="1087" y="20745"/>
                </a:moveTo>
                <a:lnTo>
                  <a:pt x="1087" y="4505"/>
                </a:lnTo>
                <a:lnTo>
                  <a:pt x="8640" y="4505"/>
                </a:lnTo>
                <a:lnTo>
                  <a:pt x="8640" y="10211"/>
                </a:lnTo>
                <a:lnTo>
                  <a:pt x="16050" y="10211"/>
                </a:lnTo>
                <a:lnTo>
                  <a:pt x="16050" y="20745"/>
                </a:lnTo>
                <a:lnTo>
                  <a:pt x="1087" y="20745"/>
                </a:lnTo>
                <a:close/>
                <a:moveTo>
                  <a:pt x="17108" y="9310"/>
                </a:moveTo>
                <a:lnTo>
                  <a:pt x="13561" y="6584"/>
                </a:lnTo>
                <a:lnTo>
                  <a:pt x="20541" y="6584"/>
                </a:lnTo>
                <a:lnTo>
                  <a:pt x="20541" y="17118"/>
                </a:lnTo>
                <a:lnTo>
                  <a:pt x="17108" y="17118"/>
                </a:lnTo>
                <a:lnTo>
                  <a:pt x="17108" y="931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7" name="Shape"/>
          <p:cNvSpPr/>
          <p:nvPr/>
        </p:nvSpPr>
        <p:spPr>
          <a:xfrm>
            <a:off x="12270431" y="8499095"/>
            <a:ext cx="855476" cy="824756"/>
          </a:xfrm>
          <a:custGeom>
            <a:avLst/>
            <a:gdLst/>
            <a:ahLst/>
            <a:cxnLst>
              <a:cxn ang="0">
                <a:pos x="wd2" y="hd2"/>
              </a:cxn>
              <a:cxn ang="5400000">
                <a:pos x="wd2" y="hd2"/>
              </a:cxn>
              <a:cxn ang="10800000">
                <a:pos x="wd2" y="hd2"/>
              </a:cxn>
              <a:cxn ang="16200000">
                <a:pos x="wd2" y="hd2"/>
              </a:cxn>
            </a:cxnLst>
            <a:rect l="0" t="0" r="r" b="b"/>
            <a:pathLst>
              <a:path w="21600" h="21600" extrusionOk="0">
                <a:moveTo>
                  <a:pt x="17363" y="4416"/>
                </a:moveTo>
                <a:lnTo>
                  <a:pt x="12907" y="0"/>
                </a:lnTo>
                <a:lnTo>
                  <a:pt x="4237" y="0"/>
                </a:lnTo>
                <a:lnTo>
                  <a:pt x="4237" y="4780"/>
                </a:lnTo>
                <a:lnTo>
                  <a:pt x="0" y="4780"/>
                </a:lnTo>
                <a:lnTo>
                  <a:pt x="0" y="21600"/>
                </a:lnTo>
                <a:lnTo>
                  <a:pt x="21600" y="21600"/>
                </a:lnTo>
                <a:lnTo>
                  <a:pt x="21600" y="6783"/>
                </a:lnTo>
                <a:lnTo>
                  <a:pt x="17363" y="6783"/>
                </a:lnTo>
                <a:lnTo>
                  <a:pt x="17363" y="4416"/>
                </a:lnTo>
                <a:close/>
                <a:moveTo>
                  <a:pt x="12929" y="1206"/>
                </a:moveTo>
                <a:lnTo>
                  <a:pt x="16156" y="4393"/>
                </a:lnTo>
                <a:lnTo>
                  <a:pt x="12929" y="4393"/>
                </a:lnTo>
                <a:lnTo>
                  <a:pt x="12929" y="1206"/>
                </a:lnTo>
                <a:close/>
                <a:moveTo>
                  <a:pt x="5049" y="842"/>
                </a:moveTo>
                <a:lnTo>
                  <a:pt x="12095" y="842"/>
                </a:lnTo>
                <a:lnTo>
                  <a:pt x="12095" y="5235"/>
                </a:lnTo>
                <a:lnTo>
                  <a:pt x="16551" y="5235"/>
                </a:lnTo>
                <a:lnTo>
                  <a:pt x="16551" y="6783"/>
                </a:lnTo>
                <a:lnTo>
                  <a:pt x="6980" y="6783"/>
                </a:lnTo>
                <a:lnTo>
                  <a:pt x="6980" y="4780"/>
                </a:lnTo>
                <a:lnTo>
                  <a:pt x="5049" y="4780"/>
                </a:lnTo>
                <a:lnTo>
                  <a:pt x="5049" y="842"/>
                </a:lnTo>
                <a:close/>
                <a:moveTo>
                  <a:pt x="20788" y="20758"/>
                </a:moveTo>
                <a:lnTo>
                  <a:pt x="812" y="20758"/>
                </a:lnTo>
                <a:lnTo>
                  <a:pt x="812" y="5645"/>
                </a:lnTo>
                <a:lnTo>
                  <a:pt x="6146" y="5645"/>
                </a:lnTo>
                <a:lnTo>
                  <a:pt x="6146" y="7648"/>
                </a:lnTo>
                <a:lnTo>
                  <a:pt x="20788" y="7648"/>
                </a:lnTo>
                <a:lnTo>
                  <a:pt x="20788" y="2075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8" name="Shape"/>
          <p:cNvSpPr/>
          <p:nvPr/>
        </p:nvSpPr>
        <p:spPr>
          <a:xfrm>
            <a:off x="10546227" y="8504866"/>
            <a:ext cx="655788" cy="813233"/>
          </a:xfrm>
          <a:custGeom>
            <a:avLst/>
            <a:gdLst/>
            <a:ahLst/>
            <a:cxnLst>
              <a:cxn ang="0">
                <a:pos x="wd2" y="hd2"/>
              </a:cxn>
              <a:cxn ang="5400000">
                <a:pos x="wd2" y="hd2"/>
              </a:cxn>
              <a:cxn ang="10800000">
                <a:pos x="wd2" y="hd2"/>
              </a:cxn>
              <a:cxn ang="16200000">
                <a:pos x="wd2" y="hd2"/>
              </a:cxn>
            </a:cxnLst>
            <a:rect l="0" t="0" r="r" b="b"/>
            <a:pathLst>
              <a:path w="21600" h="21600" extrusionOk="0">
                <a:moveTo>
                  <a:pt x="2746" y="17627"/>
                </a:moveTo>
                <a:lnTo>
                  <a:pt x="12359" y="17627"/>
                </a:lnTo>
                <a:lnTo>
                  <a:pt x="12359" y="18481"/>
                </a:lnTo>
                <a:lnTo>
                  <a:pt x="2746" y="18481"/>
                </a:lnTo>
                <a:lnTo>
                  <a:pt x="2746" y="17627"/>
                </a:lnTo>
                <a:close/>
                <a:moveTo>
                  <a:pt x="2746" y="16425"/>
                </a:moveTo>
                <a:lnTo>
                  <a:pt x="14276" y="16425"/>
                </a:lnTo>
                <a:lnTo>
                  <a:pt x="14276" y="15547"/>
                </a:lnTo>
                <a:lnTo>
                  <a:pt x="2746" y="15547"/>
                </a:lnTo>
                <a:lnTo>
                  <a:pt x="2746" y="16425"/>
                </a:lnTo>
                <a:close/>
                <a:moveTo>
                  <a:pt x="2746" y="14346"/>
                </a:moveTo>
                <a:lnTo>
                  <a:pt x="14276" y="14346"/>
                </a:lnTo>
                <a:lnTo>
                  <a:pt x="14276" y="13491"/>
                </a:lnTo>
                <a:lnTo>
                  <a:pt x="2746" y="13491"/>
                </a:lnTo>
                <a:lnTo>
                  <a:pt x="2746" y="14346"/>
                </a:lnTo>
                <a:close/>
                <a:moveTo>
                  <a:pt x="2746" y="12267"/>
                </a:moveTo>
                <a:lnTo>
                  <a:pt x="14276" y="12267"/>
                </a:lnTo>
                <a:lnTo>
                  <a:pt x="14276" y="11412"/>
                </a:lnTo>
                <a:lnTo>
                  <a:pt x="2746" y="11412"/>
                </a:lnTo>
                <a:lnTo>
                  <a:pt x="2746" y="12267"/>
                </a:lnTo>
                <a:close/>
                <a:moveTo>
                  <a:pt x="14219" y="0"/>
                </a:moveTo>
                <a:lnTo>
                  <a:pt x="21600" y="5683"/>
                </a:lnTo>
                <a:lnTo>
                  <a:pt x="21600" y="17973"/>
                </a:lnTo>
                <a:lnTo>
                  <a:pt x="17108" y="17973"/>
                </a:lnTo>
                <a:lnTo>
                  <a:pt x="17108" y="21600"/>
                </a:lnTo>
                <a:lnTo>
                  <a:pt x="0" y="21600"/>
                </a:lnTo>
                <a:lnTo>
                  <a:pt x="0" y="3627"/>
                </a:lnTo>
                <a:lnTo>
                  <a:pt x="4492" y="3627"/>
                </a:lnTo>
                <a:lnTo>
                  <a:pt x="4492" y="0"/>
                </a:lnTo>
                <a:lnTo>
                  <a:pt x="14219" y="0"/>
                </a:lnTo>
                <a:close/>
                <a:moveTo>
                  <a:pt x="14190" y="5706"/>
                </a:moveTo>
                <a:lnTo>
                  <a:pt x="20084" y="5706"/>
                </a:lnTo>
                <a:lnTo>
                  <a:pt x="14190" y="1155"/>
                </a:lnTo>
                <a:lnTo>
                  <a:pt x="14190" y="5706"/>
                </a:lnTo>
                <a:close/>
                <a:moveTo>
                  <a:pt x="9727" y="3627"/>
                </a:moveTo>
                <a:lnTo>
                  <a:pt x="13103" y="6237"/>
                </a:lnTo>
                <a:lnTo>
                  <a:pt x="13103" y="878"/>
                </a:lnTo>
                <a:lnTo>
                  <a:pt x="5550" y="878"/>
                </a:lnTo>
                <a:lnTo>
                  <a:pt x="5550" y="3627"/>
                </a:lnTo>
                <a:lnTo>
                  <a:pt x="9727" y="3627"/>
                </a:lnTo>
                <a:close/>
                <a:moveTo>
                  <a:pt x="9699" y="9333"/>
                </a:moveTo>
                <a:lnTo>
                  <a:pt x="15592" y="9333"/>
                </a:lnTo>
                <a:lnTo>
                  <a:pt x="9699" y="4782"/>
                </a:lnTo>
                <a:lnTo>
                  <a:pt x="9699" y="9333"/>
                </a:lnTo>
                <a:close/>
                <a:moveTo>
                  <a:pt x="16021" y="10211"/>
                </a:moveTo>
                <a:lnTo>
                  <a:pt x="2746" y="10211"/>
                </a:lnTo>
                <a:lnTo>
                  <a:pt x="2746" y="9333"/>
                </a:lnTo>
                <a:lnTo>
                  <a:pt x="8611" y="9333"/>
                </a:lnTo>
                <a:lnTo>
                  <a:pt x="8611" y="8132"/>
                </a:lnTo>
                <a:lnTo>
                  <a:pt x="2746" y="8132"/>
                </a:lnTo>
                <a:lnTo>
                  <a:pt x="2746" y="7254"/>
                </a:lnTo>
                <a:lnTo>
                  <a:pt x="8611" y="7254"/>
                </a:lnTo>
                <a:lnTo>
                  <a:pt x="8611" y="4505"/>
                </a:lnTo>
                <a:lnTo>
                  <a:pt x="1059" y="4505"/>
                </a:lnTo>
                <a:lnTo>
                  <a:pt x="1059" y="20745"/>
                </a:lnTo>
                <a:lnTo>
                  <a:pt x="16021" y="20745"/>
                </a:lnTo>
                <a:lnTo>
                  <a:pt x="16021" y="10211"/>
                </a:lnTo>
                <a:close/>
                <a:moveTo>
                  <a:pt x="20513" y="6584"/>
                </a:moveTo>
                <a:lnTo>
                  <a:pt x="13561" y="6584"/>
                </a:lnTo>
                <a:lnTo>
                  <a:pt x="17108" y="9310"/>
                </a:lnTo>
                <a:lnTo>
                  <a:pt x="17108" y="17118"/>
                </a:lnTo>
                <a:lnTo>
                  <a:pt x="20513" y="17118"/>
                </a:lnTo>
                <a:lnTo>
                  <a:pt x="20513" y="658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9" name="Shape"/>
          <p:cNvSpPr/>
          <p:nvPr/>
        </p:nvSpPr>
        <p:spPr>
          <a:xfrm>
            <a:off x="1329985" y="6605927"/>
            <a:ext cx="882355" cy="882355"/>
          </a:xfrm>
          <a:custGeom>
            <a:avLst/>
            <a:gdLst/>
            <a:ahLst/>
            <a:cxnLst>
              <a:cxn ang="0">
                <a:pos x="wd2" y="hd2"/>
              </a:cxn>
              <a:cxn ang="5400000">
                <a:pos x="wd2" y="hd2"/>
              </a:cxn>
              <a:cxn ang="10800000">
                <a:pos x="wd2" y="hd2"/>
              </a:cxn>
              <a:cxn ang="16200000">
                <a:pos x="wd2" y="hd2"/>
              </a:cxn>
            </a:cxnLst>
            <a:rect l="0" t="0" r="r" b="b"/>
            <a:pathLst>
              <a:path w="21600" h="21600" extrusionOk="0">
                <a:moveTo>
                  <a:pt x="20065" y="2111"/>
                </a:moveTo>
                <a:lnTo>
                  <a:pt x="19510" y="1535"/>
                </a:lnTo>
                <a:lnTo>
                  <a:pt x="18849" y="2196"/>
                </a:lnTo>
                <a:lnTo>
                  <a:pt x="18849" y="0"/>
                </a:lnTo>
                <a:lnTo>
                  <a:pt x="15694" y="3134"/>
                </a:lnTo>
                <a:cubicBezTo>
                  <a:pt x="14030" y="2026"/>
                  <a:pt x="12111" y="1429"/>
                  <a:pt x="10086" y="1429"/>
                </a:cubicBezTo>
                <a:cubicBezTo>
                  <a:pt x="4520" y="1429"/>
                  <a:pt x="0" y="5949"/>
                  <a:pt x="0" y="11514"/>
                </a:cubicBezTo>
                <a:cubicBezTo>
                  <a:pt x="0" y="17080"/>
                  <a:pt x="4520" y="21600"/>
                  <a:pt x="10086" y="21600"/>
                </a:cubicBezTo>
                <a:cubicBezTo>
                  <a:pt x="15651" y="21600"/>
                  <a:pt x="20171" y="17080"/>
                  <a:pt x="20171" y="11514"/>
                </a:cubicBezTo>
                <a:cubicBezTo>
                  <a:pt x="20171" y="9489"/>
                  <a:pt x="19574" y="7570"/>
                  <a:pt x="18466" y="5906"/>
                </a:cubicBezTo>
                <a:lnTo>
                  <a:pt x="21600" y="2751"/>
                </a:lnTo>
                <a:lnTo>
                  <a:pt x="19404" y="2751"/>
                </a:lnTo>
                <a:lnTo>
                  <a:pt x="20065" y="2111"/>
                </a:lnTo>
                <a:close/>
                <a:moveTo>
                  <a:pt x="19681" y="3561"/>
                </a:moveTo>
                <a:lnTo>
                  <a:pt x="17463" y="5757"/>
                </a:lnTo>
                <a:lnTo>
                  <a:pt x="16397" y="5757"/>
                </a:lnTo>
                <a:lnTo>
                  <a:pt x="18615" y="3561"/>
                </a:lnTo>
                <a:lnTo>
                  <a:pt x="19681" y="3561"/>
                </a:lnTo>
                <a:close/>
                <a:moveTo>
                  <a:pt x="11365" y="11514"/>
                </a:moveTo>
                <a:cubicBezTo>
                  <a:pt x="11365" y="12218"/>
                  <a:pt x="10789" y="12794"/>
                  <a:pt x="10086" y="12794"/>
                </a:cubicBezTo>
                <a:cubicBezTo>
                  <a:pt x="9382" y="12794"/>
                  <a:pt x="8828" y="12218"/>
                  <a:pt x="8828" y="11514"/>
                </a:cubicBezTo>
                <a:cubicBezTo>
                  <a:pt x="8828" y="10811"/>
                  <a:pt x="9382" y="10235"/>
                  <a:pt x="10086" y="10235"/>
                </a:cubicBezTo>
                <a:cubicBezTo>
                  <a:pt x="10299" y="10235"/>
                  <a:pt x="10491" y="10299"/>
                  <a:pt x="10661" y="10384"/>
                </a:cubicBezTo>
                <a:lnTo>
                  <a:pt x="9808" y="11237"/>
                </a:lnTo>
                <a:cubicBezTo>
                  <a:pt x="9659" y="11386"/>
                  <a:pt x="9659" y="11642"/>
                  <a:pt x="9808" y="11792"/>
                </a:cubicBezTo>
                <a:cubicBezTo>
                  <a:pt x="9894" y="11877"/>
                  <a:pt x="9979" y="11919"/>
                  <a:pt x="10086" y="11919"/>
                </a:cubicBezTo>
                <a:cubicBezTo>
                  <a:pt x="10192" y="11919"/>
                  <a:pt x="10299" y="11877"/>
                  <a:pt x="10363" y="11792"/>
                </a:cubicBezTo>
                <a:lnTo>
                  <a:pt x="10853" y="11322"/>
                </a:lnTo>
                <a:lnTo>
                  <a:pt x="11216" y="10939"/>
                </a:lnTo>
                <a:cubicBezTo>
                  <a:pt x="11301" y="11109"/>
                  <a:pt x="11365" y="11301"/>
                  <a:pt x="11365" y="11514"/>
                </a:cubicBezTo>
                <a:close/>
                <a:moveTo>
                  <a:pt x="11237" y="9787"/>
                </a:moveTo>
                <a:cubicBezTo>
                  <a:pt x="10917" y="9574"/>
                  <a:pt x="10512" y="9446"/>
                  <a:pt x="10086" y="9446"/>
                </a:cubicBezTo>
                <a:cubicBezTo>
                  <a:pt x="8956" y="9446"/>
                  <a:pt x="8017" y="10363"/>
                  <a:pt x="8017" y="11514"/>
                </a:cubicBezTo>
                <a:cubicBezTo>
                  <a:pt x="8017" y="12644"/>
                  <a:pt x="8956" y="13583"/>
                  <a:pt x="10086" y="13583"/>
                </a:cubicBezTo>
                <a:cubicBezTo>
                  <a:pt x="11237" y="13583"/>
                  <a:pt x="12154" y="12644"/>
                  <a:pt x="12154" y="11514"/>
                </a:cubicBezTo>
                <a:cubicBezTo>
                  <a:pt x="12154" y="11088"/>
                  <a:pt x="12026" y="10683"/>
                  <a:pt x="11813" y="10363"/>
                </a:cubicBezTo>
                <a:lnTo>
                  <a:pt x="13156" y="9020"/>
                </a:lnTo>
                <a:cubicBezTo>
                  <a:pt x="13711" y="9702"/>
                  <a:pt x="14030" y="10576"/>
                  <a:pt x="14030" y="11514"/>
                </a:cubicBezTo>
                <a:cubicBezTo>
                  <a:pt x="14030" y="13689"/>
                  <a:pt x="12261" y="15459"/>
                  <a:pt x="10086" y="15459"/>
                </a:cubicBezTo>
                <a:cubicBezTo>
                  <a:pt x="7911" y="15459"/>
                  <a:pt x="6141" y="13689"/>
                  <a:pt x="6141" y="11514"/>
                </a:cubicBezTo>
                <a:cubicBezTo>
                  <a:pt x="6141" y="9339"/>
                  <a:pt x="7911" y="7570"/>
                  <a:pt x="10086" y="7570"/>
                </a:cubicBezTo>
                <a:cubicBezTo>
                  <a:pt x="11045" y="7570"/>
                  <a:pt x="11898" y="7911"/>
                  <a:pt x="12580" y="8465"/>
                </a:cubicBezTo>
                <a:lnTo>
                  <a:pt x="11237" y="9787"/>
                </a:lnTo>
                <a:close/>
                <a:moveTo>
                  <a:pt x="13156" y="7889"/>
                </a:moveTo>
                <a:cubicBezTo>
                  <a:pt x="12325" y="7186"/>
                  <a:pt x="11258" y="6759"/>
                  <a:pt x="10086" y="6759"/>
                </a:cubicBezTo>
                <a:cubicBezTo>
                  <a:pt x="7484" y="6759"/>
                  <a:pt x="5352" y="8892"/>
                  <a:pt x="5352" y="11514"/>
                </a:cubicBezTo>
                <a:cubicBezTo>
                  <a:pt x="5352" y="14137"/>
                  <a:pt x="7463" y="16248"/>
                  <a:pt x="10086" y="16248"/>
                </a:cubicBezTo>
                <a:cubicBezTo>
                  <a:pt x="12687" y="16248"/>
                  <a:pt x="14841" y="14137"/>
                  <a:pt x="14841" y="11514"/>
                </a:cubicBezTo>
                <a:cubicBezTo>
                  <a:pt x="14841" y="10342"/>
                  <a:pt x="14414" y="9275"/>
                  <a:pt x="13711" y="8465"/>
                </a:cubicBezTo>
                <a:lnTo>
                  <a:pt x="15033" y="7122"/>
                </a:lnTo>
                <a:cubicBezTo>
                  <a:pt x="16077" y="8295"/>
                  <a:pt x="16717" y="9830"/>
                  <a:pt x="16717" y="11514"/>
                </a:cubicBezTo>
                <a:cubicBezTo>
                  <a:pt x="16717" y="15161"/>
                  <a:pt x="13732" y="18124"/>
                  <a:pt x="10086" y="18124"/>
                </a:cubicBezTo>
                <a:cubicBezTo>
                  <a:pt x="6439" y="18124"/>
                  <a:pt x="3476" y="15161"/>
                  <a:pt x="3476" y="11514"/>
                </a:cubicBezTo>
                <a:cubicBezTo>
                  <a:pt x="3476" y="7868"/>
                  <a:pt x="6439" y="4904"/>
                  <a:pt x="10086" y="4904"/>
                </a:cubicBezTo>
                <a:cubicBezTo>
                  <a:pt x="11770" y="4904"/>
                  <a:pt x="13305" y="5523"/>
                  <a:pt x="14478" y="6567"/>
                </a:cubicBezTo>
                <a:lnTo>
                  <a:pt x="13156" y="7889"/>
                </a:lnTo>
                <a:close/>
                <a:moveTo>
                  <a:pt x="18039" y="2985"/>
                </a:moveTo>
                <a:lnTo>
                  <a:pt x="15843" y="5203"/>
                </a:lnTo>
                <a:lnTo>
                  <a:pt x="15843" y="4137"/>
                </a:lnTo>
                <a:lnTo>
                  <a:pt x="18039" y="1919"/>
                </a:lnTo>
                <a:lnTo>
                  <a:pt x="18039" y="2985"/>
                </a:lnTo>
                <a:close/>
                <a:moveTo>
                  <a:pt x="19382" y="11514"/>
                </a:moveTo>
                <a:cubicBezTo>
                  <a:pt x="19382" y="16632"/>
                  <a:pt x="15224" y="20811"/>
                  <a:pt x="10086" y="20811"/>
                </a:cubicBezTo>
                <a:cubicBezTo>
                  <a:pt x="4968" y="20811"/>
                  <a:pt x="789" y="16632"/>
                  <a:pt x="789" y="11514"/>
                </a:cubicBezTo>
                <a:cubicBezTo>
                  <a:pt x="789" y="6397"/>
                  <a:pt x="4968" y="2218"/>
                  <a:pt x="10086" y="2218"/>
                </a:cubicBezTo>
                <a:cubicBezTo>
                  <a:pt x="11898" y="2218"/>
                  <a:pt x="13625" y="2729"/>
                  <a:pt x="15118" y="3710"/>
                </a:cubicBezTo>
                <a:lnTo>
                  <a:pt x="15033" y="3795"/>
                </a:lnTo>
                <a:lnTo>
                  <a:pt x="15033" y="6013"/>
                </a:lnTo>
                <a:cubicBezTo>
                  <a:pt x="13732" y="4819"/>
                  <a:pt x="11983" y="4094"/>
                  <a:pt x="10086" y="4094"/>
                </a:cubicBezTo>
                <a:cubicBezTo>
                  <a:pt x="5992" y="4094"/>
                  <a:pt x="2665" y="7420"/>
                  <a:pt x="2665" y="11514"/>
                </a:cubicBezTo>
                <a:cubicBezTo>
                  <a:pt x="2665" y="15608"/>
                  <a:pt x="5992" y="18935"/>
                  <a:pt x="10086" y="18935"/>
                </a:cubicBezTo>
                <a:cubicBezTo>
                  <a:pt x="14180" y="18935"/>
                  <a:pt x="17506" y="15608"/>
                  <a:pt x="17506" y="11514"/>
                </a:cubicBezTo>
                <a:cubicBezTo>
                  <a:pt x="17506" y="9617"/>
                  <a:pt x="16781" y="7889"/>
                  <a:pt x="15608" y="6567"/>
                </a:cubicBezTo>
                <a:lnTo>
                  <a:pt x="17805" y="6567"/>
                </a:lnTo>
                <a:lnTo>
                  <a:pt x="17890" y="6482"/>
                </a:lnTo>
                <a:cubicBezTo>
                  <a:pt x="18871" y="7975"/>
                  <a:pt x="19382" y="9702"/>
                  <a:pt x="19382" y="1151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0" name="Shape"/>
          <p:cNvSpPr/>
          <p:nvPr/>
        </p:nvSpPr>
        <p:spPr>
          <a:xfrm>
            <a:off x="12251237" y="6661615"/>
            <a:ext cx="978357" cy="770993"/>
          </a:xfrm>
          <a:custGeom>
            <a:avLst/>
            <a:gdLst/>
            <a:ahLst/>
            <a:cxnLst>
              <a:cxn ang="0">
                <a:pos x="wd2" y="hd2"/>
              </a:cxn>
              <a:cxn ang="5400000">
                <a:pos x="wd2" y="hd2"/>
              </a:cxn>
              <a:cxn ang="10800000">
                <a:pos x="wd2" y="hd2"/>
              </a:cxn>
              <a:cxn ang="16200000">
                <a:pos x="wd2" y="hd2"/>
              </a:cxn>
            </a:cxnLst>
            <a:rect l="0" t="0" r="r" b="b"/>
            <a:pathLst>
              <a:path w="21600" h="21600" extrusionOk="0">
                <a:moveTo>
                  <a:pt x="18758" y="4023"/>
                </a:moveTo>
                <a:lnTo>
                  <a:pt x="15974" y="4023"/>
                </a:lnTo>
                <a:lnTo>
                  <a:pt x="13248" y="0"/>
                </a:lnTo>
                <a:lnTo>
                  <a:pt x="9658" y="4023"/>
                </a:lnTo>
                <a:lnTo>
                  <a:pt x="8102" y="4023"/>
                </a:lnTo>
                <a:lnTo>
                  <a:pt x="8102" y="1585"/>
                </a:lnTo>
                <a:lnTo>
                  <a:pt x="1632" y="1585"/>
                </a:lnTo>
                <a:lnTo>
                  <a:pt x="1632" y="4023"/>
                </a:lnTo>
                <a:lnTo>
                  <a:pt x="0" y="4023"/>
                </a:lnTo>
                <a:lnTo>
                  <a:pt x="0" y="21600"/>
                </a:lnTo>
                <a:lnTo>
                  <a:pt x="18682" y="21600"/>
                </a:lnTo>
                <a:lnTo>
                  <a:pt x="21600" y="7850"/>
                </a:lnTo>
                <a:lnTo>
                  <a:pt x="18758" y="7850"/>
                </a:lnTo>
                <a:lnTo>
                  <a:pt x="18758" y="4023"/>
                </a:lnTo>
                <a:close/>
                <a:moveTo>
                  <a:pt x="18048" y="4925"/>
                </a:moveTo>
                <a:lnTo>
                  <a:pt x="18048" y="7070"/>
                </a:lnTo>
                <a:lnTo>
                  <a:pt x="16589" y="4925"/>
                </a:lnTo>
                <a:lnTo>
                  <a:pt x="18048" y="4925"/>
                </a:lnTo>
                <a:close/>
                <a:moveTo>
                  <a:pt x="17626" y="7850"/>
                </a:moveTo>
                <a:lnTo>
                  <a:pt x="15936" y="7850"/>
                </a:lnTo>
                <a:lnTo>
                  <a:pt x="13306" y="3974"/>
                </a:lnTo>
                <a:lnTo>
                  <a:pt x="12749" y="4559"/>
                </a:lnTo>
                <a:lnTo>
                  <a:pt x="14976" y="7850"/>
                </a:lnTo>
                <a:lnTo>
                  <a:pt x="13862" y="7850"/>
                </a:lnTo>
                <a:lnTo>
                  <a:pt x="12115" y="5290"/>
                </a:lnTo>
                <a:lnTo>
                  <a:pt x="11578" y="5875"/>
                </a:lnTo>
                <a:lnTo>
                  <a:pt x="12902" y="7850"/>
                </a:lnTo>
                <a:lnTo>
                  <a:pt x="11789" y="7850"/>
                </a:lnTo>
                <a:lnTo>
                  <a:pt x="10944" y="6607"/>
                </a:lnTo>
                <a:lnTo>
                  <a:pt x="10387" y="7192"/>
                </a:lnTo>
                <a:lnTo>
                  <a:pt x="10829" y="7850"/>
                </a:lnTo>
                <a:lnTo>
                  <a:pt x="7315" y="7850"/>
                </a:lnTo>
                <a:lnTo>
                  <a:pt x="13171" y="1292"/>
                </a:lnTo>
                <a:lnTo>
                  <a:pt x="17626" y="7850"/>
                </a:lnTo>
                <a:close/>
                <a:moveTo>
                  <a:pt x="2362" y="4925"/>
                </a:moveTo>
                <a:lnTo>
                  <a:pt x="2362" y="2511"/>
                </a:lnTo>
                <a:lnTo>
                  <a:pt x="7373" y="2511"/>
                </a:lnTo>
                <a:lnTo>
                  <a:pt x="7373" y="4925"/>
                </a:lnTo>
                <a:lnTo>
                  <a:pt x="8832" y="4925"/>
                </a:lnTo>
                <a:lnTo>
                  <a:pt x="6240" y="7850"/>
                </a:lnTo>
                <a:lnTo>
                  <a:pt x="2822" y="7850"/>
                </a:lnTo>
                <a:lnTo>
                  <a:pt x="710" y="17699"/>
                </a:lnTo>
                <a:lnTo>
                  <a:pt x="710" y="4925"/>
                </a:lnTo>
                <a:lnTo>
                  <a:pt x="2362" y="4925"/>
                </a:lnTo>
                <a:close/>
                <a:moveTo>
                  <a:pt x="18125" y="20698"/>
                </a:moveTo>
                <a:lnTo>
                  <a:pt x="826" y="20698"/>
                </a:lnTo>
                <a:lnTo>
                  <a:pt x="2554" y="12580"/>
                </a:lnTo>
                <a:lnTo>
                  <a:pt x="19853" y="12580"/>
                </a:lnTo>
                <a:lnTo>
                  <a:pt x="18125" y="20698"/>
                </a:lnTo>
                <a:close/>
                <a:moveTo>
                  <a:pt x="20045" y="11653"/>
                </a:moveTo>
                <a:lnTo>
                  <a:pt x="2746" y="11653"/>
                </a:lnTo>
                <a:lnTo>
                  <a:pt x="3360" y="8752"/>
                </a:lnTo>
                <a:lnTo>
                  <a:pt x="20678" y="8752"/>
                </a:lnTo>
                <a:lnTo>
                  <a:pt x="20045" y="11653"/>
                </a:lnTo>
                <a:close/>
                <a:moveTo>
                  <a:pt x="7123" y="10215"/>
                </a:moveTo>
                <a:cubicBezTo>
                  <a:pt x="7123" y="9874"/>
                  <a:pt x="7334" y="9605"/>
                  <a:pt x="7603" y="9605"/>
                </a:cubicBezTo>
                <a:cubicBezTo>
                  <a:pt x="7872" y="9605"/>
                  <a:pt x="8083" y="9874"/>
                  <a:pt x="8083" y="10215"/>
                </a:cubicBezTo>
                <a:cubicBezTo>
                  <a:pt x="8083" y="10532"/>
                  <a:pt x="7872" y="10800"/>
                  <a:pt x="7603" y="10800"/>
                </a:cubicBezTo>
                <a:cubicBezTo>
                  <a:pt x="7334" y="10800"/>
                  <a:pt x="7123" y="10532"/>
                  <a:pt x="7123" y="10215"/>
                </a:cubicBezTo>
                <a:close/>
                <a:moveTo>
                  <a:pt x="5491" y="10215"/>
                </a:moveTo>
                <a:cubicBezTo>
                  <a:pt x="5491" y="9874"/>
                  <a:pt x="5702" y="9605"/>
                  <a:pt x="5952" y="9605"/>
                </a:cubicBezTo>
                <a:cubicBezTo>
                  <a:pt x="6221" y="9605"/>
                  <a:pt x="6432" y="9874"/>
                  <a:pt x="6432" y="10215"/>
                </a:cubicBezTo>
                <a:cubicBezTo>
                  <a:pt x="6432" y="10532"/>
                  <a:pt x="6221" y="10800"/>
                  <a:pt x="5952" y="10800"/>
                </a:cubicBezTo>
                <a:cubicBezTo>
                  <a:pt x="5702" y="10800"/>
                  <a:pt x="5491" y="10532"/>
                  <a:pt x="5491" y="10215"/>
                </a:cubicBezTo>
                <a:close/>
                <a:moveTo>
                  <a:pt x="3840" y="10215"/>
                </a:moveTo>
                <a:cubicBezTo>
                  <a:pt x="3840" y="9874"/>
                  <a:pt x="4051" y="9605"/>
                  <a:pt x="4320" y="9605"/>
                </a:cubicBezTo>
                <a:cubicBezTo>
                  <a:pt x="4589" y="9605"/>
                  <a:pt x="4800" y="9874"/>
                  <a:pt x="4800" y="10215"/>
                </a:cubicBezTo>
                <a:cubicBezTo>
                  <a:pt x="4800" y="10532"/>
                  <a:pt x="4589" y="10800"/>
                  <a:pt x="4320" y="10800"/>
                </a:cubicBezTo>
                <a:cubicBezTo>
                  <a:pt x="4051" y="10800"/>
                  <a:pt x="3840" y="10532"/>
                  <a:pt x="3840" y="1021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1" name="Shape"/>
          <p:cNvSpPr/>
          <p:nvPr/>
        </p:nvSpPr>
        <p:spPr>
          <a:xfrm>
            <a:off x="1210941" y="2952069"/>
            <a:ext cx="1001399" cy="863153"/>
          </a:xfrm>
          <a:custGeom>
            <a:avLst/>
            <a:gdLst/>
            <a:ahLst/>
            <a:cxnLst>
              <a:cxn ang="0">
                <a:pos x="wd2" y="hd2"/>
              </a:cxn>
              <a:cxn ang="5400000">
                <a:pos x="wd2" y="hd2"/>
              </a:cxn>
              <a:cxn ang="10800000">
                <a:pos x="wd2" y="hd2"/>
              </a:cxn>
              <a:cxn ang="16200000">
                <a:pos x="wd2" y="hd2"/>
              </a:cxn>
            </a:cxnLst>
            <a:rect l="0" t="0" r="r" b="b"/>
            <a:pathLst>
              <a:path w="21600" h="21600" extrusionOk="0">
                <a:moveTo>
                  <a:pt x="5747" y="9360"/>
                </a:moveTo>
                <a:lnTo>
                  <a:pt x="7832" y="9360"/>
                </a:lnTo>
                <a:lnTo>
                  <a:pt x="7832" y="10189"/>
                </a:lnTo>
                <a:lnTo>
                  <a:pt x="5747" y="10189"/>
                </a:lnTo>
                <a:lnTo>
                  <a:pt x="5747" y="9360"/>
                </a:lnTo>
                <a:close/>
                <a:moveTo>
                  <a:pt x="15571" y="10189"/>
                </a:moveTo>
                <a:lnTo>
                  <a:pt x="15571" y="9360"/>
                </a:lnTo>
                <a:lnTo>
                  <a:pt x="13486" y="9360"/>
                </a:lnTo>
                <a:lnTo>
                  <a:pt x="13486" y="10189"/>
                </a:lnTo>
                <a:lnTo>
                  <a:pt x="15571" y="10189"/>
                </a:lnTo>
                <a:close/>
                <a:moveTo>
                  <a:pt x="8396" y="7767"/>
                </a:moveTo>
                <a:lnTo>
                  <a:pt x="6574" y="6567"/>
                </a:lnTo>
                <a:lnTo>
                  <a:pt x="6236" y="7265"/>
                </a:lnTo>
                <a:lnTo>
                  <a:pt x="8039" y="8487"/>
                </a:lnTo>
                <a:lnTo>
                  <a:pt x="8396" y="7767"/>
                </a:lnTo>
                <a:close/>
                <a:moveTo>
                  <a:pt x="12941" y="7767"/>
                </a:moveTo>
                <a:lnTo>
                  <a:pt x="13298" y="8487"/>
                </a:lnTo>
                <a:lnTo>
                  <a:pt x="15101" y="7265"/>
                </a:lnTo>
                <a:lnTo>
                  <a:pt x="14744" y="6567"/>
                </a:lnTo>
                <a:lnTo>
                  <a:pt x="12941" y="7767"/>
                </a:lnTo>
                <a:close/>
                <a:moveTo>
                  <a:pt x="20849" y="0"/>
                </a:moveTo>
                <a:lnTo>
                  <a:pt x="21600" y="2400"/>
                </a:lnTo>
                <a:lnTo>
                  <a:pt x="11533" y="6655"/>
                </a:lnTo>
                <a:lnTo>
                  <a:pt x="12134" y="8618"/>
                </a:lnTo>
                <a:lnTo>
                  <a:pt x="9523" y="9709"/>
                </a:lnTo>
                <a:lnTo>
                  <a:pt x="8020" y="4909"/>
                </a:lnTo>
                <a:lnTo>
                  <a:pt x="9222" y="1615"/>
                </a:lnTo>
                <a:lnTo>
                  <a:pt x="9861" y="1331"/>
                </a:lnTo>
                <a:lnTo>
                  <a:pt x="10781" y="4255"/>
                </a:lnTo>
                <a:lnTo>
                  <a:pt x="20849" y="0"/>
                </a:lnTo>
                <a:close/>
                <a:moveTo>
                  <a:pt x="11232" y="8116"/>
                </a:moveTo>
                <a:lnTo>
                  <a:pt x="10631" y="6175"/>
                </a:lnTo>
                <a:lnTo>
                  <a:pt x="10349" y="5302"/>
                </a:lnTo>
                <a:lnTo>
                  <a:pt x="9560" y="2771"/>
                </a:lnTo>
                <a:lnTo>
                  <a:pt x="8771" y="4953"/>
                </a:lnTo>
                <a:lnTo>
                  <a:pt x="9936" y="8662"/>
                </a:lnTo>
                <a:lnTo>
                  <a:pt x="11232" y="8116"/>
                </a:lnTo>
                <a:close/>
                <a:moveTo>
                  <a:pt x="20698" y="1898"/>
                </a:moveTo>
                <a:lnTo>
                  <a:pt x="20435" y="1047"/>
                </a:lnTo>
                <a:lnTo>
                  <a:pt x="11025" y="5040"/>
                </a:lnTo>
                <a:lnTo>
                  <a:pt x="11288" y="5891"/>
                </a:lnTo>
                <a:lnTo>
                  <a:pt x="20698" y="1898"/>
                </a:lnTo>
                <a:close/>
                <a:moveTo>
                  <a:pt x="21581" y="10756"/>
                </a:moveTo>
                <a:lnTo>
                  <a:pt x="21581" y="13287"/>
                </a:lnTo>
                <a:lnTo>
                  <a:pt x="20041" y="13287"/>
                </a:lnTo>
                <a:cubicBezTo>
                  <a:pt x="18050" y="13287"/>
                  <a:pt x="16378" y="15098"/>
                  <a:pt x="16247" y="17411"/>
                </a:cubicBezTo>
                <a:lnTo>
                  <a:pt x="16209" y="17782"/>
                </a:lnTo>
                <a:lnTo>
                  <a:pt x="15646" y="17782"/>
                </a:lnTo>
                <a:cubicBezTo>
                  <a:pt x="15740" y="18785"/>
                  <a:pt x="16472" y="19571"/>
                  <a:pt x="17374" y="19571"/>
                </a:cubicBezTo>
                <a:lnTo>
                  <a:pt x="17712" y="19571"/>
                </a:lnTo>
                <a:lnTo>
                  <a:pt x="17712" y="21600"/>
                </a:lnTo>
                <a:lnTo>
                  <a:pt x="7194" y="21600"/>
                </a:lnTo>
                <a:lnTo>
                  <a:pt x="7194" y="19571"/>
                </a:lnTo>
                <a:lnTo>
                  <a:pt x="7532" y="19571"/>
                </a:lnTo>
                <a:cubicBezTo>
                  <a:pt x="8415" y="19571"/>
                  <a:pt x="9166" y="18785"/>
                  <a:pt x="9260" y="17782"/>
                </a:cubicBezTo>
                <a:lnTo>
                  <a:pt x="8678" y="17782"/>
                </a:lnTo>
                <a:lnTo>
                  <a:pt x="8433" y="16407"/>
                </a:lnTo>
                <a:lnTo>
                  <a:pt x="7400" y="16407"/>
                </a:lnTo>
                <a:cubicBezTo>
                  <a:pt x="3719" y="16276"/>
                  <a:pt x="1390" y="14945"/>
                  <a:pt x="263" y="12371"/>
                </a:cubicBezTo>
                <a:lnTo>
                  <a:pt x="0" y="11782"/>
                </a:lnTo>
                <a:lnTo>
                  <a:pt x="7776" y="11782"/>
                </a:lnTo>
                <a:lnTo>
                  <a:pt x="7776" y="10756"/>
                </a:lnTo>
                <a:lnTo>
                  <a:pt x="21581" y="10756"/>
                </a:lnTo>
                <a:close/>
                <a:moveTo>
                  <a:pt x="8302" y="15578"/>
                </a:moveTo>
                <a:lnTo>
                  <a:pt x="7795" y="12611"/>
                </a:lnTo>
                <a:lnTo>
                  <a:pt x="6687" y="12611"/>
                </a:lnTo>
                <a:lnTo>
                  <a:pt x="6687" y="14269"/>
                </a:lnTo>
                <a:lnTo>
                  <a:pt x="5992" y="14269"/>
                </a:lnTo>
                <a:lnTo>
                  <a:pt x="5992" y="12611"/>
                </a:lnTo>
                <a:lnTo>
                  <a:pt x="1183" y="12611"/>
                </a:lnTo>
                <a:cubicBezTo>
                  <a:pt x="2291" y="14487"/>
                  <a:pt x="4320" y="15469"/>
                  <a:pt x="7419" y="15578"/>
                </a:cubicBezTo>
                <a:lnTo>
                  <a:pt x="8302" y="15578"/>
                </a:lnTo>
                <a:close/>
                <a:moveTo>
                  <a:pt x="14932" y="17782"/>
                </a:moveTo>
                <a:lnTo>
                  <a:pt x="9955" y="17782"/>
                </a:lnTo>
                <a:cubicBezTo>
                  <a:pt x="9861" y="19113"/>
                  <a:pt x="8997" y="20160"/>
                  <a:pt x="7889" y="20356"/>
                </a:cubicBezTo>
                <a:lnTo>
                  <a:pt x="7889" y="20793"/>
                </a:lnTo>
                <a:lnTo>
                  <a:pt x="17017" y="20793"/>
                </a:lnTo>
                <a:lnTo>
                  <a:pt x="17017" y="20356"/>
                </a:lnTo>
                <a:cubicBezTo>
                  <a:pt x="15909" y="20160"/>
                  <a:pt x="15026" y="19113"/>
                  <a:pt x="14932" y="17782"/>
                </a:cubicBezTo>
                <a:close/>
                <a:moveTo>
                  <a:pt x="8490" y="12502"/>
                </a:moveTo>
                <a:lnTo>
                  <a:pt x="9260" y="16975"/>
                </a:lnTo>
                <a:lnTo>
                  <a:pt x="15571" y="16975"/>
                </a:lnTo>
                <a:cubicBezTo>
                  <a:pt x="15890" y="14422"/>
                  <a:pt x="17806" y="12480"/>
                  <a:pt x="20041" y="12480"/>
                </a:cubicBezTo>
                <a:lnTo>
                  <a:pt x="20886" y="12480"/>
                </a:lnTo>
                <a:lnTo>
                  <a:pt x="20886" y="11564"/>
                </a:lnTo>
                <a:lnTo>
                  <a:pt x="8490" y="11564"/>
                </a:lnTo>
                <a:lnTo>
                  <a:pt x="8490" y="1250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2" name="Shape"/>
          <p:cNvSpPr/>
          <p:nvPr/>
        </p:nvSpPr>
        <p:spPr>
          <a:xfrm>
            <a:off x="16066833" y="2927111"/>
            <a:ext cx="494507" cy="913073"/>
          </a:xfrm>
          <a:custGeom>
            <a:avLst/>
            <a:gdLst/>
            <a:ahLst/>
            <a:cxnLst>
              <a:cxn ang="0">
                <a:pos x="wd2" y="hd2"/>
              </a:cxn>
              <a:cxn ang="5400000">
                <a:pos x="wd2" y="hd2"/>
              </a:cxn>
              <a:cxn ang="10800000">
                <a:pos x="wd2" y="hd2"/>
              </a:cxn>
              <a:cxn ang="16200000">
                <a:pos x="wd2" y="hd2"/>
              </a:cxn>
            </a:cxnLst>
            <a:rect l="0" t="0" r="r" b="b"/>
            <a:pathLst>
              <a:path w="21600" h="21600" extrusionOk="0">
                <a:moveTo>
                  <a:pt x="16893" y="21600"/>
                </a:moveTo>
                <a:lnTo>
                  <a:pt x="12755" y="21600"/>
                </a:lnTo>
                <a:lnTo>
                  <a:pt x="12755" y="13926"/>
                </a:lnTo>
                <a:lnTo>
                  <a:pt x="11502" y="13926"/>
                </a:lnTo>
                <a:lnTo>
                  <a:pt x="11502" y="21600"/>
                </a:lnTo>
                <a:lnTo>
                  <a:pt x="7402" y="21600"/>
                </a:lnTo>
                <a:lnTo>
                  <a:pt x="7402" y="7303"/>
                </a:lnTo>
                <a:cubicBezTo>
                  <a:pt x="3189" y="6932"/>
                  <a:pt x="0" y="4931"/>
                  <a:pt x="0" y="2579"/>
                </a:cubicBezTo>
                <a:lnTo>
                  <a:pt x="0" y="0"/>
                </a:lnTo>
                <a:lnTo>
                  <a:pt x="4138" y="0"/>
                </a:lnTo>
                <a:lnTo>
                  <a:pt x="4138" y="2579"/>
                </a:lnTo>
                <a:cubicBezTo>
                  <a:pt x="4138" y="3982"/>
                  <a:pt x="6226" y="5116"/>
                  <a:pt x="8769" y="5116"/>
                </a:cubicBezTo>
                <a:lnTo>
                  <a:pt x="12148" y="5116"/>
                </a:lnTo>
                <a:cubicBezTo>
                  <a:pt x="17348" y="5116"/>
                  <a:pt x="21600" y="7427"/>
                  <a:pt x="21600" y="10253"/>
                </a:cubicBezTo>
                <a:lnTo>
                  <a:pt x="21600" y="13554"/>
                </a:lnTo>
                <a:lnTo>
                  <a:pt x="17462" y="13554"/>
                </a:lnTo>
                <a:lnTo>
                  <a:pt x="17462" y="10253"/>
                </a:lnTo>
                <a:cubicBezTo>
                  <a:pt x="17462" y="9799"/>
                  <a:pt x="17272" y="9346"/>
                  <a:pt x="16893" y="8933"/>
                </a:cubicBezTo>
                <a:lnTo>
                  <a:pt x="16893" y="21600"/>
                </a:lnTo>
                <a:close/>
                <a:moveTo>
                  <a:pt x="15450" y="20816"/>
                </a:moveTo>
                <a:lnTo>
                  <a:pt x="15450" y="7984"/>
                </a:lnTo>
                <a:cubicBezTo>
                  <a:pt x="15450" y="7778"/>
                  <a:pt x="15640" y="7613"/>
                  <a:pt x="15982" y="7530"/>
                </a:cubicBezTo>
                <a:cubicBezTo>
                  <a:pt x="16285" y="7468"/>
                  <a:pt x="16665" y="7509"/>
                  <a:pt x="16931" y="7654"/>
                </a:cubicBezTo>
                <a:cubicBezTo>
                  <a:pt x="18183" y="8335"/>
                  <a:pt x="18905" y="9284"/>
                  <a:pt x="18905" y="10253"/>
                </a:cubicBezTo>
                <a:lnTo>
                  <a:pt x="18905" y="12791"/>
                </a:lnTo>
                <a:lnTo>
                  <a:pt x="20157" y="12791"/>
                </a:lnTo>
                <a:lnTo>
                  <a:pt x="20157" y="10253"/>
                </a:lnTo>
                <a:cubicBezTo>
                  <a:pt x="20157" y="7860"/>
                  <a:pt x="16551" y="5900"/>
                  <a:pt x="12148" y="5900"/>
                </a:cubicBezTo>
                <a:lnTo>
                  <a:pt x="8769" y="5900"/>
                </a:lnTo>
                <a:cubicBezTo>
                  <a:pt x="5428" y="5900"/>
                  <a:pt x="2695" y="4415"/>
                  <a:pt x="2695" y="2579"/>
                </a:cubicBezTo>
                <a:lnTo>
                  <a:pt x="2695" y="784"/>
                </a:lnTo>
                <a:lnTo>
                  <a:pt x="1443" y="784"/>
                </a:lnTo>
                <a:lnTo>
                  <a:pt x="1443" y="2579"/>
                </a:lnTo>
                <a:cubicBezTo>
                  <a:pt x="1443" y="4559"/>
                  <a:pt x="4138" y="6251"/>
                  <a:pt x="7744" y="6540"/>
                </a:cubicBezTo>
                <a:lnTo>
                  <a:pt x="8845" y="6622"/>
                </a:lnTo>
                <a:lnTo>
                  <a:pt x="8845" y="20816"/>
                </a:lnTo>
                <a:lnTo>
                  <a:pt x="10098" y="20816"/>
                </a:lnTo>
                <a:lnTo>
                  <a:pt x="10098" y="13142"/>
                </a:lnTo>
                <a:lnTo>
                  <a:pt x="14198" y="13142"/>
                </a:lnTo>
                <a:lnTo>
                  <a:pt x="14198" y="20816"/>
                </a:lnTo>
                <a:lnTo>
                  <a:pt x="15450" y="20816"/>
                </a:lnTo>
                <a:close/>
                <a:moveTo>
                  <a:pt x="12148" y="4807"/>
                </a:moveTo>
                <a:cubicBezTo>
                  <a:pt x="10250" y="4807"/>
                  <a:pt x="8731" y="3961"/>
                  <a:pt x="8731" y="2950"/>
                </a:cubicBezTo>
                <a:cubicBezTo>
                  <a:pt x="8731" y="1939"/>
                  <a:pt x="10250" y="1093"/>
                  <a:pt x="12148" y="1093"/>
                </a:cubicBezTo>
                <a:cubicBezTo>
                  <a:pt x="14008" y="1093"/>
                  <a:pt x="15564" y="1939"/>
                  <a:pt x="15564" y="2950"/>
                </a:cubicBezTo>
                <a:cubicBezTo>
                  <a:pt x="15564" y="3961"/>
                  <a:pt x="14008" y="4807"/>
                  <a:pt x="12148" y="4807"/>
                </a:cubicBezTo>
                <a:close/>
                <a:moveTo>
                  <a:pt x="12148" y="1877"/>
                </a:moveTo>
                <a:cubicBezTo>
                  <a:pt x="11047" y="1877"/>
                  <a:pt x="10174" y="2352"/>
                  <a:pt x="10174" y="2950"/>
                </a:cubicBezTo>
                <a:cubicBezTo>
                  <a:pt x="10174" y="3548"/>
                  <a:pt x="11047" y="4023"/>
                  <a:pt x="12148" y="4023"/>
                </a:cubicBezTo>
                <a:cubicBezTo>
                  <a:pt x="13249" y="4023"/>
                  <a:pt x="14122" y="3548"/>
                  <a:pt x="14122" y="2950"/>
                </a:cubicBezTo>
                <a:cubicBezTo>
                  <a:pt x="14122" y="2352"/>
                  <a:pt x="13249" y="1877"/>
                  <a:pt x="12148" y="187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3" name="Shape"/>
          <p:cNvSpPr/>
          <p:nvPr/>
        </p:nvSpPr>
        <p:spPr>
          <a:xfrm>
            <a:off x="17695037" y="2896394"/>
            <a:ext cx="924595" cy="974517"/>
          </a:xfrm>
          <a:custGeom>
            <a:avLst/>
            <a:gdLst/>
            <a:ahLst/>
            <a:cxnLst>
              <a:cxn ang="0">
                <a:pos x="wd2" y="hd2"/>
              </a:cxn>
              <a:cxn ang="5400000">
                <a:pos x="wd2" y="hd2"/>
              </a:cxn>
              <a:cxn ang="10800000">
                <a:pos x="wd2" y="hd2"/>
              </a:cxn>
              <a:cxn ang="16200000">
                <a:pos x="wd2" y="hd2"/>
              </a:cxn>
            </a:cxnLst>
            <a:rect l="0" t="0" r="r" b="b"/>
            <a:pathLst>
              <a:path w="21600" h="21600" extrusionOk="0">
                <a:moveTo>
                  <a:pt x="19318" y="21600"/>
                </a:moveTo>
                <a:lnTo>
                  <a:pt x="17260" y="21600"/>
                </a:lnTo>
                <a:lnTo>
                  <a:pt x="17260" y="15126"/>
                </a:lnTo>
                <a:lnTo>
                  <a:pt x="16709" y="15126"/>
                </a:lnTo>
                <a:lnTo>
                  <a:pt x="16709" y="21600"/>
                </a:lnTo>
                <a:lnTo>
                  <a:pt x="14651" y="21600"/>
                </a:lnTo>
                <a:lnTo>
                  <a:pt x="14651" y="9538"/>
                </a:lnTo>
                <a:cubicBezTo>
                  <a:pt x="12593" y="9210"/>
                  <a:pt x="11065" y="7515"/>
                  <a:pt x="11065" y="5530"/>
                </a:cubicBezTo>
                <a:lnTo>
                  <a:pt x="11065" y="3333"/>
                </a:lnTo>
                <a:lnTo>
                  <a:pt x="13143" y="3333"/>
                </a:lnTo>
                <a:lnTo>
                  <a:pt x="13143" y="5530"/>
                </a:lnTo>
                <a:cubicBezTo>
                  <a:pt x="13143" y="6705"/>
                  <a:pt x="14142" y="7630"/>
                  <a:pt x="15365" y="7630"/>
                </a:cubicBezTo>
                <a:lnTo>
                  <a:pt x="16974" y="7630"/>
                </a:lnTo>
                <a:cubicBezTo>
                  <a:pt x="19522" y="7630"/>
                  <a:pt x="21600" y="9596"/>
                  <a:pt x="21600" y="12004"/>
                </a:cubicBezTo>
                <a:lnTo>
                  <a:pt x="21600" y="14817"/>
                </a:lnTo>
                <a:lnTo>
                  <a:pt x="19522" y="14817"/>
                </a:lnTo>
                <a:lnTo>
                  <a:pt x="19522" y="12004"/>
                </a:lnTo>
                <a:cubicBezTo>
                  <a:pt x="19522" y="11677"/>
                  <a:pt x="19460" y="11349"/>
                  <a:pt x="19318" y="11060"/>
                </a:cubicBezTo>
                <a:lnTo>
                  <a:pt x="19318" y="21600"/>
                </a:lnTo>
                <a:close/>
                <a:moveTo>
                  <a:pt x="18543" y="20868"/>
                </a:moveTo>
                <a:lnTo>
                  <a:pt x="18543" y="10097"/>
                </a:lnTo>
                <a:cubicBezTo>
                  <a:pt x="18543" y="9904"/>
                  <a:pt x="18666" y="9750"/>
                  <a:pt x="18829" y="9673"/>
                </a:cubicBezTo>
                <a:cubicBezTo>
                  <a:pt x="18992" y="9615"/>
                  <a:pt x="19195" y="9654"/>
                  <a:pt x="19318" y="9788"/>
                </a:cubicBezTo>
                <a:cubicBezTo>
                  <a:pt x="19949" y="10366"/>
                  <a:pt x="20296" y="11176"/>
                  <a:pt x="20296" y="12004"/>
                </a:cubicBezTo>
                <a:lnTo>
                  <a:pt x="20296" y="14105"/>
                </a:lnTo>
                <a:lnTo>
                  <a:pt x="20826" y="14105"/>
                </a:lnTo>
                <a:lnTo>
                  <a:pt x="20826" y="12004"/>
                </a:lnTo>
                <a:cubicBezTo>
                  <a:pt x="20826" y="10000"/>
                  <a:pt x="19114" y="8363"/>
                  <a:pt x="16974" y="8363"/>
                </a:cubicBezTo>
                <a:lnTo>
                  <a:pt x="15365" y="8363"/>
                </a:lnTo>
                <a:cubicBezTo>
                  <a:pt x="13714" y="8363"/>
                  <a:pt x="12369" y="7091"/>
                  <a:pt x="12369" y="5530"/>
                </a:cubicBezTo>
                <a:lnTo>
                  <a:pt x="12369" y="4066"/>
                </a:lnTo>
                <a:lnTo>
                  <a:pt x="11839" y="4066"/>
                </a:lnTo>
                <a:lnTo>
                  <a:pt x="11839" y="5530"/>
                </a:lnTo>
                <a:cubicBezTo>
                  <a:pt x="11839" y="7187"/>
                  <a:pt x="13143" y="8594"/>
                  <a:pt x="14855" y="8825"/>
                </a:cubicBezTo>
                <a:lnTo>
                  <a:pt x="15426" y="8921"/>
                </a:lnTo>
                <a:lnTo>
                  <a:pt x="15426" y="20868"/>
                </a:lnTo>
                <a:lnTo>
                  <a:pt x="15955" y="20868"/>
                </a:lnTo>
                <a:lnTo>
                  <a:pt x="15955" y="14413"/>
                </a:lnTo>
                <a:lnTo>
                  <a:pt x="18014" y="14413"/>
                </a:lnTo>
                <a:lnTo>
                  <a:pt x="18014" y="20868"/>
                </a:lnTo>
                <a:lnTo>
                  <a:pt x="18543" y="20868"/>
                </a:lnTo>
                <a:close/>
                <a:moveTo>
                  <a:pt x="16974" y="7438"/>
                </a:moveTo>
                <a:cubicBezTo>
                  <a:pt x="16057" y="7438"/>
                  <a:pt x="15303" y="6705"/>
                  <a:pt x="15303" y="5838"/>
                </a:cubicBezTo>
                <a:cubicBezTo>
                  <a:pt x="15303" y="4952"/>
                  <a:pt x="16057" y="4258"/>
                  <a:pt x="16974" y="4258"/>
                </a:cubicBezTo>
                <a:cubicBezTo>
                  <a:pt x="17912" y="4258"/>
                  <a:pt x="18666" y="4952"/>
                  <a:pt x="18666" y="5838"/>
                </a:cubicBezTo>
                <a:cubicBezTo>
                  <a:pt x="18666" y="6705"/>
                  <a:pt x="17912" y="7438"/>
                  <a:pt x="16974" y="7438"/>
                </a:cubicBezTo>
                <a:close/>
                <a:moveTo>
                  <a:pt x="16974" y="4971"/>
                </a:moveTo>
                <a:cubicBezTo>
                  <a:pt x="16485" y="4971"/>
                  <a:pt x="16057" y="5357"/>
                  <a:pt x="16057" y="5838"/>
                </a:cubicBezTo>
                <a:cubicBezTo>
                  <a:pt x="16057" y="6301"/>
                  <a:pt x="16485" y="6705"/>
                  <a:pt x="16974" y="6705"/>
                </a:cubicBezTo>
                <a:cubicBezTo>
                  <a:pt x="17484" y="6705"/>
                  <a:pt x="17891" y="6301"/>
                  <a:pt x="17891" y="5838"/>
                </a:cubicBezTo>
                <a:cubicBezTo>
                  <a:pt x="17891" y="5357"/>
                  <a:pt x="17484" y="4971"/>
                  <a:pt x="16974" y="4971"/>
                </a:cubicBezTo>
                <a:close/>
                <a:moveTo>
                  <a:pt x="6949" y="21600"/>
                </a:moveTo>
                <a:lnTo>
                  <a:pt x="4891" y="21600"/>
                </a:lnTo>
                <a:lnTo>
                  <a:pt x="4891" y="15126"/>
                </a:lnTo>
                <a:lnTo>
                  <a:pt x="4361" y="15126"/>
                </a:lnTo>
                <a:lnTo>
                  <a:pt x="4361" y="21600"/>
                </a:lnTo>
                <a:lnTo>
                  <a:pt x="2282" y="21600"/>
                </a:lnTo>
                <a:lnTo>
                  <a:pt x="2282" y="11060"/>
                </a:lnTo>
                <a:cubicBezTo>
                  <a:pt x="2140" y="11349"/>
                  <a:pt x="2078" y="11677"/>
                  <a:pt x="2078" y="12004"/>
                </a:cubicBezTo>
                <a:lnTo>
                  <a:pt x="2078" y="14817"/>
                </a:lnTo>
                <a:lnTo>
                  <a:pt x="0" y="14817"/>
                </a:lnTo>
                <a:lnTo>
                  <a:pt x="0" y="12004"/>
                </a:lnTo>
                <a:cubicBezTo>
                  <a:pt x="0" y="9596"/>
                  <a:pt x="2078" y="7630"/>
                  <a:pt x="4626" y="7630"/>
                </a:cubicBezTo>
                <a:lnTo>
                  <a:pt x="6256" y="7630"/>
                </a:lnTo>
                <a:cubicBezTo>
                  <a:pt x="7478" y="7630"/>
                  <a:pt x="8457" y="6705"/>
                  <a:pt x="8457" y="5530"/>
                </a:cubicBezTo>
                <a:lnTo>
                  <a:pt x="8457" y="3333"/>
                </a:lnTo>
                <a:lnTo>
                  <a:pt x="10535" y="3333"/>
                </a:lnTo>
                <a:lnTo>
                  <a:pt x="10535" y="5530"/>
                </a:lnTo>
                <a:cubicBezTo>
                  <a:pt x="10535" y="7515"/>
                  <a:pt x="9007" y="9210"/>
                  <a:pt x="6949" y="9538"/>
                </a:cubicBezTo>
                <a:lnTo>
                  <a:pt x="6949" y="21600"/>
                </a:lnTo>
                <a:close/>
                <a:moveTo>
                  <a:pt x="6195" y="20868"/>
                </a:moveTo>
                <a:lnTo>
                  <a:pt x="6195" y="8921"/>
                </a:lnTo>
                <a:lnTo>
                  <a:pt x="6745" y="8825"/>
                </a:lnTo>
                <a:cubicBezTo>
                  <a:pt x="8477" y="8594"/>
                  <a:pt x="9761" y="7187"/>
                  <a:pt x="9761" y="5530"/>
                </a:cubicBezTo>
                <a:lnTo>
                  <a:pt x="9761" y="4066"/>
                </a:lnTo>
                <a:lnTo>
                  <a:pt x="9231" y="4066"/>
                </a:lnTo>
                <a:lnTo>
                  <a:pt x="9231" y="5530"/>
                </a:lnTo>
                <a:cubicBezTo>
                  <a:pt x="9231" y="7091"/>
                  <a:pt x="7886" y="8363"/>
                  <a:pt x="6256" y="8363"/>
                </a:cubicBezTo>
                <a:lnTo>
                  <a:pt x="4626" y="8363"/>
                </a:lnTo>
                <a:cubicBezTo>
                  <a:pt x="2506" y="8363"/>
                  <a:pt x="774" y="10000"/>
                  <a:pt x="774" y="12004"/>
                </a:cubicBezTo>
                <a:lnTo>
                  <a:pt x="774" y="14105"/>
                </a:lnTo>
                <a:lnTo>
                  <a:pt x="1304" y="14105"/>
                </a:lnTo>
                <a:lnTo>
                  <a:pt x="1304" y="12004"/>
                </a:lnTo>
                <a:cubicBezTo>
                  <a:pt x="1304" y="11176"/>
                  <a:pt x="1651" y="10366"/>
                  <a:pt x="2282" y="9788"/>
                </a:cubicBezTo>
                <a:cubicBezTo>
                  <a:pt x="2425" y="9654"/>
                  <a:pt x="2608" y="9615"/>
                  <a:pt x="2771" y="9673"/>
                </a:cubicBezTo>
                <a:cubicBezTo>
                  <a:pt x="2955" y="9750"/>
                  <a:pt x="3057" y="9904"/>
                  <a:pt x="3057" y="10097"/>
                </a:cubicBezTo>
                <a:lnTo>
                  <a:pt x="3057" y="20868"/>
                </a:lnTo>
                <a:lnTo>
                  <a:pt x="3586" y="20868"/>
                </a:lnTo>
                <a:lnTo>
                  <a:pt x="3586" y="14413"/>
                </a:lnTo>
                <a:lnTo>
                  <a:pt x="5645" y="14413"/>
                </a:lnTo>
                <a:lnTo>
                  <a:pt x="5645" y="20868"/>
                </a:lnTo>
                <a:lnTo>
                  <a:pt x="6195" y="20868"/>
                </a:lnTo>
                <a:close/>
                <a:moveTo>
                  <a:pt x="4626" y="7438"/>
                </a:moveTo>
                <a:cubicBezTo>
                  <a:pt x="3688" y="7438"/>
                  <a:pt x="2934" y="6705"/>
                  <a:pt x="2934" y="5838"/>
                </a:cubicBezTo>
                <a:cubicBezTo>
                  <a:pt x="2934" y="4952"/>
                  <a:pt x="3688" y="4258"/>
                  <a:pt x="4626" y="4258"/>
                </a:cubicBezTo>
                <a:cubicBezTo>
                  <a:pt x="5543" y="4258"/>
                  <a:pt x="6297" y="4952"/>
                  <a:pt x="6297" y="5838"/>
                </a:cubicBezTo>
                <a:cubicBezTo>
                  <a:pt x="6297" y="6705"/>
                  <a:pt x="5543" y="7438"/>
                  <a:pt x="4626" y="7438"/>
                </a:cubicBezTo>
                <a:close/>
                <a:moveTo>
                  <a:pt x="4626" y="4971"/>
                </a:moveTo>
                <a:cubicBezTo>
                  <a:pt x="4116" y="4971"/>
                  <a:pt x="3709" y="5357"/>
                  <a:pt x="3709" y="5838"/>
                </a:cubicBezTo>
                <a:cubicBezTo>
                  <a:pt x="3709" y="6301"/>
                  <a:pt x="4116" y="6705"/>
                  <a:pt x="4626" y="6705"/>
                </a:cubicBezTo>
                <a:cubicBezTo>
                  <a:pt x="5115" y="6705"/>
                  <a:pt x="5543" y="6301"/>
                  <a:pt x="5543" y="5838"/>
                </a:cubicBezTo>
                <a:cubicBezTo>
                  <a:pt x="5543" y="5357"/>
                  <a:pt x="5115" y="4971"/>
                  <a:pt x="4626" y="4971"/>
                </a:cubicBezTo>
                <a:close/>
                <a:moveTo>
                  <a:pt x="11187" y="0"/>
                </a:moveTo>
                <a:lnTo>
                  <a:pt x="10413" y="0"/>
                </a:lnTo>
                <a:lnTo>
                  <a:pt x="10413" y="1233"/>
                </a:lnTo>
                <a:lnTo>
                  <a:pt x="11187" y="1233"/>
                </a:lnTo>
                <a:lnTo>
                  <a:pt x="11187" y="0"/>
                </a:lnTo>
                <a:close/>
                <a:moveTo>
                  <a:pt x="9781" y="1368"/>
                </a:moveTo>
                <a:lnTo>
                  <a:pt x="9231" y="250"/>
                </a:lnTo>
                <a:lnTo>
                  <a:pt x="8538" y="559"/>
                </a:lnTo>
                <a:lnTo>
                  <a:pt x="9088" y="1676"/>
                </a:lnTo>
                <a:lnTo>
                  <a:pt x="9781" y="1368"/>
                </a:lnTo>
                <a:close/>
                <a:moveTo>
                  <a:pt x="8558" y="2042"/>
                </a:moveTo>
                <a:lnTo>
                  <a:pt x="7560" y="1252"/>
                </a:lnTo>
                <a:lnTo>
                  <a:pt x="7071" y="1811"/>
                </a:lnTo>
                <a:lnTo>
                  <a:pt x="8069" y="2601"/>
                </a:lnTo>
                <a:lnTo>
                  <a:pt x="8558" y="2042"/>
                </a:lnTo>
                <a:close/>
                <a:moveTo>
                  <a:pt x="7764" y="3160"/>
                </a:moveTo>
                <a:lnTo>
                  <a:pt x="6500" y="2832"/>
                </a:lnTo>
                <a:lnTo>
                  <a:pt x="6297" y="3545"/>
                </a:lnTo>
                <a:lnTo>
                  <a:pt x="7560" y="3854"/>
                </a:lnTo>
                <a:lnTo>
                  <a:pt x="7764" y="3160"/>
                </a:lnTo>
                <a:close/>
                <a:moveTo>
                  <a:pt x="13082" y="559"/>
                </a:moveTo>
                <a:lnTo>
                  <a:pt x="12369" y="250"/>
                </a:lnTo>
                <a:lnTo>
                  <a:pt x="11819" y="1368"/>
                </a:lnTo>
                <a:lnTo>
                  <a:pt x="12532" y="1676"/>
                </a:lnTo>
                <a:lnTo>
                  <a:pt x="13082" y="559"/>
                </a:lnTo>
                <a:close/>
                <a:moveTo>
                  <a:pt x="14529" y="1811"/>
                </a:moveTo>
                <a:lnTo>
                  <a:pt x="14040" y="1252"/>
                </a:lnTo>
                <a:lnTo>
                  <a:pt x="13042" y="2042"/>
                </a:lnTo>
                <a:lnTo>
                  <a:pt x="13551" y="2601"/>
                </a:lnTo>
                <a:lnTo>
                  <a:pt x="14529" y="1811"/>
                </a:lnTo>
                <a:close/>
                <a:moveTo>
                  <a:pt x="15303" y="3545"/>
                </a:moveTo>
                <a:lnTo>
                  <a:pt x="15100" y="2832"/>
                </a:lnTo>
                <a:lnTo>
                  <a:pt x="13836" y="3160"/>
                </a:lnTo>
                <a:lnTo>
                  <a:pt x="14040" y="3854"/>
                </a:lnTo>
                <a:lnTo>
                  <a:pt x="15303" y="354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4" name="Shape"/>
          <p:cNvSpPr/>
          <p:nvPr/>
        </p:nvSpPr>
        <p:spPr>
          <a:xfrm>
            <a:off x="19580527" y="3017358"/>
            <a:ext cx="843951" cy="732589"/>
          </a:xfrm>
          <a:custGeom>
            <a:avLst/>
            <a:gdLst/>
            <a:ahLst/>
            <a:cxnLst>
              <a:cxn ang="0">
                <a:pos x="wd2" y="hd2"/>
              </a:cxn>
              <a:cxn ang="5400000">
                <a:pos x="wd2" y="hd2"/>
              </a:cxn>
              <a:cxn ang="10800000">
                <a:pos x="wd2" y="hd2"/>
              </a:cxn>
              <a:cxn ang="16200000">
                <a:pos x="wd2" y="hd2"/>
              </a:cxn>
            </a:cxnLst>
            <a:rect l="0" t="0" r="r" b="b"/>
            <a:pathLst>
              <a:path w="21600" h="21600" extrusionOk="0">
                <a:moveTo>
                  <a:pt x="21600" y="975"/>
                </a:moveTo>
                <a:lnTo>
                  <a:pt x="21600" y="21600"/>
                </a:lnTo>
                <a:lnTo>
                  <a:pt x="20774" y="21600"/>
                </a:lnTo>
                <a:lnTo>
                  <a:pt x="20774" y="10800"/>
                </a:lnTo>
                <a:lnTo>
                  <a:pt x="10476" y="10800"/>
                </a:lnTo>
                <a:lnTo>
                  <a:pt x="10476" y="9825"/>
                </a:lnTo>
                <a:lnTo>
                  <a:pt x="20774" y="9825"/>
                </a:lnTo>
                <a:lnTo>
                  <a:pt x="20774" y="975"/>
                </a:lnTo>
                <a:lnTo>
                  <a:pt x="21600" y="975"/>
                </a:lnTo>
                <a:close/>
                <a:moveTo>
                  <a:pt x="13916" y="8825"/>
                </a:moveTo>
                <a:lnTo>
                  <a:pt x="18093" y="8825"/>
                </a:lnTo>
                <a:lnTo>
                  <a:pt x="19165" y="4181"/>
                </a:lnTo>
                <a:lnTo>
                  <a:pt x="18361" y="3951"/>
                </a:lnTo>
                <a:lnTo>
                  <a:pt x="17445" y="7850"/>
                </a:lnTo>
                <a:lnTo>
                  <a:pt x="13916" y="7850"/>
                </a:lnTo>
                <a:lnTo>
                  <a:pt x="13916" y="8825"/>
                </a:lnTo>
                <a:close/>
                <a:moveTo>
                  <a:pt x="849" y="6054"/>
                </a:moveTo>
                <a:lnTo>
                  <a:pt x="0" y="6105"/>
                </a:lnTo>
                <a:lnTo>
                  <a:pt x="670" y="17188"/>
                </a:lnTo>
                <a:lnTo>
                  <a:pt x="3641" y="17188"/>
                </a:lnTo>
                <a:lnTo>
                  <a:pt x="3641" y="20625"/>
                </a:lnTo>
                <a:lnTo>
                  <a:pt x="1497" y="20625"/>
                </a:lnTo>
                <a:lnTo>
                  <a:pt x="1497" y="21600"/>
                </a:lnTo>
                <a:lnTo>
                  <a:pt x="6634" y="21600"/>
                </a:lnTo>
                <a:lnTo>
                  <a:pt x="6634" y="20625"/>
                </a:lnTo>
                <a:lnTo>
                  <a:pt x="4490" y="20625"/>
                </a:lnTo>
                <a:lnTo>
                  <a:pt x="4490" y="17188"/>
                </a:lnTo>
                <a:lnTo>
                  <a:pt x="7483" y="17188"/>
                </a:lnTo>
                <a:lnTo>
                  <a:pt x="7483" y="16213"/>
                </a:lnTo>
                <a:lnTo>
                  <a:pt x="1452" y="16213"/>
                </a:lnTo>
                <a:lnTo>
                  <a:pt x="849" y="6054"/>
                </a:lnTo>
                <a:close/>
                <a:moveTo>
                  <a:pt x="5785" y="2437"/>
                </a:moveTo>
                <a:cubicBezTo>
                  <a:pt x="5785" y="1103"/>
                  <a:pt x="6746" y="0"/>
                  <a:pt x="7907" y="0"/>
                </a:cubicBezTo>
                <a:cubicBezTo>
                  <a:pt x="9091" y="0"/>
                  <a:pt x="10052" y="1077"/>
                  <a:pt x="10052" y="2437"/>
                </a:cubicBezTo>
                <a:cubicBezTo>
                  <a:pt x="10052" y="3771"/>
                  <a:pt x="9091" y="4900"/>
                  <a:pt x="7907" y="4900"/>
                </a:cubicBezTo>
                <a:cubicBezTo>
                  <a:pt x="6746" y="4900"/>
                  <a:pt x="5785" y="3797"/>
                  <a:pt x="5785" y="2437"/>
                </a:cubicBezTo>
                <a:close/>
                <a:moveTo>
                  <a:pt x="6634" y="2437"/>
                </a:moveTo>
                <a:cubicBezTo>
                  <a:pt x="6634" y="3258"/>
                  <a:pt x="7215" y="3925"/>
                  <a:pt x="7907" y="3925"/>
                </a:cubicBezTo>
                <a:cubicBezTo>
                  <a:pt x="8622" y="3925"/>
                  <a:pt x="9203" y="3258"/>
                  <a:pt x="9203" y="2437"/>
                </a:cubicBezTo>
                <a:cubicBezTo>
                  <a:pt x="9203" y="1616"/>
                  <a:pt x="8622" y="949"/>
                  <a:pt x="7907" y="949"/>
                </a:cubicBezTo>
                <a:cubicBezTo>
                  <a:pt x="7215" y="949"/>
                  <a:pt x="6634" y="1616"/>
                  <a:pt x="6634" y="2437"/>
                </a:cubicBezTo>
                <a:close/>
                <a:moveTo>
                  <a:pt x="6768" y="12288"/>
                </a:moveTo>
                <a:lnTo>
                  <a:pt x="10901" y="12288"/>
                </a:lnTo>
                <a:lnTo>
                  <a:pt x="10901" y="21600"/>
                </a:lnTo>
                <a:lnTo>
                  <a:pt x="8354" y="21600"/>
                </a:lnTo>
                <a:lnTo>
                  <a:pt x="8354" y="15212"/>
                </a:lnTo>
                <a:lnTo>
                  <a:pt x="2368" y="15212"/>
                </a:lnTo>
                <a:lnTo>
                  <a:pt x="2368" y="14238"/>
                </a:lnTo>
                <a:cubicBezTo>
                  <a:pt x="2368" y="11262"/>
                  <a:pt x="2859" y="8363"/>
                  <a:pt x="3842" y="5618"/>
                </a:cubicBezTo>
                <a:cubicBezTo>
                  <a:pt x="4065" y="4977"/>
                  <a:pt x="4601" y="4566"/>
                  <a:pt x="5205" y="4566"/>
                </a:cubicBezTo>
                <a:cubicBezTo>
                  <a:pt x="5540" y="4566"/>
                  <a:pt x="5830" y="4695"/>
                  <a:pt x="6098" y="4900"/>
                </a:cubicBezTo>
                <a:cubicBezTo>
                  <a:pt x="7997" y="6465"/>
                  <a:pt x="10387" y="6336"/>
                  <a:pt x="12397" y="4592"/>
                </a:cubicBezTo>
                <a:lnTo>
                  <a:pt x="12732" y="4310"/>
                </a:lnTo>
                <a:lnTo>
                  <a:pt x="14363" y="6567"/>
                </a:lnTo>
                <a:lnTo>
                  <a:pt x="14005" y="6875"/>
                </a:lnTo>
                <a:cubicBezTo>
                  <a:pt x="12040" y="8619"/>
                  <a:pt x="9717" y="9312"/>
                  <a:pt x="7505" y="8773"/>
                </a:cubicBezTo>
                <a:cubicBezTo>
                  <a:pt x="7148" y="9902"/>
                  <a:pt x="6902" y="11082"/>
                  <a:pt x="6768" y="12262"/>
                </a:cubicBezTo>
                <a:lnTo>
                  <a:pt x="6768" y="12288"/>
                </a:lnTo>
                <a:close/>
                <a:moveTo>
                  <a:pt x="5808" y="13237"/>
                </a:moveTo>
                <a:lnTo>
                  <a:pt x="5942" y="12134"/>
                </a:lnTo>
                <a:cubicBezTo>
                  <a:pt x="6076" y="10903"/>
                  <a:pt x="6321" y="9697"/>
                  <a:pt x="6679" y="8517"/>
                </a:cubicBezTo>
                <a:cubicBezTo>
                  <a:pt x="6299" y="8389"/>
                  <a:pt x="5852" y="8158"/>
                  <a:pt x="5584" y="7978"/>
                </a:cubicBezTo>
                <a:lnTo>
                  <a:pt x="6053" y="7157"/>
                </a:lnTo>
                <a:cubicBezTo>
                  <a:pt x="6299" y="7337"/>
                  <a:pt x="6902" y="7619"/>
                  <a:pt x="7304" y="7722"/>
                </a:cubicBezTo>
                <a:lnTo>
                  <a:pt x="7684" y="7824"/>
                </a:lnTo>
                <a:cubicBezTo>
                  <a:pt x="9516" y="8260"/>
                  <a:pt x="11437" y="7747"/>
                  <a:pt x="13134" y="6413"/>
                </a:cubicBezTo>
                <a:lnTo>
                  <a:pt x="12576" y="5644"/>
                </a:lnTo>
                <a:cubicBezTo>
                  <a:pt x="11459" y="6516"/>
                  <a:pt x="10208" y="6978"/>
                  <a:pt x="8980" y="6978"/>
                </a:cubicBezTo>
                <a:cubicBezTo>
                  <a:pt x="7773" y="6978"/>
                  <a:pt x="6634" y="6542"/>
                  <a:pt x="5584" y="5669"/>
                </a:cubicBezTo>
                <a:cubicBezTo>
                  <a:pt x="5272" y="5413"/>
                  <a:pt x="4780" y="5567"/>
                  <a:pt x="4624" y="6003"/>
                </a:cubicBezTo>
                <a:cubicBezTo>
                  <a:pt x="3686" y="8619"/>
                  <a:pt x="3194" y="11390"/>
                  <a:pt x="3194" y="14238"/>
                </a:cubicBezTo>
                <a:lnTo>
                  <a:pt x="9203" y="14238"/>
                </a:lnTo>
                <a:lnTo>
                  <a:pt x="9203" y="20625"/>
                </a:lnTo>
                <a:lnTo>
                  <a:pt x="10074" y="20625"/>
                </a:lnTo>
                <a:lnTo>
                  <a:pt x="10074" y="13237"/>
                </a:lnTo>
                <a:lnTo>
                  <a:pt x="5808" y="1323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5" name="Shape"/>
          <p:cNvSpPr/>
          <p:nvPr/>
        </p:nvSpPr>
        <p:spPr>
          <a:xfrm>
            <a:off x="21394971" y="3017356"/>
            <a:ext cx="843951" cy="732589"/>
          </a:xfrm>
          <a:custGeom>
            <a:avLst/>
            <a:gdLst/>
            <a:ahLst/>
            <a:cxnLst>
              <a:cxn ang="0">
                <a:pos x="wd2" y="hd2"/>
              </a:cxn>
              <a:cxn ang="5400000">
                <a:pos x="wd2" y="hd2"/>
              </a:cxn>
              <a:cxn ang="10800000">
                <a:pos x="wd2" y="hd2"/>
              </a:cxn>
              <a:cxn ang="16200000">
                <a:pos x="wd2" y="hd2"/>
              </a:cxn>
            </a:cxnLst>
            <a:rect l="0" t="0" r="r" b="b"/>
            <a:pathLst>
              <a:path w="21600" h="21600" extrusionOk="0">
                <a:moveTo>
                  <a:pt x="826" y="21600"/>
                </a:moveTo>
                <a:lnTo>
                  <a:pt x="0" y="21600"/>
                </a:lnTo>
                <a:lnTo>
                  <a:pt x="0" y="975"/>
                </a:lnTo>
                <a:lnTo>
                  <a:pt x="826" y="975"/>
                </a:lnTo>
                <a:lnTo>
                  <a:pt x="826" y="9825"/>
                </a:lnTo>
                <a:lnTo>
                  <a:pt x="11102" y="9825"/>
                </a:lnTo>
                <a:lnTo>
                  <a:pt x="11102" y="10800"/>
                </a:lnTo>
                <a:lnTo>
                  <a:pt x="826" y="10800"/>
                </a:lnTo>
                <a:lnTo>
                  <a:pt x="826" y="21600"/>
                </a:lnTo>
                <a:close/>
                <a:moveTo>
                  <a:pt x="7684" y="8825"/>
                </a:moveTo>
                <a:lnTo>
                  <a:pt x="7684" y="7850"/>
                </a:lnTo>
                <a:lnTo>
                  <a:pt x="4155" y="7850"/>
                </a:lnTo>
                <a:lnTo>
                  <a:pt x="3239" y="3951"/>
                </a:lnTo>
                <a:lnTo>
                  <a:pt x="2435" y="4181"/>
                </a:lnTo>
                <a:lnTo>
                  <a:pt x="3507" y="8825"/>
                </a:lnTo>
                <a:lnTo>
                  <a:pt x="7684" y="8825"/>
                </a:lnTo>
                <a:close/>
                <a:moveTo>
                  <a:pt x="20930" y="17188"/>
                </a:moveTo>
                <a:lnTo>
                  <a:pt x="21600" y="6105"/>
                </a:lnTo>
                <a:lnTo>
                  <a:pt x="20751" y="6054"/>
                </a:lnTo>
                <a:lnTo>
                  <a:pt x="20126" y="16213"/>
                </a:lnTo>
                <a:lnTo>
                  <a:pt x="14117" y="16213"/>
                </a:lnTo>
                <a:lnTo>
                  <a:pt x="14117" y="17188"/>
                </a:lnTo>
                <a:lnTo>
                  <a:pt x="17110" y="17188"/>
                </a:lnTo>
                <a:lnTo>
                  <a:pt x="17110" y="20625"/>
                </a:lnTo>
                <a:lnTo>
                  <a:pt x="14966" y="20625"/>
                </a:lnTo>
                <a:lnTo>
                  <a:pt x="14966" y="21600"/>
                </a:lnTo>
                <a:lnTo>
                  <a:pt x="20103" y="21600"/>
                </a:lnTo>
                <a:lnTo>
                  <a:pt x="20103" y="20625"/>
                </a:lnTo>
                <a:lnTo>
                  <a:pt x="17959" y="20625"/>
                </a:lnTo>
                <a:lnTo>
                  <a:pt x="17959" y="17188"/>
                </a:lnTo>
                <a:lnTo>
                  <a:pt x="20930" y="17188"/>
                </a:lnTo>
                <a:close/>
                <a:moveTo>
                  <a:pt x="11548" y="2437"/>
                </a:moveTo>
                <a:cubicBezTo>
                  <a:pt x="11548" y="1077"/>
                  <a:pt x="12509" y="0"/>
                  <a:pt x="13670" y="0"/>
                </a:cubicBezTo>
                <a:cubicBezTo>
                  <a:pt x="14854" y="0"/>
                  <a:pt x="15815" y="1077"/>
                  <a:pt x="15815" y="2437"/>
                </a:cubicBezTo>
                <a:cubicBezTo>
                  <a:pt x="15815" y="3771"/>
                  <a:pt x="14854" y="4900"/>
                  <a:pt x="13670" y="4900"/>
                </a:cubicBezTo>
                <a:cubicBezTo>
                  <a:pt x="12509" y="4900"/>
                  <a:pt x="11548" y="3771"/>
                  <a:pt x="11548" y="2437"/>
                </a:cubicBezTo>
                <a:close/>
                <a:moveTo>
                  <a:pt x="12397" y="2437"/>
                </a:moveTo>
                <a:cubicBezTo>
                  <a:pt x="12397" y="3258"/>
                  <a:pt x="12956" y="3925"/>
                  <a:pt x="13670" y="3925"/>
                </a:cubicBezTo>
                <a:cubicBezTo>
                  <a:pt x="14363" y="3925"/>
                  <a:pt x="14966" y="3258"/>
                  <a:pt x="14966" y="2437"/>
                </a:cubicBezTo>
                <a:cubicBezTo>
                  <a:pt x="14966" y="1616"/>
                  <a:pt x="14363" y="949"/>
                  <a:pt x="13670" y="949"/>
                </a:cubicBezTo>
                <a:cubicBezTo>
                  <a:pt x="12956" y="949"/>
                  <a:pt x="12397" y="1616"/>
                  <a:pt x="12397" y="2437"/>
                </a:cubicBezTo>
                <a:close/>
                <a:moveTo>
                  <a:pt x="19232" y="15212"/>
                </a:moveTo>
                <a:lnTo>
                  <a:pt x="13246" y="15212"/>
                </a:lnTo>
                <a:lnTo>
                  <a:pt x="13246" y="21600"/>
                </a:lnTo>
                <a:lnTo>
                  <a:pt x="10699" y="21600"/>
                </a:lnTo>
                <a:lnTo>
                  <a:pt x="10699" y="12288"/>
                </a:lnTo>
                <a:lnTo>
                  <a:pt x="14832" y="12288"/>
                </a:lnTo>
                <a:lnTo>
                  <a:pt x="14832" y="12262"/>
                </a:lnTo>
                <a:cubicBezTo>
                  <a:pt x="14675" y="11082"/>
                  <a:pt x="14430" y="9902"/>
                  <a:pt x="14095" y="8773"/>
                </a:cubicBezTo>
                <a:cubicBezTo>
                  <a:pt x="11883" y="9312"/>
                  <a:pt x="9560" y="8619"/>
                  <a:pt x="7572" y="6875"/>
                </a:cubicBezTo>
                <a:lnTo>
                  <a:pt x="7237" y="6567"/>
                </a:lnTo>
                <a:lnTo>
                  <a:pt x="8868" y="4310"/>
                </a:lnTo>
                <a:lnTo>
                  <a:pt x="9203" y="4592"/>
                </a:lnTo>
                <a:cubicBezTo>
                  <a:pt x="11213" y="6336"/>
                  <a:pt x="13603" y="6465"/>
                  <a:pt x="15502" y="4900"/>
                </a:cubicBezTo>
                <a:cubicBezTo>
                  <a:pt x="15770" y="4695"/>
                  <a:pt x="16060" y="4566"/>
                  <a:pt x="16373" y="4566"/>
                </a:cubicBezTo>
                <a:cubicBezTo>
                  <a:pt x="16976" y="4566"/>
                  <a:pt x="17512" y="4977"/>
                  <a:pt x="17758" y="5618"/>
                </a:cubicBezTo>
                <a:cubicBezTo>
                  <a:pt x="18741" y="8363"/>
                  <a:pt x="19232" y="11262"/>
                  <a:pt x="19232" y="14238"/>
                </a:cubicBezTo>
                <a:lnTo>
                  <a:pt x="19232" y="15212"/>
                </a:lnTo>
                <a:close/>
                <a:moveTo>
                  <a:pt x="18383" y="14238"/>
                </a:moveTo>
                <a:cubicBezTo>
                  <a:pt x="18383" y="11390"/>
                  <a:pt x="17914" y="8619"/>
                  <a:pt x="16976" y="6003"/>
                </a:cubicBezTo>
                <a:cubicBezTo>
                  <a:pt x="16820" y="5567"/>
                  <a:pt x="16328" y="5413"/>
                  <a:pt x="15993" y="5669"/>
                </a:cubicBezTo>
                <a:cubicBezTo>
                  <a:pt x="14966" y="6542"/>
                  <a:pt x="13827" y="6978"/>
                  <a:pt x="12620" y="6978"/>
                </a:cubicBezTo>
                <a:cubicBezTo>
                  <a:pt x="11392" y="6978"/>
                  <a:pt x="10141" y="6516"/>
                  <a:pt x="9024" y="5644"/>
                </a:cubicBezTo>
                <a:lnTo>
                  <a:pt x="8443" y="6413"/>
                </a:lnTo>
                <a:cubicBezTo>
                  <a:pt x="10163" y="7747"/>
                  <a:pt x="12084" y="8260"/>
                  <a:pt x="13916" y="7824"/>
                </a:cubicBezTo>
                <a:lnTo>
                  <a:pt x="14296" y="7722"/>
                </a:lnTo>
                <a:cubicBezTo>
                  <a:pt x="14675" y="7619"/>
                  <a:pt x="15301" y="7337"/>
                  <a:pt x="15547" y="7157"/>
                </a:cubicBezTo>
                <a:lnTo>
                  <a:pt x="16016" y="7978"/>
                </a:lnTo>
                <a:cubicBezTo>
                  <a:pt x="15748" y="8158"/>
                  <a:pt x="15301" y="8389"/>
                  <a:pt x="14921" y="8517"/>
                </a:cubicBezTo>
                <a:cubicBezTo>
                  <a:pt x="15256" y="9697"/>
                  <a:pt x="15524" y="10903"/>
                  <a:pt x="15658" y="12134"/>
                </a:cubicBezTo>
                <a:lnTo>
                  <a:pt x="15792" y="13237"/>
                </a:lnTo>
                <a:lnTo>
                  <a:pt x="11526" y="13237"/>
                </a:lnTo>
                <a:lnTo>
                  <a:pt x="11526" y="20625"/>
                </a:lnTo>
                <a:lnTo>
                  <a:pt x="12397" y="20625"/>
                </a:lnTo>
                <a:lnTo>
                  <a:pt x="12397" y="14238"/>
                </a:lnTo>
                <a:lnTo>
                  <a:pt x="18383" y="1423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6" name="Shape"/>
          <p:cNvSpPr/>
          <p:nvPr/>
        </p:nvSpPr>
        <p:spPr>
          <a:xfrm>
            <a:off x="15993873" y="4822207"/>
            <a:ext cx="644269" cy="8093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21600"/>
                </a:lnTo>
                <a:lnTo>
                  <a:pt x="0" y="21600"/>
                </a:lnTo>
                <a:close/>
                <a:moveTo>
                  <a:pt x="1079" y="20716"/>
                </a:moveTo>
                <a:lnTo>
                  <a:pt x="20521" y="20716"/>
                </a:lnTo>
                <a:lnTo>
                  <a:pt x="20521" y="884"/>
                </a:lnTo>
                <a:lnTo>
                  <a:pt x="1079" y="884"/>
                </a:lnTo>
                <a:lnTo>
                  <a:pt x="1079" y="20716"/>
                </a:lnTo>
                <a:close/>
                <a:moveTo>
                  <a:pt x="7375" y="14641"/>
                </a:moveTo>
                <a:lnTo>
                  <a:pt x="6442" y="14175"/>
                </a:lnTo>
                <a:lnTo>
                  <a:pt x="4664" y="16456"/>
                </a:lnTo>
                <a:lnTo>
                  <a:pt x="4023" y="15618"/>
                </a:lnTo>
                <a:lnTo>
                  <a:pt x="3090" y="16084"/>
                </a:lnTo>
                <a:lnTo>
                  <a:pt x="4664" y="18132"/>
                </a:lnTo>
                <a:lnTo>
                  <a:pt x="7375" y="14641"/>
                </a:lnTo>
                <a:close/>
                <a:moveTo>
                  <a:pt x="15624" y="16875"/>
                </a:moveTo>
                <a:lnTo>
                  <a:pt x="8395" y="16875"/>
                </a:lnTo>
                <a:lnTo>
                  <a:pt x="8395" y="17759"/>
                </a:lnTo>
                <a:lnTo>
                  <a:pt x="15624" y="17759"/>
                </a:lnTo>
                <a:lnTo>
                  <a:pt x="15624" y="16875"/>
                </a:lnTo>
                <a:close/>
                <a:moveTo>
                  <a:pt x="18044" y="14943"/>
                </a:moveTo>
                <a:lnTo>
                  <a:pt x="8395" y="14943"/>
                </a:lnTo>
                <a:lnTo>
                  <a:pt x="8395" y="15828"/>
                </a:lnTo>
                <a:lnTo>
                  <a:pt x="18044" y="15828"/>
                </a:lnTo>
                <a:lnTo>
                  <a:pt x="18044" y="14943"/>
                </a:lnTo>
                <a:close/>
                <a:moveTo>
                  <a:pt x="7375" y="9357"/>
                </a:moveTo>
                <a:lnTo>
                  <a:pt x="6442" y="8891"/>
                </a:lnTo>
                <a:lnTo>
                  <a:pt x="4664" y="11172"/>
                </a:lnTo>
                <a:lnTo>
                  <a:pt x="4023" y="10334"/>
                </a:lnTo>
                <a:lnTo>
                  <a:pt x="3090" y="10777"/>
                </a:lnTo>
                <a:lnTo>
                  <a:pt x="4664" y="12825"/>
                </a:lnTo>
                <a:lnTo>
                  <a:pt x="7375" y="9357"/>
                </a:lnTo>
                <a:close/>
                <a:moveTo>
                  <a:pt x="15624" y="11568"/>
                </a:moveTo>
                <a:lnTo>
                  <a:pt x="8395" y="11568"/>
                </a:lnTo>
                <a:lnTo>
                  <a:pt x="8395" y="12453"/>
                </a:lnTo>
                <a:lnTo>
                  <a:pt x="15624" y="12453"/>
                </a:lnTo>
                <a:lnTo>
                  <a:pt x="15624" y="11568"/>
                </a:lnTo>
                <a:close/>
                <a:moveTo>
                  <a:pt x="18044" y="9636"/>
                </a:moveTo>
                <a:lnTo>
                  <a:pt x="8395" y="9636"/>
                </a:lnTo>
                <a:lnTo>
                  <a:pt x="8395" y="10521"/>
                </a:lnTo>
                <a:lnTo>
                  <a:pt x="18044" y="10521"/>
                </a:lnTo>
                <a:lnTo>
                  <a:pt x="18044" y="9636"/>
                </a:lnTo>
                <a:close/>
                <a:moveTo>
                  <a:pt x="7375" y="4050"/>
                </a:moveTo>
                <a:lnTo>
                  <a:pt x="6442" y="3584"/>
                </a:lnTo>
                <a:lnTo>
                  <a:pt x="4664" y="5866"/>
                </a:lnTo>
                <a:lnTo>
                  <a:pt x="4023" y="5028"/>
                </a:lnTo>
                <a:lnTo>
                  <a:pt x="3090" y="5493"/>
                </a:lnTo>
                <a:lnTo>
                  <a:pt x="4664" y="7518"/>
                </a:lnTo>
                <a:lnTo>
                  <a:pt x="7375" y="4050"/>
                </a:lnTo>
                <a:close/>
                <a:moveTo>
                  <a:pt x="15624" y="6261"/>
                </a:moveTo>
                <a:lnTo>
                  <a:pt x="8395" y="6261"/>
                </a:lnTo>
                <a:lnTo>
                  <a:pt x="8395" y="7146"/>
                </a:lnTo>
                <a:lnTo>
                  <a:pt x="15624" y="7146"/>
                </a:lnTo>
                <a:lnTo>
                  <a:pt x="15624" y="6261"/>
                </a:lnTo>
                <a:close/>
                <a:moveTo>
                  <a:pt x="18044" y="4329"/>
                </a:moveTo>
                <a:lnTo>
                  <a:pt x="8395" y="4329"/>
                </a:lnTo>
                <a:lnTo>
                  <a:pt x="8395" y="5214"/>
                </a:lnTo>
                <a:lnTo>
                  <a:pt x="18044" y="5214"/>
                </a:lnTo>
                <a:lnTo>
                  <a:pt x="18044" y="432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7" name="Shape"/>
          <p:cNvSpPr/>
          <p:nvPr/>
        </p:nvSpPr>
        <p:spPr>
          <a:xfrm>
            <a:off x="17821761" y="4816447"/>
            <a:ext cx="667308" cy="820913"/>
          </a:xfrm>
          <a:custGeom>
            <a:avLst/>
            <a:gdLst/>
            <a:ahLst/>
            <a:cxnLst>
              <a:cxn ang="0">
                <a:pos x="wd2" y="hd2"/>
              </a:cxn>
              <a:cxn ang="5400000">
                <a:pos x="wd2" y="hd2"/>
              </a:cxn>
              <a:cxn ang="10800000">
                <a:pos x="wd2" y="hd2"/>
              </a:cxn>
              <a:cxn ang="16200000">
                <a:pos x="wd2" y="hd2"/>
              </a:cxn>
            </a:cxnLst>
            <a:rect l="0" t="0" r="r" b="b"/>
            <a:pathLst>
              <a:path w="21600" h="21600" extrusionOk="0">
                <a:moveTo>
                  <a:pt x="3186" y="12987"/>
                </a:moveTo>
                <a:lnTo>
                  <a:pt x="8911" y="12987"/>
                </a:lnTo>
                <a:lnTo>
                  <a:pt x="6063" y="8956"/>
                </a:lnTo>
                <a:lnTo>
                  <a:pt x="3186" y="12987"/>
                </a:lnTo>
                <a:close/>
                <a:moveTo>
                  <a:pt x="5019" y="12117"/>
                </a:moveTo>
                <a:lnTo>
                  <a:pt x="6063" y="10674"/>
                </a:lnTo>
                <a:lnTo>
                  <a:pt x="7078" y="12117"/>
                </a:lnTo>
                <a:lnTo>
                  <a:pt x="5019" y="12117"/>
                </a:lnTo>
                <a:close/>
                <a:moveTo>
                  <a:pt x="3722" y="18554"/>
                </a:moveTo>
                <a:lnTo>
                  <a:pt x="8544" y="18554"/>
                </a:lnTo>
                <a:lnTo>
                  <a:pt x="8544" y="14660"/>
                </a:lnTo>
                <a:lnTo>
                  <a:pt x="3722" y="14660"/>
                </a:lnTo>
                <a:lnTo>
                  <a:pt x="3722" y="18554"/>
                </a:lnTo>
                <a:close/>
                <a:moveTo>
                  <a:pt x="4794" y="15530"/>
                </a:moveTo>
                <a:lnTo>
                  <a:pt x="7473" y="15530"/>
                </a:lnTo>
                <a:lnTo>
                  <a:pt x="7473" y="17683"/>
                </a:lnTo>
                <a:lnTo>
                  <a:pt x="4794" y="17683"/>
                </a:lnTo>
                <a:lnTo>
                  <a:pt x="4794" y="15530"/>
                </a:lnTo>
                <a:close/>
                <a:moveTo>
                  <a:pt x="11731" y="12117"/>
                </a:moveTo>
                <a:cubicBezTo>
                  <a:pt x="10405" y="12117"/>
                  <a:pt x="9334" y="13010"/>
                  <a:pt x="9334" y="14087"/>
                </a:cubicBezTo>
                <a:cubicBezTo>
                  <a:pt x="9334" y="15164"/>
                  <a:pt x="10405" y="16034"/>
                  <a:pt x="11731" y="16034"/>
                </a:cubicBezTo>
                <a:cubicBezTo>
                  <a:pt x="13056" y="16034"/>
                  <a:pt x="14127" y="15164"/>
                  <a:pt x="14127" y="14087"/>
                </a:cubicBezTo>
                <a:cubicBezTo>
                  <a:pt x="14127" y="13010"/>
                  <a:pt x="13056" y="12117"/>
                  <a:pt x="11731" y="12117"/>
                </a:cubicBezTo>
                <a:close/>
                <a:moveTo>
                  <a:pt x="11731" y="15164"/>
                </a:moveTo>
                <a:cubicBezTo>
                  <a:pt x="10997" y="15164"/>
                  <a:pt x="10405" y="14683"/>
                  <a:pt x="10405" y="14087"/>
                </a:cubicBezTo>
                <a:cubicBezTo>
                  <a:pt x="10405" y="13469"/>
                  <a:pt x="10997" y="12987"/>
                  <a:pt x="11731" y="12987"/>
                </a:cubicBezTo>
                <a:cubicBezTo>
                  <a:pt x="12464" y="12987"/>
                  <a:pt x="13084" y="13469"/>
                  <a:pt x="13084" y="14087"/>
                </a:cubicBezTo>
                <a:cubicBezTo>
                  <a:pt x="13084" y="14683"/>
                  <a:pt x="12464" y="15164"/>
                  <a:pt x="11731" y="15164"/>
                </a:cubicBezTo>
                <a:close/>
                <a:moveTo>
                  <a:pt x="21600" y="5520"/>
                </a:moveTo>
                <a:lnTo>
                  <a:pt x="14466" y="0"/>
                </a:lnTo>
                <a:lnTo>
                  <a:pt x="4343" y="0"/>
                </a:lnTo>
                <a:lnTo>
                  <a:pt x="4343" y="3527"/>
                </a:lnTo>
                <a:lnTo>
                  <a:pt x="0" y="3527"/>
                </a:lnTo>
                <a:lnTo>
                  <a:pt x="0" y="21600"/>
                </a:lnTo>
                <a:lnTo>
                  <a:pt x="17257" y="21600"/>
                </a:lnTo>
                <a:lnTo>
                  <a:pt x="17257" y="18050"/>
                </a:lnTo>
                <a:lnTo>
                  <a:pt x="21600" y="18050"/>
                </a:lnTo>
                <a:lnTo>
                  <a:pt x="21600" y="5520"/>
                </a:lnTo>
                <a:close/>
                <a:moveTo>
                  <a:pt x="14409" y="1145"/>
                </a:moveTo>
                <a:lnTo>
                  <a:pt x="20105" y="5543"/>
                </a:lnTo>
                <a:lnTo>
                  <a:pt x="14409" y="5543"/>
                </a:lnTo>
                <a:lnTo>
                  <a:pt x="14409" y="1145"/>
                </a:lnTo>
                <a:close/>
                <a:moveTo>
                  <a:pt x="13366" y="848"/>
                </a:moveTo>
                <a:lnTo>
                  <a:pt x="13366" y="6047"/>
                </a:lnTo>
                <a:lnTo>
                  <a:pt x="10095" y="3527"/>
                </a:lnTo>
                <a:lnTo>
                  <a:pt x="5414" y="3527"/>
                </a:lnTo>
                <a:lnTo>
                  <a:pt x="5414" y="848"/>
                </a:lnTo>
                <a:lnTo>
                  <a:pt x="13366" y="848"/>
                </a:lnTo>
                <a:close/>
                <a:moveTo>
                  <a:pt x="10067" y="4696"/>
                </a:moveTo>
                <a:lnTo>
                  <a:pt x="15735" y="9094"/>
                </a:lnTo>
                <a:lnTo>
                  <a:pt x="10067" y="9094"/>
                </a:lnTo>
                <a:lnTo>
                  <a:pt x="10067" y="4696"/>
                </a:lnTo>
                <a:close/>
                <a:moveTo>
                  <a:pt x="1072" y="20730"/>
                </a:moveTo>
                <a:lnTo>
                  <a:pt x="1072" y="4398"/>
                </a:lnTo>
                <a:lnTo>
                  <a:pt x="8995" y="4398"/>
                </a:lnTo>
                <a:lnTo>
                  <a:pt x="8995" y="9964"/>
                </a:lnTo>
                <a:lnTo>
                  <a:pt x="16186" y="9964"/>
                </a:lnTo>
                <a:lnTo>
                  <a:pt x="16186" y="20730"/>
                </a:lnTo>
                <a:lnTo>
                  <a:pt x="1072" y="20730"/>
                </a:lnTo>
                <a:close/>
                <a:moveTo>
                  <a:pt x="17257" y="17179"/>
                </a:moveTo>
                <a:lnTo>
                  <a:pt x="17257" y="9071"/>
                </a:lnTo>
                <a:lnTo>
                  <a:pt x="13817" y="6414"/>
                </a:lnTo>
                <a:lnTo>
                  <a:pt x="20557" y="6414"/>
                </a:lnTo>
                <a:lnTo>
                  <a:pt x="20557" y="17179"/>
                </a:lnTo>
                <a:lnTo>
                  <a:pt x="17257" y="1717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8" name="Shape"/>
          <p:cNvSpPr/>
          <p:nvPr/>
        </p:nvSpPr>
        <p:spPr>
          <a:xfrm>
            <a:off x="19680368" y="4847161"/>
            <a:ext cx="644271" cy="759472"/>
          </a:xfrm>
          <a:custGeom>
            <a:avLst/>
            <a:gdLst/>
            <a:ahLst/>
            <a:cxnLst>
              <a:cxn ang="0">
                <a:pos x="wd2" y="hd2"/>
              </a:cxn>
              <a:cxn ang="5400000">
                <a:pos x="wd2" y="hd2"/>
              </a:cxn>
              <a:cxn ang="10800000">
                <a:pos x="wd2" y="hd2"/>
              </a:cxn>
              <a:cxn ang="16200000">
                <a:pos x="wd2" y="hd2"/>
              </a:cxn>
            </a:cxnLst>
            <a:rect l="0" t="0" r="r" b="b"/>
            <a:pathLst>
              <a:path w="21600" h="21600" extrusionOk="0">
                <a:moveTo>
                  <a:pt x="21571" y="16855"/>
                </a:moveTo>
                <a:lnTo>
                  <a:pt x="17059" y="16855"/>
                </a:lnTo>
                <a:lnTo>
                  <a:pt x="21484" y="3312"/>
                </a:lnTo>
                <a:cubicBezTo>
                  <a:pt x="21542" y="3089"/>
                  <a:pt x="21571" y="2867"/>
                  <a:pt x="21571" y="2644"/>
                </a:cubicBezTo>
                <a:cubicBezTo>
                  <a:pt x="21571" y="1186"/>
                  <a:pt x="20174" y="0"/>
                  <a:pt x="18456" y="0"/>
                </a:cubicBezTo>
                <a:lnTo>
                  <a:pt x="3115" y="0"/>
                </a:lnTo>
                <a:cubicBezTo>
                  <a:pt x="1397" y="0"/>
                  <a:pt x="0" y="1186"/>
                  <a:pt x="0" y="2644"/>
                </a:cubicBezTo>
                <a:lnTo>
                  <a:pt x="0" y="4745"/>
                </a:lnTo>
                <a:lnTo>
                  <a:pt x="4512" y="4745"/>
                </a:lnTo>
                <a:lnTo>
                  <a:pt x="87" y="18288"/>
                </a:lnTo>
                <a:cubicBezTo>
                  <a:pt x="29" y="18511"/>
                  <a:pt x="0" y="18733"/>
                  <a:pt x="0" y="18956"/>
                </a:cubicBezTo>
                <a:cubicBezTo>
                  <a:pt x="0" y="20414"/>
                  <a:pt x="1397" y="21600"/>
                  <a:pt x="3115" y="21600"/>
                </a:cubicBezTo>
                <a:lnTo>
                  <a:pt x="18485" y="21600"/>
                </a:lnTo>
                <a:cubicBezTo>
                  <a:pt x="20203" y="21600"/>
                  <a:pt x="21600" y="20414"/>
                  <a:pt x="21600" y="18956"/>
                </a:cubicBezTo>
                <a:lnTo>
                  <a:pt x="21571" y="16855"/>
                </a:lnTo>
                <a:close/>
                <a:moveTo>
                  <a:pt x="1106" y="3806"/>
                </a:moveTo>
                <a:lnTo>
                  <a:pt x="1077" y="2644"/>
                </a:lnTo>
                <a:cubicBezTo>
                  <a:pt x="1077" y="1705"/>
                  <a:pt x="2009" y="939"/>
                  <a:pt x="3115" y="939"/>
                </a:cubicBezTo>
                <a:cubicBezTo>
                  <a:pt x="4221" y="939"/>
                  <a:pt x="5123" y="1705"/>
                  <a:pt x="5123" y="2644"/>
                </a:cubicBezTo>
                <a:cubicBezTo>
                  <a:pt x="5123" y="2793"/>
                  <a:pt x="5094" y="2941"/>
                  <a:pt x="5065" y="3065"/>
                </a:cubicBezTo>
                <a:lnTo>
                  <a:pt x="4803" y="3806"/>
                </a:lnTo>
                <a:lnTo>
                  <a:pt x="1106" y="3806"/>
                </a:lnTo>
                <a:close/>
                <a:moveTo>
                  <a:pt x="1106" y="18956"/>
                </a:moveTo>
                <a:cubicBezTo>
                  <a:pt x="1106" y="18807"/>
                  <a:pt x="1135" y="18659"/>
                  <a:pt x="1164" y="18535"/>
                </a:cubicBezTo>
                <a:lnTo>
                  <a:pt x="6113" y="3312"/>
                </a:lnTo>
                <a:cubicBezTo>
                  <a:pt x="6171" y="3089"/>
                  <a:pt x="6201" y="2867"/>
                  <a:pt x="6201" y="2644"/>
                </a:cubicBezTo>
                <a:cubicBezTo>
                  <a:pt x="6201" y="2002"/>
                  <a:pt x="5939" y="1409"/>
                  <a:pt x="5473" y="939"/>
                </a:cubicBezTo>
                <a:lnTo>
                  <a:pt x="18456" y="939"/>
                </a:lnTo>
                <a:cubicBezTo>
                  <a:pt x="19562" y="939"/>
                  <a:pt x="20465" y="1705"/>
                  <a:pt x="20465" y="2644"/>
                </a:cubicBezTo>
                <a:cubicBezTo>
                  <a:pt x="20465" y="2793"/>
                  <a:pt x="20465" y="2941"/>
                  <a:pt x="20406" y="3065"/>
                </a:cubicBezTo>
                <a:lnTo>
                  <a:pt x="15923" y="16855"/>
                </a:lnTo>
                <a:lnTo>
                  <a:pt x="5123" y="16855"/>
                </a:lnTo>
                <a:lnTo>
                  <a:pt x="5123" y="18956"/>
                </a:lnTo>
                <a:cubicBezTo>
                  <a:pt x="5123" y="19895"/>
                  <a:pt x="4221" y="20661"/>
                  <a:pt x="3115" y="20661"/>
                </a:cubicBezTo>
                <a:cubicBezTo>
                  <a:pt x="2009" y="20661"/>
                  <a:pt x="1106" y="19895"/>
                  <a:pt x="1106" y="18956"/>
                </a:cubicBezTo>
                <a:close/>
                <a:moveTo>
                  <a:pt x="18456" y="20661"/>
                </a:moveTo>
                <a:lnTo>
                  <a:pt x="5502" y="20661"/>
                </a:lnTo>
                <a:cubicBezTo>
                  <a:pt x="5968" y="20216"/>
                  <a:pt x="6230" y="19598"/>
                  <a:pt x="6230" y="18956"/>
                </a:cubicBezTo>
                <a:lnTo>
                  <a:pt x="6230" y="17794"/>
                </a:lnTo>
                <a:lnTo>
                  <a:pt x="20494" y="17794"/>
                </a:lnTo>
                <a:lnTo>
                  <a:pt x="20494" y="18956"/>
                </a:lnTo>
                <a:cubicBezTo>
                  <a:pt x="20494" y="19895"/>
                  <a:pt x="19591" y="20661"/>
                  <a:pt x="18456" y="20661"/>
                </a:cubicBezTo>
                <a:close/>
                <a:moveTo>
                  <a:pt x="7802" y="13247"/>
                </a:moveTo>
                <a:lnTo>
                  <a:pt x="5618" y="10800"/>
                </a:lnTo>
                <a:lnTo>
                  <a:pt x="7802" y="8353"/>
                </a:lnTo>
                <a:lnTo>
                  <a:pt x="8675" y="8897"/>
                </a:lnTo>
                <a:lnTo>
                  <a:pt x="6987" y="10800"/>
                </a:lnTo>
                <a:lnTo>
                  <a:pt x="8675" y="12703"/>
                </a:lnTo>
                <a:lnTo>
                  <a:pt x="7802" y="13247"/>
                </a:lnTo>
                <a:close/>
                <a:moveTo>
                  <a:pt x="12925" y="12703"/>
                </a:moveTo>
                <a:lnTo>
                  <a:pt x="14584" y="10800"/>
                </a:lnTo>
                <a:lnTo>
                  <a:pt x="12925" y="8897"/>
                </a:lnTo>
                <a:lnTo>
                  <a:pt x="13798" y="8353"/>
                </a:lnTo>
                <a:lnTo>
                  <a:pt x="15953" y="10800"/>
                </a:lnTo>
                <a:lnTo>
                  <a:pt x="13798" y="13247"/>
                </a:lnTo>
                <a:lnTo>
                  <a:pt x="12925" y="12703"/>
                </a:lnTo>
                <a:close/>
                <a:moveTo>
                  <a:pt x="10363" y="14186"/>
                </a:moveTo>
                <a:lnTo>
                  <a:pt x="9286" y="13963"/>
                </a:lnTo>
                <a:lnTo>
                  <a:pt x="11208" y="7414"/>
                </a:lnTo>
                <a:lnTo>
                  <a:pt x="12285" y="7661"/>
                </a:lnTo>
                <a:lnTo>
                  <a:pt x="10363" y="1418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9" name="Shape"/>
          <p:cNvSpPr/>
          <p:nvPr/>
        </p:nvSpPr>
        <p:spPr>
          <a:xfrm>
            <a:off x="21385373" y="4793400"/>
            <a:ext cx="863153" cy="866992"/>
          </a:xfrm>
          <a:custGeom>
            <a:avLst/>
            <a:gdLst/>
            <a:ahLst/>
            <a:cxnLst>
              <a:cxn ang="0">
                <a:pos x="wd2" y="hd2"/>
              </a:cxn>
              <a:cxn ang="5400000">
                <a:pos x="wd2" y="hd2"/>
              </a:cxn>
              <a:cxn ang="10800000">
                <a:pos x="wd2" y="hd2"/>
              </a:cxn>
              <a:cxn ang="16200000">
                <a:pos x="wd2" y="hd2"/>
              </a:cxn>
            </a:cxnLst>
            <a:rect l="0" t="0" r="r" b="b"/>
            <a:pathLst>
              <a:path w="21600" h="21600" extrusionOk="0">
                <a:moveTo>
                  <a:pt x="10789" y="2325"/>
                </a:moveTo>
                <a:cubicBezTo>
                  <a:pt x="6112" y="2325"/>
                  <a:pt x="2306" y="6128"/>
                  <a:pt x="2306" y="10800"/>
                </a:cubicBezTo>
                <a:cubicBezTo>
                  <a:pt x="2306" y="15472"/>
                  <a:pt x="6112" y="19297"/>
                  <a:pt x="10789" y="19297"/>
                </a:cubicBezTo>
                <a:cubicBezTo>
                  <a:pt x="15466" y="19297"/>
                  <a:pt x="19294" y="15472"/>
                  <a:pt x="19294" y="10800"/>
                </a:cubicBezTo>
                <a:cubicBezTo>
                  <a:pt x="19294" y="6128"/>
                  <a:pt x="15466" y="2325"/>
                  <a:pt x="10789" y="2325"/>
                </a:cubicBezTo>
                <a:close/>
                <a:moveTo>
                  <a:pt x="10789" y="3129"/>
                </a:moveTo>
                <a:cubicBezTo>
                  <a:pt x="14705" y="3129"/>
                  <a:pt x="17967" y="6085"/>
                  <a:pt x="18402" y="9887"/>
                </a:cubicBezTo>
                <a:lnTo>
                  <a:pt x="13051" y="9887"/>
                </a:lnTo>
                <a:lnTo>
                  <a:pt x="11529" y="13321"/>
                </a:lnTo>
                <a:lnTo>
                  <a:pt x="10506" y="5259"/>
                </a:lnTo>
                <a:lnTo>
                  <a:pt x="8005" y="10887"/>
                </a:lnTo>
                <a:lnTo>
                  <a:pt x="3111" y="10887"/>
                </a:lnTo>
                <a:cubicBezTo>
                  <a:pt x="3111" y="10865"/>
                  <a:pt x="3111" y="10843"/>
                  <a:pt x="3111" y="10800"/>
                </a:cubicBezTo>
                <a:cubicBezTo>
                  <a:pt x="3111" y="6584"/>
                  <a:pt x="6569" y="3129"/>
                  <a:pt x="10789" y="3129"/>
                </a:cubicBezTo>
                <a:close/>
                <a:moveTo>
                  <a:pt x="10789" y="18471"/>
                </a:moveTo>
                <a:cubicBezTo>
                  <a:pt x="6874" y="18471"/>
                  <a:pt x="3633" y="15515"/>
                  <a:pt x="3176" y="11713"/>
                </a:cubicBezTo>
                <a:lnTo>
                  <a:pt x="8527" y="11713"/>
                </a:lnTo>
                <a:lnTo>
                  <a:pt x="10071" y="8279"/>
                </a:lnTo>
                <a:lnTo>
                  <a:pt x="11072" y="16363"/>
                </a:lnTo>
                <a:lnTo>
                  <a:pt x="13595" y="10713"/>
                </a:lnTo>
                <a:lnTo>
                  <a:pt x="18468" y="10713"/>
                </a:lnTo>
                <a:cubicBezTo>
                  <a:pt x="18468" y="10735"/>
                  <a:pt x="18468" y="10778"/>
                  <a:pt x="18468" y="10800"/>
                </a:cubicBezTo>
                <a:cubicBezTo>
                  <a:pt x="18468" y="15037"/>
                  <a:pt x="15031" y="18471"/>
                  <a:pt x="10789" y="18471"/>
                </a:cubicBezTo>
                <a:close/>
                <a:moveTo>
                  <a:pt x="10789" y="0"/>
                </a:moveTo>
                <a:cubicBezTo>
                  <a:pt x="4829" y="0"/>
                  <a:pt x="0" y="4846"/>
                  <a:pt x="0" y="10800"/>
                </a:cubicBezTo>
                <a:cubicBezTo>
                  <a:pt x="0" y="16754"/>
                  <a:pt x="4829" y="21600"/>
                  <a:pt x="10789" y="21600"/>
                </a:cubicBezTo>
                <a:cubicBezTo>
                  <a:pt x="16749" y="21600"/>
                  <a:pt x="21600" y="16754"/>
                  <a:pt x="21600" y="10800"/>
                </a:cubicBezTo>
                <a:cubicBezTo>
                  <a:pt x="21600" y="4846"/>
                  <a:pt x="16749" y="0"/>
                  <a:pt x="10789" y="0"/>
                </a:cubicBezTo>
                <a:close/>
                <a:moveTo>
                  <a:pt x="10789" y="20774"/>
                </a:moveTo>
                <a:cubicBezTo>
                  <a:pt x="5286" y="20774"/>
                  <a:pt x="805" y="16298"/>
                  <a:pt x="805" y="10800"/>
                </a:cubicBezTo>
                <a:cubicBezTo>
                  <a:pt x="805" y="5302"/>
                  <a:pt x="5286" y="826"/>
                  <a:pt x="10789" y="826"/>
                </a:cubicBezTo>
                <a:cubicBezTo>
                  <a:pt x="16292" y="826"/>
                  <a:pt x="20773" y="5302"/>
                  <a:pt x="20773" y="10800"/>
                </a:cubicBezTo>
                <a:cubicBezTo>
                  <a:pt x="20773" y="16298"/>
                  <a:pt x="16292" y="20774"/>
                  <a:pt x="10789" y="2077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0" name="Shape"/>
          <p:cNvSpPr/>
          <p:nvPr/>
        </p:nvSpPr>
        <p:spPr>
          <a:xfrm>
            <a:off x="15886350" y="6648971"/>
            <a:ext cx="804749" cy="804759"/>
          </a:xfrm>
          <a:custGeom>
            <a:avLst/>
            <a:gdLst/>
            <a:ahLst/>
            <a:cxnLst>
              <a:cxn ang="0">
                <a:pos x="wd2" y="hd2"/>
              </a:cxn>
              <a:cxn ang="5400000">
                <a:pos x="wd2" y="hd2"/>
              </a:cxn>
              <a:cxn ang="10800000">
                <a:pos x="wd2" y="hd2"/>
              </a:cxn>
              <a:cxn ang="16200000">
                <a:pos x="wd2" y="hd2"/>
              </a:cxn>
            </a:cxnLst>
            <a:rect l="0" t="0" r="r" b="b"/>
            <a:pathLst>
              <a:path w="21375" h="21375" extrusionOk="0">
                <a:moveTo>
                  <a:pt x="14254" y="3144"/>
                </a:moveTo>
                <a:lnTo>
                  <a:pt x="13930" y="3467"/>
                </a:lnTo>
                <a:lnTo>
                  <a:pt x="17927" y="7437"/>
                </a:lnTo>
                <a:lnTo>
                  <a:pt x="18227" y="7137"/>
                </a:lnTo>
                <a:cubicBezTo>
                  <a:pt x="19313" y="6029"/>
                  <a:pt x="19313" y="4229"/>
                  <a:pt x="18227" y="3144"/>
                </a:cubicBezTo>
                <a:cubicBezTo>
                  <a:pt x="17118" y="2037"/>
                  <a:pt x="15339" y="2060"/>
                  <a:pt x="14254" y="3144"/>
                </a:cubicBezTo>
                <a:close/>
                <a:moveTo>
                  <a:pt x="17881" y="6167"/>
                </a:moveTo>
                <a:lnTo>
                  <a:pt x="15201" y="3490"/>
                </a:lnTo>
                <a:cubicBezTo>
                  <a:pt x="15963" y="3029"/>
                  <a:pt x="16957" y="3121"/>
                  <a:pt x="17603" y="3767"/>
                </a:cubicBezTo>
                <a:cubicBezTo>
                  <a:pt x="18250" y="4413"/>
                  <a:pt x="18343" y="5429"/>
                  <a:pt x="17881" y="6167"/>
                </a:cubicBezTo>
                <a:close/>
                <a:moveTo>
                  <a:pt x="20260" y="1113"/>
                </a:moveTo>
                <a:cubicBezTo>
                  <a:pt x="19290" y="121"/>
                  <a:pt x="17881" y="-225"/>
                  <a:pt x="16310" y="144"/>
                </a:cubicBezTo>
                <a:cubicBezTo>
                  <a:pt x="14670" y="490"/>
                  <a:pt x="12937" y="1575"/>
                  <a:pt x="11227" y="3283"/>
                </a:cubicBezTo>
                <a:lnTo>
                  <a:pt x="11112" y="3398"/>
                </a:lnTo>
                <a:cubicBezTo>
                  <a:pt x="10696" y="3813"/>
                  <a:pt x="10119" y="4021"/>
                  <a:pt x="9495" y="3998"/>
                </a:cubicBezTo>
                <a:lnTo>
                  <a:pt x="3073" y="3698"/>
                </a:lnTo>
                <a:cubicBezTo>
                  <a:pt x="2195" y="3675"/>
                  <a:pt x="1409" y="3975"/>
                  <a:pt x="809" y="4552"/>
                </a:cubicBezTo>
                <a:lnTo>
                  <a:pt x="0" y="5383"/>
                </a:lnTo>
                <a:lnTo>
                  <a:pt x="4551" y="9952"/>
                </a:lnTo>
                <a:lnTo>
                  <a:pt x="4089" y="10413"/>
                </a:lnTo>
                <a:lnTo>
                  <a:pt x="6746" y="13090"/>
                </a:lnTo>
                <a:cubicBezTo>
                  <a:pt x="6237" y="13229"/>
                  <a:pt x="5544" y="13483"/>
                  <a:pt x="5059" y="13783"/>
                </a:cubicBezTo>
                <a:cubicBezTo>
                  <a:pt x="3026" y="15029"/>
                  <a:pt x="2033" y="16644"/>
                  <a:pt x="1848" y="19044"/>
                </a:cubicBezTo>
                <a:lnTo>
                  <a:pt x="1825" y="19529"/>
                </a:lnTo>
                <a:lnTo>
                  <a:pt x="2310" y="19506"/>
                </a:lnTo>
                <a:cubicBezTo>
                  <a:pt x="4713" y="19321"/>
                  <a:pt x="6330" y="18329"/>
                  <a:pt x="7600" y="16298"/>
                </a:cubicBezTo>
                <a:cubicBezTo>
                  <a:pt x="7878" y="15813"/>
                  <a:pt x="8132" y="15144"/>
                  <a:pt x="8270" y="14613"/>
                </a:cubicBezTo>
                <a:lnTo>
                  <a:pt x="10950" y="17290"/>
                </a:lnTo>
                <a:lnTo>
                  <a:pt x="11435" y="16806"/>
                </a:lnTo>
                <a:lnTo>
                  <a:pt x="15986" y="21375"/>
                </a:lnTo>
                <a:lnTo>
                  <a:pt x="16818" y="20544"/>
                </a:lnTo>
                <a:cubicBezTo>
                  <a:pt x="17396" y="19944"/>
                  <a:pt x="17719" y="19137"/>
                  <a:pt x="17673" y="18283"/>
                </a:cubicBezTo>
                <a:lnTo>
                  <a:pt x="17372" y="11867"/>
                </a:lnTo>
                <a:cubicBezTo>
                  <a:pt x="17349" y="11244"/>
                  <a:pt x="17557" y="10667"/>
                  <a:pt x="17973" y="10252"/>
                </a:cubicBezTo>
                <a:lnTo>
                  <a:pt x="18112" y="10137"/>
                </a:lnTo>
                <a:cubicBezTo>
                  <a:pt x="19798" y="8452"/>
                  <a:pt x="20884" y="6698"/>
                  <a:pt x="21230" y="5060"/>
                </a:cubicBezTo>
                <a:cubicBezTo>
                  <a:pt x="21600" y="3490"/>
                  <a:pt x="21253" y="2083"/>
                  <a:pt x="20260" y="1113"/>
                </a:cubicBezTo>
                <a:close/>
                <a:moveTo>
                  <a:pt x="1224" y="5383"/>
                </a:moveTo>
                <a:lnTo>
                  <a:pt x="1432" y="5175"/>
                </a:lnTo>
                <a:cubicBezTo>
                  <a:pt x="1848" y="4760"/>
                  <a:pt x="2426" y="4552"/>
                  <a:pt x="3049" y="4575"/>
                </a:cubicBezTo>
                <a:lnTo>
                  <a:pt x="9472" y="4852"/>
                </a:lnTo>
                <a:cubicBezTo>
                  <a:pt x="9518" y="4875"/>
                  <a:pt x="9587" y="4875"/>
                  <a:pt x="9633" y="4875"/>
                </a:cubicBezTo>
                <a:lnTo>
                  <a:pt x="5175" y="9329"/>
                </a:lnTo>
                <a:lnTo>
                  <a:pt x="1224" y="5383"/>
                </a:lnTo>
                <a:close/>
                <a:moveTo>
                  <a:pt x="6838" y="15837"/>
                </a:moveTo>
                <a:cubicBezTo>
                  <a:pt x="5845" y="17498"/>
                  <a:pt x="4597" y="18329"/>
                  <a:pt x="2772" y="18583"/>
                </a:cubicBezTo>
                <a:cubicBezTo>
                  <a:pt x="3026" y="16760"/>
                  <a:pt x="3858" y="15537"/>
                  <a:pt x="5521" y="14521"/>
                </a:cubicBezTo>
                <a:cubicBezTo>
                  <a:pt x="6076" y="14175"/>
                  <a:pt x="7023" y="13898"/>
                  <a:pt x="7439" y="13783"/>
                </a:cubicBezTo>
                <a:lnTo>
                  <a:pt x="7577" y="13921"/>
                </a:lnTo>
                <a:cubicBezTo>
                  <a:pt x="7462" y="14360"/>
                  <a:pt x="7185" y="15283"/>
                  <a:pt x="6838" y="15837"/>
                </a:cubicBezTo>
                <a:close/>
                <a:moveTo>
                  <a:pt x="16518" y="11890"/>
                </a:moveTo>
                <a:lnTo>
                  <a:pt x="16795" y="18306"/>
                </a:lnTo>
                <a:cubicBezTo>
                  <a:pt x="16818" y="18929"/>
                  <a:pt x="16610" y="19506"/>
                  <a:pt x="16194" y="19921"/>
                </a:cubicBezTo>
                <a:lnTo>
                  <a:pt x="15986" y="20129"/>
                </a:lnTo>
                <a:lnTo>
                  <a:pt x="12036" y="16183"/>
                </a:lnTo>
                <a:lnTo>
                  <a:pt x="16518" y="11729"/>
                </a:lnTo>
                <a:cubicBezTo>
                  <a:pt x="16518" y="11775"/>
                  <a:pt x="16518" y="11844"/>
                  <a:pt x="16518" y="11890"/>
                </a:cubicBezTo>
                <a:close/>
                <a:moveTo>
                  <a:pt x="20399" y="4875"/>
                </a:moveTo>
                <a:cubicBezTo>
                  <a:pt x="20075" y="6352"/>
                  <a:pt x="19059" y="7944"/>
                  <a:pt x="17488" y="9513"/>
                </a:cubicBezTo>
                <a:lnTo>
                  <a:pt x="10950" y="16044"/>
                </a:lnTo>
                <a:lnTo>
                  <a:pt x="8432" y="13552"/>
                </a:lnTo>
                <a:lnTo>
                  <a:pt x="12937" y="9052"/>
                </a:lnTo>
                <a:lnTo>
                  <a:pt x="12313" y="8429"/>
                </a:lnTo>
                <a:lnTo>
                  <a:pt x="7808" y="12929"/>
                </a:lnTo>
                <a:lnTo>
                  <a:pt x="5313" y="10413"/>
                </a:lnTo>
                <a:lnTo>
                  <a:pt x="11851" y="3883"/>
                </a:lnTo>
                <a:cubicBezTo>
                  <a:pt x="13422" y="2313"/>
                  <a:pt x="15039" y="1321"/>
                  <a:pt x="16495" y="975"/>
                </a:cubicBezTo>
                <a:cubicBezTo>
                  <a:pt x="17788" y="698"/>
                  <a:pt x="18874" y="952"/>
                  <a:pt x="19659" y="1737"/>
                </a:cubicBezTo>
                <a:cubicBezTo>
                  <a:pt x="20422" y="2498"/>
                  <a:pt x="20676" y="3583"/>
                  <a:pt x="20399" y="487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1" name="Shape"/>
          <p:cNvSpPr/>
          <p:nvPr/>
        </p:nvSpPr>
        <p:spPr>
          <a:xfrm>
            <a:off x="17721916" y="6694253"/>
            <a:ext cx="866993" cy="705709"/>
          </a:xfrm>
          <a:custGeom>
            <a:avLst/>
            <a:gdLst/>
            <a:ahLst/>
            <a:cxnLst>
              <a:cxn ang="0">
                <a:pos x="wd2" y="hd2"/>
              </a:cxn>
              <a:cxn ang="5400000">
                <a:pos x="wd2" y="hd2"/>
              </a:cxn>
              <a:cxn ang="10800000">
                <a:pos x="wd2" y="hd2"/>
              </a:cxn>
              <a:cxn ang="16200000">
                <a:pos x="wd2" y="hd2"/>
              </a:cxn>
            </a:cxnLst>
            <a:rect l="0" t="0" r="r" b="b"/>
            <a:pathLst>
              <a:path w="21600" h="21600" extrusionOk="0">
                <a:moveTo>
                  <a:pt x="14407" y="2937"/>
                </a:moveTo>
                <a:lnTo>
                  <a:pt x="14407" y="1468"/>
                </a:lnTo>
                <a:cubicBezTo>
                  <a:pt x="14407" y="667"/>
                  <a:pt x="13864" y="0"/>
                  <a:pt x="13190" y="0"/>
                </a:cubicBezTo>
                <a:lnTo>
                  <a:pt x="8410" y="0"/>
                </a:lnTo>
                <a:cubicBezTo>
                  <a:pt x="7736" y="0"/>
                  <a:pt x="7193" y="667"/>
                  <a:pt x="7193" y="1468"/>
                </a:cubicBezTo>
                <a:lnTo>
                  <a:pt x="7193" y="2937"/>
                </a:lnTo>
                <a:lnTo>
                  <a:pt x="0" y="2937"/>
                </a:lnTo>
                <a:lnTo>
                  <a:pt x="0" y="21600"/>
                </a:lnTo>
                <a:lnTo>
                  <a:pt x="21600" y="21600"/>
                </a:lnTo>
                <a:lnTo>
                  <a:pt x="21600" y="2937"/>
                </a:lnTo>
                <a:lnTo>
                  <a:pt x="14407" y="2937"/>
                </a:lnTo>
                <a:close/>
                <a:moveTo>
                  <a:pt x="16798" y="12255"/>
                </a:moveTo>
                <a:lnTo>
                  <a:pt x="12799" y="12255"/>
                </a:lnTo>
                <a:lnTo>
                  <a:pt x="12799" y="10306"/>
                </a:lnTo>
                <a:lnTo>
                  <a:pt x="8801" y="10306"/>
                </a:lnTo>
                <a:lnTo>
                  <a:pt x="8801" y="12255"/>
                </a:lnTo>
                <a:lnTo>
                  <a:pt x="4802" y="12255"/>
                </a:lnTo>
                <a:cubicBezTo>
                  <a:pt x="3716" y="12255"/>
                  <a:pt x="2825" y="11160"/>
                  <a:pt x="2825" y="9825"/>
                </a:cubicBezTo>
                <a:lnTo>
                  <a:pt x="2825" y="3952"/>
                </a:lnTo>
                <a:lnTo>
                  <a:pt x="18775" y="3952"/>
                </a:lnTo>
                <a:lnTo>
                  <a:pt x="18775" y="9825"/>
                </a:lnTo>
                <a:cubicBezTo>
                  <a:pt x="18775" y="11160"/>
                  <a:pt x="17884" y="12255"/>
                  <a:pt x="16798" y="12255"/>
                </a:cubicBezTo>
                <a:close/>
                <a:moveTo>
                  <a:pt x="11995" y="11294"/>
                </a:moveTo>
                <a:lnTo>
                  <a:pt x="11995" y="13270"/>
                </a:lnTo>
                <a:cubicBezTo>
                  <a:pt x="11995" y="14071"/>
                  <a:pt x="11452" y="14711"/>
                  <a:pt x="10800" y="14711"/>
                </a:cubicBezTo>
                <a:cubicBezTo>
                  <a:pt x="10148" y="14711"/>
                  <a:pt x="9605" y="14071"/>
                  <a:pt x="9605" y="13270"/>
                </a:cubicBezTo>
                <a:lnTo>
                  <a:pt x="9605" y="11294"/>
                </a:lnTo>
                <a:lnTo>
                  <a:pt x="11995" y="11294"/>
                </a:lnTo>
                <a:close/>
                <a:moveTo>
                  <a:pt x="8410" y="1015"/>
                </a:moveTo>
                <a:lnTo>
                  <a:pt x="13190" y="1015"/>
                </a:lnTo>
                <a:cubicBezTo>
                  <a:pt x="13408" y="1015"/>
                  <a:pt x="13581" y="1228"/>
                  <a:pt x="13581" y="1468"/>
                </a:cubicBezTo>
                <a:lnTo>
                  <a:pt x="13581" y="2937"/>
                </a:lnTo>
                <a:lnTo>
                  <a:pt x="8019" y="2937"/>
                </a:lnTo>
                <a:lnTo>
                  <a:pt x="8019" y="1468"/>
                </a:lnTo>
                <a:cubicBezTo>
                  <a:pt x="8019" y="1228"/>
                  <a:pt x="8192" y="1015"/>
                  <a:pt x="8410" y="1015"/>
                </a:cubicBezTo>
                <a:close/>
                <a:moveTo>
                  <a:pt x="826" y="20612"/>
                </a:moveTo>
                <a:lnTo>
                  <a:pt x="826" y="3952"/>
                </a:lnTo>
                <a:lnTo>
                  <a:pt x="1999" y="3952"/>
                </a:lnTo>
                <a:lnTo>
                  <a:pt x="1999" y="9825"/>
                </a:lnTo>
                <a:cubicBezTo>
                  <a:pt x="1999" y="11721"/>
                  <a:pt x="3260" y="13270"/>
                  <a:pt x="4802" y="13270"/>
                </a:cubicBezTo>
                <a:lnTo>
                  <a:pt x="8801" y="13270"/>
                </a:lnTo>
                <a:cubicBezTo>
                  <a:pt x="8801" y="14631"/>
                  <a:pt x="9692" y="15726"/>
                  <a:pt x="10800" y="15726"/>
                </a:cubicBezTo>
                <a:cubicBezTo>
                  <a:pt x="11908" y="15726"/>
                  <a:pt x="12799" y="14631"/>
                  <a:pt x="12799" y="13270"/>
                </a:cubicBezTo>
                <a:lnTo>
                  <a:pt x="16798" y="13270"/>
                </a:lnTo>
                <a:cubicBezTo>
                  <a:pt x="18340" y="13270"/>
                  <a:pt x="19601" y="11721"/>
                  <a:pt x="19601" y="9825"/>
                </a:cubicBezTo>
                <a:lnTo>
                  <a:pt x="19601" y="3952"/>
                </a:lnTo>
                <a:lnTo>
                  <a:pt x="20774" y="3952"/>
                </a:lnTo>
                <a:lnTo>
                  <a:pt x="20774" y="20612"/>
                </a:lnTo>
                <a:lnTo>
                  <a:pt x="826" y="2061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2" name="Shape"/>
          <p:cNvSpPr/>
          <p:nvPr/>
        </p:nvSpPr>
        <p:spPr>
          <a:xfrm>
            <a:off x="19636208" y="6659690"/>
            <a:ext cx="732591" cy="774829"/>
          </a:xfrm>
          <a:custGeom>
            <a:avLst/>
            <a:gdLst/>
            <a:ahLst/>
            <a:cxnLst>
              <a:cxn ang="0">
                <a:pos x="wd2" y="hd2"/>
              </a:cxn>
              <a:cxn ang="5400000">
                <a:pos x="wd2" y="hd2"/>
              </a:cxn>
              <a:cxn ang="10800000">
                <a:pos x="wd2" y="hd2"/>
              </a:cxn>
              <a:cxn ang="16200000">
                <a:pos x="wd2" y="hd2"/>
              </a:cxn>
            </a:cxnLst>
            <a:rect l="0" t="0" r="r" b="b"/>
            <a:pathLst>
              <a:path w="21600" h="21600" extrusionOk="0">
                <a:moveTo>
                  <a:pt x="21600" y="2843"/>
                </a:moveTo>
                <a:lnTo>
                  <a:pt x="10813" y="0"/>
                </a:lnTo>
                <a:lnTo>
                  <a:pt x="0" y="2843"/>
                </a:lnTo>
                <a:lnTo>
                  <a:pt x="0" y="6803"/>
                </a:lnTo>
                <a:lnTo>
                  <a:pt x="3843" y="7824"/>
                </a:lnTo>
                <a:lnTo>
                  <a:pt x="0" y="8820"/>
                </a:lnTo>
                <a:lnTo>
                  <a:pt x="0" y="12780"/>
                </a:lnTo>
                <a:lnTo>
                  <a:pt x="3843" y="13801"/>
                </a:lnTo>
                <a:lnTo>
                  <a:pt x="0" y="14797"/>
                </a:lnTo>
                <a:lnTo>
                  <a:pt x="0" y="18757"/>
                </a:lnTo>
                <a:lnTo>
                  <a:pt x="10813" y="21600"/>
                </a:lnTo>
                <a:lnTo>
                  <a:pt x="21600" y="18757"/>
                </a:lnTo>
                <a:lnTo>
                  <a:pt x="21600" y="14797"/>
                </a:lnTo>
                <a:lnTo>
                  <a:pt x="17757" y="13801"/>
                </a:lnTo>
                <a:lnTo>
                  <a:pt x="21600" y="12780"/>
                </a:lnTo>
                <a:lnTo>
                  <a:pt x="21600" y="8820"/>
                </a:lnTo>
                <a:lnTo>
                  <a:pt x="17757" y="7824"/>
                </a:lnTo>
                <a:lnTo>
                  <a:pt x="21600" y="6803"/>
                </a:lnTo>
                <a:lnTo>
                  <a:pt x="21600" y="2843"/>
                </a:lnTo>
                <a:close/>
                <a:moveTo>
                  <a:pt x="19320" y="3207"/>
                </a:moveTo>
                <a:lnTo>
                  <a:pt x="10813" y="5443"/>
                </a:lnTo>
                <a:lnTo>
                  <a:pt x="2306" y="3207"/>
                </a:lnTo>
                <a:lnTo>
                  <a:pt x="10813" y="948"/>
                </a:lnTo>
                <a:lnTo>
                  <a:pt x="19320" y="3207"/>
                </a:lnTo>
                <a:close/>
                <a:moveTo>
                  <a:pt x="10813" y="20652"/>
                </a:moveTo>
                <a:lnTo>
                  <a:pt x="974" y="18053"/>
                </a:lnTo>
                <a:lnTo>
                  <a:pt x="974" y="15744"/>
                </a:lnTo>
                <a:lnTo>
                  <a:pt x="10813" y="18344"/>
                </a:lnTo>
                <a:lnTo>
                  <a:pt x="20626" y="15744"/>
                </a:lnTo>
                <a:lnTo>
                  <a:pt x="20626" y="18053"/>
                </a:lnTo>
                <a:lnTo>
                  <a:pt x="10813" y="20652"/>
                </a:lnTo>
                <a:close/>
                <a:moveTo>
                  <a:pt x="19320" y="15137"/>
                </a:moveTo>
                <a:lnTo>
                  <a:pt x="10813" y="17397"/>
                </a:lnTo>
                <a:lnTo>
                  <a:pt x="2306" y="15137"/>
                </a:lnTo>
                <a:lnTo>
                  <a:pt x="5637" y="14262"/>
                </a:lnTo>
                <a:lnTo>
                  <a:pt x="10813" y="15623"/>
                </a:lnTo>
                <a:lnTo>
                  <a:pt x="15963" y="14262"/>
                </a:lnTo>
                <a:lnTo>
                  <a:pt x="19320" y="15137"/>
                </a:lnTo>
                <a:close/>
                <a:moveTo>
                  <a:pt x="10813" y="14675"/>
                </a:moveTo>
                <a:lnTo>
                  <a:pt x="974" y="12076"/>
                </a:lnTo>
                <a:lnTo>
                  <a:pt x="974" y="9767"/>
                </a:lnTo>
                <a:lnTo>
                  <a:pt x="10813" y="12367"/>
                </a:lnTo>
                <a:lnTo>
                  <a:pt x="20626" y="9767"/>
                </a:lnTo>
                <a:lnTo>
                  <a:pt x="20626" y="12076"/>
                </a:lnTo>
                <a:lnTo>
                  <a:pt x="10813" y="14675"/>
                </a:lnTo>
                <a:close/>
                <a:moveTo>
                  <a:pt x="19320" y="9184"/>
                </a:moveTo>
                <a:lnTo>
                  <a:pt x="10813" y="11420"/>
                </a:lnTo>
                <a:lnTo>
                  <a:pt x="2306" y="9184"/>
                </a:lnTo>
                <a:lnTo>
                  <a:pt x="5637" y="8285"/>
                </a:lnTo>
                <a:lnTo>
                  <a:pt x="10813" y="9646"/>
                </a:lnTo>
                <a:lnTo>
                  <a:pt x="15963" y="8285"/>
                </a:lnTo>
                <a:lnTo>
                  <a:pt x="19320" y="9184"/>
                </a:lnTo>
                <a:close/>
                <a:moveTo>
                  <a:pt x="10813" y="8698"/>
                </a:moveTo>
                <a:lnTo>
                  <a:pt x="974" y="6099"/>
                </a:lnTo>
                <a:lnTo>
                  <a:pt x="974" y="3815"/>
                </a:lnTo>
                <a:lnTo>
                  <a:pt x="10813" y="6390"/>
                </a:lnTo>
                <a:lnTo>
                  <a:pt x="20626" y="3815"/>
                </a:lnTo>
                <a:lnTo>
                  <a:pt x="20626" y="6099"/>
                </a:lnTo>
                <a:lnTo>
                  <a:pt x="10813" y="86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3" name="Shape"/>
          <p:cNvSpPr/>
          <p:nvPr/>
        </p:nvSpPr>
        <p:spPr>
          <a:xfrm>
            <a:off x="21343130" y="6634733"/>
            <a:ext cx="947637" cy="824753"/>
          </a:xfrm>
          <a:custGeom>
            <a:avLst/>
            <a:gdLst/>
            <a:ahLst/>
            <a:cxnLst>
              <a:cxn ang="0">
                <a:pos x="wd2" y="hd2"/>
              </a:cxn>
              <a:cxn ang="5400000">
                <a:pos x="wd2" y="hd2"/>
              </a:cxn>
              <a:cxn ang="10800000">
                <a:pos x="wd2" y="hd2"/>
              </a:cxn>
              <a:cxn ang="16200000">
                <a:pos x="wd2" y="hd2"/>
              </a:cxn>
            </a:cxnLst>
            <a:rect l="0" t="0" r="r" b="b"/>
            <a:pathLst>
              <a:path w="21600" h="21600" extrusionOk="0">
                <a:moveTo>
                  <a:pt x="5078" y="1823"/>
                </a:moveTo>
                <a:lnTo>
                  <a:pt x="5078" y="2666"/>
                </a:lnTo>
                <a:lnTo>
                  <a:pt x="0" y="2666"/>
                </a:lnTo>
                <a:lnTo>
                  <a:pt x="0" y="1823"/>
                </a:lnTo>
                <a:lnTo>
                  <a:pt x="5078" y="1823"/>
                </a:lnTo>
                <a:close/>
                <a:moveTo>
                  <a:pt x="2221" y="3258"/>
                </a:moveTo>
                <a:lnTo>
                  <a:pt x="0" y="3258"/>
                </a:lnTo>
                <a:lnTo>
                  <a:pt x="0" y="4124"/>
                </a:lnTo>
                <a:lnTo>
                  <a:pt x="2221" y="4124"/>
                </a:lnTo>
                <a:lnTo>
                  <a:pt x="2221" y="3258"/>
                </a:lnTo>
                <a:close/>
                <a:moveTo>
                  <a:pt x="2221" y="4716"/>
                </a:moveTo>
                <a:lnTo>
                  <a:pt x="0" y="4716"/>
                </a:lnTo>
                <a:lnTo>
                  <a:pt x="0" y="5582"/>
                </a:lnTo>
                <a:lnTo>
                  <a:pt x="2221" y="5582"/>
                </a:lnTo>
                <a:lnTo>
                  <a:pt x="2221" y="4716"/>
                </a:lnTo>
                <a:close/>
                <a:moveTo>
                  <a:pt x="3808" y="6175"/>
                </a:moveTo>
                <a:lnTo>
                  <a:pt x="0" y="6175"/>
                </a:lnTo>
                <a:lnTo>
                  <a:pt x="0" y="7041"/>
                </a:lnTo>
                <a:lnTo>
                  <a:pt x="3808" y="7041"/>
                </a:lnTo>
                <a:lnTo>
                  <a:pt x="3808" y="6175"/>
                </a:lnTo>
                <a:close/>
                <a:moveTo>
                  <a:pt x="2221" y="7633"/>
                </a:moveTo>
                <a:lnTo>
                  <a:pt x="0" y="7633"/>
                </a:lnTo>
                <a:lnTo>
                  <a:pt x="0" y="8499"/>
                </a:lnTo>
                <a:lnTo>
                  <a:pt x="2221" y="8499"/>
                </a:lnTo>
                <a:lnTo>
                  <a:pt x="2221" y="7633"/>
                </a:lnTo>
                <a:close/>
                <a:moveTo>
                  <a:pt x="2221" y="9091"/>
                </a:moveTo>
                <a:lnTo>
                  <a:pt x="0" y="9091"/>
                </a:lnTo>
                <a:lnTo>
                  <a:pt x="0" y="9957"/>
                </a:lnTo>
                <a:lnTo>
                  <a:pt x="2221" y="9957"/>
                </a:lnTo>
                <a:lnTo>
                  <a:pt x="2221" y="9091"/>
                </a:lnTo>
                <a:close/>
                <a:moveTo>
                  <a:pt x="5078" y="11392"/>
                </a:moveTo>
                <a:lnTo>
                  <a:pt x="5078" y="10549"/>
                </a:lnTo>
                <a:lnTo>
                  <a:pt x="0" y="10549"/>
                </a:lnTo>
                <a:lnTo>
                  <a:pt x="0" y="11392"/>
                </a:lnTo>
                <a:lnTo>
                  <a:pt x="5078" y="11392"/>
                </a:lnTo>
                <a:close/>
                <a:moveTo>
                  <a:pt x="5078" y="20142"/>
                </a:moveTo>
                <a:lnTo>
                  <a:pt x="5078" y="19276"/>
                </a:lnTo>
                <a:lnTo>
                  <a:pt x="0" y="19276"/>
                </a:lnTo>
                <a:lnTo>
                  <a:pt x="0" y="20142"/>
                </a:lnTo>
                <a:lnTo>
                  <a:pt x="5078" y="20142"/>
                </a:lnTo>
                <a:close/>
                <a:moveTo>
                  <a:pt x="2221" y="12008"/>
                </a:moveTo>
                <a:lnTo>
                  <a:pt x="0" y="12008"/>
                </a:lnTo>
                <a:lnTo>
                  <a:pt x="0" y="12851"/>
                </a:lnTo>
                <a:lnTo>
                  <a:pt x="2221" y="12851"/>
                </a:lnTo>
                <a:lnTo>
                  <a:pt x="2221" y="12008"/>
                </a:lnTo>
                <a:close/>
                <a:moveTo>
                  <a:pt x="2221" y="13443"/>
                </a:moveTo>
                <a:lnTo>
                  <a:pt x="0" y="13443"/>
                </a:lnTo>
                <a:lnTo>
                  <a:pt x="0" y="14309"/>
                </a:lnTo>
                <a:lnTo>
                  <a:pt x="2221" y="14309"/>
                </a:lnTo>
                <a:lnTo>
                  <a:pt x="2221" y="13443"/>
                </a:lnTo>
                <a:close/>
                <a:moveTo>
                  <a:pt x="3808" y="14901"/>
                </a:moveTo>
                <a:lnTo>
                  <a:pt x="0" y="14901"/>
                </a:lnTo>
                <a:lnTo>
                  <a:pt x="0" y="15767"/>
                </a:lnTo>
                <a:lnTo>
                  <a:pt x="3808" y="15767"/>
                </a:lnTo>
                <a:lnTo>
                  <a:pt x="3808" y="14901"/>
                </a:lnTo>
                <a:close/>
                <a:moveTo>
                  <a:pt x="2221" y="16359"/>
                </a:moveTo>
                <a:lnTo>
                  <a:pt x="0" y="16359"/>
                </a:lnTo>
                <a:lnTo>
                  <a:pt x="0" y="17225"/>
                </a:lnTo>
                <a:lnTo>
                  <a:pt x="2221" y="17225"/>
                </a:lnTo>
                <a:lnTo>
                  <a:pt x="2221" y="16359"/>
                </a:lnTo>
                <a:close/>
                <a:moveTo>
                  <a:pt x="2221" y="17818"/>
                </a:moveTo>
                <a:lnTo>
                  <a:pt x="0" y="17818"/>
                </a:lnTo>
                <a:lnTo>
                  <a:pt x="0" y="18684"/>
                </a:lnTo>
                <a:lnTo>
                  <a:pt x="2221" y="18684"/>
                </a:lnTo>
                <a:lnTo>
                  <a:pt x="2221" y="17818"/>
                </a:lnTo>
                <a:close/>
                <a:moveTo>
                  <a:pt x="21600" y="2597"/>
                </a:moveTo>
                <a:lnTo>
                  <a:pt x="21600" y="18980"/>
                </a:lnTo>
                <a:cubicBezTo>
                  <a:pt x="21600" y="20689"/>
                  <a:pt x="17752" y="21600"/>
                  <a:pt x="13944" y="21600"/>
                </a:cubicBezTo>
                <a:cubicBezTo>
                  <a:pt x="10136" y="21600"/>
                  <a:pt x="6288" y="20689"/>
                  <a:pt x="6288" y="18980"/>
                </a:cubicBezTo>
                <a:lnTo>
                  <a:pt x="6288" y="2597"/>
                </a:lnTo>
                <a:cubicBezTo>
                  <a:pt x="6288" y="889"/>
                  <a:pt x="10136" y="0"/>
                  <a:pt x="13944" y="0"/>
                </a:cubicBezTo>
                <a:cubicBezTo>
                  <a:pt x="17752" y="0"/>
                  <a:pt x="21600" y="889"/>
                  <a:pt x="21600" y="2597"/>
                </a:cubicBezTo>
                <a:close/>
                <a:moveTo>
                  <a:pt x="7021" y="2597"/>
                </a:moveTo>
                <a:cubicBezTo>
                  <a:pt x="7021" y="3190"/>
                  <a:pt x="9461" y="4352"/>
                  <a:pt x="13944" y="4352"/>
                </a:cubicBezTo>
                <a:cubicBezTo>
                  <a:pt x="18407" y="4352"/>
                  <a:pt x="20846" y="3190"/>
                  <a:pt x="20846" y="2597"/>
                </a:cubicBezTo>
                <a:cubicBezTo>
                  <a:pt x="20846" y="2005"/>
                  <a:pt x="18407" y="843"/>
                  <a:pt x="13944" y="843"/>
                </a:cubicBezTo>
                <a:cubicBezTo>
                  <a:pt x="9461" y="843"/>
                  <a:pt x="7021" y="2005"/>
                  <a:pt x="7021" y="2597"/>
                </a:cubicBezTo>
                <a:close/>
                <a:moveTo>
                  <a:pt x="7021" y="13511"/>
                </a:moveTo>
                <a:cubicBezTo>
                  <a:pt x="7021" y="13716"/>
                  <a:pt x="7319" y="13990"/>
                  <a:pt x="7855" y="14263"/>
                </a:cubicBezTo>
                <a:lnTo>
                  <a:pt x="7855" y="12782"/>
                </a:lnTo>
                <a:lnTo>
                  <a:pt x="8608" y="12782"/>
                </a:lnTo>
                <a:lnTo>
                  <a:pt x="8608" y="14559"/>
                </a:lnTo>
                <a:cubicBezTo>
                  <a:pt x="8945" y="14673"/>
                  <a:pt x="9322" y="14765"/>
                  <a:pt x="9759" y="14878"/>
                </a:cubicBezTo>
                <a:lnTo>
                  <a:pt x="9759" y="10276"/>
                </a:lnTo>
                <a:cubicBezTo>
                  <a:pt x="8608" y="10048"/>
                  <a:pt x="7656" y="9706"/>
                  <a:pt x="7021" y="9251"/>
                </a:cubicBezTo>
                <a:lnTo>
                  <a:pt x="7021" y="13511"/>
                </a:lnTo>
                <a:close/>
                <a:moveTo>
                  <a:pt x="17355" y="15881"/>
                </a:moveTo>
                <a:cubicBezTo>
                  <a:pt x="16998" y="15927"/>
                  <a:pt x="16602" y="15995"/>
                  <a:pt x="16205" y="16018"/>
                </a:cubicBezTo>
                <a:lnTo>
                  <a:pt x="16205" y="20620"/>
                </a:lnTo>
                <a:cubicBezTo>
                  <a:pt x="16621" y="20575"/>
                  <a:pt x="16998" y="20529"/>
                  <a:pt x="17355" y="20461"/>
                </a:cubicBezTo>
                <a:lnTo>
                  <a:pt x="17355" y="15881"/>
                </a:lnTo>
                <a:close/>
                <a:moveTo>
                  <a:pt x="18109" y="20324"/>
                </a:moveTo>
                <a:cubicBezTo>
                  <a:pt x="18545" y="20233"/>
                  <a:pt x="18922" y="20119"/>
                  <a:pt x="19260" y="20005"/>
                </a:cubicBezTo>
                <a:lnTo>
                  <a:pt x="19260" y="15448"/>
                </a:lnTo>
                <a:cubicBezTo>
                  <a:pt x="18902" y="15562"/>
                  <a:pt x="18526" y="15653"/>
                  <a:pt x="18109" y="15744"/>
                </a:cubicBezTo>
                <a:lnTo>
                  <a:pt x="18109" y="20324"/>
                </a:lnTo>
                <a:close/>
                <a:moveTo>
                  <a:pt x="10512" y="20461"/>
                </a:moveTo>
                <a:cubicBezTo>
                  <a:pt x="10869" y="20529"/>
                  <a:pt x="11246" y="20575"/>
                  <a:pt x="11663" y="20620"/>
                </a:cubicBezTo>
                <a:lnTo>
                  <a:pt x="11663" y="16018"/>
                </a:lnTo>
                <a:cubicBezTo>
                  <a:pt x="11266" y="15995"/>
                  <a:pt x="10889" y="15927"/>
                  <a:pt x="10512" y="15881"/>
                </a:cubicBezTo>
                <a:lnTo>
                  <a:pt x="10512" y="20461"/>
                </a:lnTo>
                <a:close/>
                <a:moveTo>
                  <a:pt x="9759" y="15744"/>
                </a:moveTo>
                <a:cubicBezTo>
                  <a:pt x="9362" y="15653"/>
                  <a:pt x="8965" y="15562"/>
                  <a:pt x="8608" y="15448"/>
                </a:cubicBezTo>
                <a:lnTo>
                  <a:pt x="8608" y="20005"/>
                </a:lnTo>
                <a:cubicBezTo>
                  <a:pt x="8945" y="20119"/>
                  <a:pt x="9322" y="20233"/>
                  <a:pt x="9759" y="20324"/>
                </a:cubicBezTo>
                <a:lnTo>
                  <a:pt x="9759" y="15744"/>
                </a:lnTo>
                <a:close/>
                <a:moveTo>
                  <a:pt x="12417" y="20689"/>
                </a:moveTo>
                <a:cubicBezTo>
                  <a:pt x="12774" y="20711"/>
                  <a:pt x="13170" y="20711"/>
                  <a:pt x="13567" y="20734"/>
                </a:cubicBezTo>
                <a:lnTo>
                  <a:pt x="13567" y="16132"/>
                </a:lnTo>
                <a:cubicBezTo>
                  <a:pt x="13170" y="16132"/>
                  <a:pt x="12793" y="16109"/>
                  <a:pt x="12417" y="16086"/>
                </a:cubicBezTo>
                <a:lnTo>
                  <a:pt x="12417" y="20689"/>
                </a:lnTo>
                <a:close/>
                <a:moveTo>
                  <a:pt x="14321" y="20734"/>
                </a:moveTo>
                <a:cubicBezTo>
                  <a:pt x="14717" y="20711"/>
                  <a:pt x="15094" y="20711"/>
                  <a:pt x="15471" y="20689"/>
                </a:cubicBezTo>
                <a:lnTo>
                  <a:pt x="15471" y="16086"/>
                </a:lnTo>
                <a:cubicBezTo>
                  <a:pt x="15074" y="16109"/>
                  <a:pt x="14698" y="16132"/>
                  <a:pt x="14321" y="16132"/>
                </a:cubicBezTo>
                <a:lnTo>
                  <a:pt x="14321" y="20734"/>
                </a:lnTo>
                <a:close/>
                <a:moveTo>
                  <a:pt x="17355" y="15015"/>
                </a:moveTo>
                <a:lnTo>
                  <a:pt x="17355" y="10413"/>
                </a:lnTo>
                <a:cubicBezTo>
                  <a:pt x="16998" y="10481"/>
                  <a:pt x="16602" y="10527"/>
                  <a:pt x="16205" y="10572"/>
                </a:cubicBezTo>
                <a:lnTo>
                  <a:pt x="16205" y="15175"/>
                </a:lnTo>
                <a:cubicBezTo>
                  <a:pt x="16621" y="15129"/>
                  <a:pt x="16998" y="15084"/>
                  <a:pt x="17355" y="15015"/>
                </a:cubicBezTo>
                <a:close/>
                <a:moveTo>
                  <a:pt x="13944" y="10686"/>
                </a:moveTo>
                <a:cubicBezTo>
                  <a:pt x="12754" y="10686"/>
                  <a:pt x="11583" y="10595"/>
                  <a:pt x="10512" y="10413"/>
                </a:cubicBezTo>
                <a:lnTo>
                  <a:pt x="10512" y="15015"/>
                </a:lnTo>
                <a:cubicBezTo>
                  <a:pt x="10869" y="15084"/>
                  <a:pt x="11246" y="15129"/>
                  <a:pt x="11663" y="15175"/>
                </a:cubicBezTo>
                <a:lnTo>
                  <a:pt x="11663" y="13876"/>
                </a:lnTo>
                <a:lnTo>
                  <a:pt x="12417" y="13876"/>
                </a:lnTo>
                <a:lnTo>
                  <a:pt x="12417" y="15220"/>
                </a:lnTo>
                <a:cubicBezTo>
                  <a:pt x="12774" y="15243"/>
                  <a:pt x="13170" y="15266"/>
                  <a:pt x="13567" y="15266"/>
                </a:cubicBezTo>
                <a:lnTo>
                  <a:pt x="13567" y="12418"/>
                </a:lnTo>
                <a:lnTo>
                  <a:pt x="14321" y="12418"/>
                </a:lnTo>
                <a:lnTo>
                  <a:pt x="14321" y="15266"/>
                </a:lnTo>
                <a:cubicBezTo>
                  <a:pt x="14717" y="15266"/>
                  <a:pt x="15094" y="15243"/>
                  <a:pt x="15471" y="15220"/>
                </a:cubicBezTo>
                <a:lnTo>
                  <a:pt x="15471" y="10618"/>
                </a:lnTo>
                <a:cubicBezTo>
                  <a:pt x="14955" y="10663"/>
                  <a:pt x="14440" y="10686"/>
                  <a:pt x="13944" y="10686"/>
                </a:cubicBezTo>
                <a:close/>
                <a:moveTo>
                  <a:pt x="7855" y="19709"/>
                </a:moveTo>
                <a:lnTo>
                  <a:pt x="7855" y="15175"/>
                </a:lnTo>
                <a:cubicBezTo>
                  <a:pt x="7537" y="15038"/>
                  <a:pt x="7260" y="14878"/>
                  <a:pt x="7021" y="14719"/>
                </a:cubicBezTo>
                <a:lnTo>
                  <a:pt x="7021" y="18980"/>
                </a:lnTo>
                <a:cubicBezTo>
                  <a:pt x="7021" y="19185"/>
                  <a:pt x="7319" y="19458"/>
                  <a:pt x="7855" y="19709"/>
                </a:cubicBezTo>
                <a:close/>
                <a:moveTo>
                  <a:pt x="20846" y="18980"/>
                </a:moveTo>
                <a:lnTo>
                  <a:pt x="20846" y="14719"/>
                </a:lnTo>
                <a:cubicBezTo>
                  <a:pt x="20608" y="14878"/>
                  <a:pt x="20331" y="15038"/>
                  <a:pt x="20013" y="15175"/>
                </a:cubicBezTo>
                <a:lnTo>
                  <a:pt x="20013" y="19709"/>
                </a:lnTo>
                <a:cubicBezTo>
                  <a:pt x="20569" y="19458"/>
                  <a:pt x="20846" y="19185"/>
                  <a:pt x="20846" y="18980"/>
                </a:cubicBezTo>
                <a:close/>
                <a:moveTo>
                  <a:pt x="20846" y="13511"/>
                </a:moveTo>
                <a:lnTo>
                  <a:pt x="20846" y="9251"/>
                </a:lnTo>
                <a:cubicBezTo>
                  <a:pt x="20231" y="9706"/>
                  <a:pt x="19260" y="10048"/>
                  <a:pt x="18109" y="10276"/>
                </a:cubicBezTo>
                <a:lnTo>
                  <a:pt x="18109" y="14878"/>
                </a:lnTo>
                <a:cubicBezTo>
                  <a:pt x="18545" y="14765"/>
                  <a:pt x="18922" y="14673"/>
                  <a:pt x="19260" y="14559"/>
                </a:cubicBezTo>
                <a:lnTo>
                  <a:pt x="19260" y="11347"/>
                </a:lnTo>
                <a:lnTo>
                  <a:pt x="20013" y="11347"/>
                </a:lnTo>
                <a:lnTo>
                  <a:pt x="20013" y="14263"/>
                </a:lnTo>
                <a:cubicBezTo>
                  <a:pt x="20569" y="13990"/>
                  <a:pt x="20846" y="13716"/>
                  <a:pt x="20846" y="13511"/>
                </a:cubicBezTo>
                <a:close/>
                <a:moveTo>
                  <a:pt x="20846" y="8066"/>
                </a:moveTo>
                <a:lnTo>
                  <a:pt x="20846" y="3805"/>
                </a:lnTo>
                <a:cubicBezTo>
                  <a:pt x="19537" y="4739"/>
                  <a:pt x="16721" y="5218"/>
                  <a:pt x="13944" y="5218"/>
                </a:cubicBezTo>
                <a:cubicBezTo>
                  <a:pt x="11147" y="5218"/>
                  <a:pt x="8331" y="4739"/>
                  <a:pt x="7021" y="3805"/>
                </a:cubicBezTo>
                <a:lnTo>
                  <a:pt x="7021" y="8066"/>
                </a:lnTo>
                <a:cubicBezTo>
                  <a:pt x="7021" y="8430"/>
                  <a:pt x="7974" y="9023"/>
                  <a:pt x="9759" y="9410"/>
                </a:cubicBezTo>
                <a:lnTo>
                  <a:pt x="9759" y="8430"/>
                </a:lnTo>
                <a:lnTo>
                  <a:pt x="10512" y="8430"/>
                </a:lnTo>
                <a:lnTo>
                  <a:pt x="10512" y="9547"/>
                </a:lnTo>
                <a:cubicBezTo>
                  <a:pt x="11464" y="9706"/>
                  <a:pt x="12615" y="9820"/>
                  <a:pt x="13944" y="9820"/>
                </a:cubicBezTo>
                <a:cubicBezTo>
                  <a:pt x="14479" y="9820"/>
                  <a:pt x="14995" y="9797"/>
                  <a:pt x="15471" y="9775"/>
                </a:cubicBezTo>
                <a:lnTo>
                  <a:pt x="15471" y="9159"/>
                </a:lnTo>
                <a:lnTo>
                  <a:pt x="16205" y="9159"/>
                </a:lnTo>
                <a:lnTo>
                  <a:pt x="16205" y="9706"/>
                </a:lnTo>
                <a:cubicBezTo>
                  <a:pt x="16621" y="9661"/>
                  <a:pt x="16998" y="9615"/>
                  <a:pt x="17355" y="9547"/>
                </a:cubicBezTo>
                <a:lnTo>
                  <a:pt x="17355" y="6608"/>
                </a:lnTo>
                <a:lnTo>
                  <a:pt x="18109" y="6608"/>
                </a:lnTo>
                <a:lnTo>
                  <a:pt x="18109" y="9410"/>
                </a:lnTo>
                <a:cubicBezTo>
                  <a:pt x="19894" y="9023"/>
                  <a:pt x="20846" y="8430"/>
                  <a:pt x="20846" y="806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4" name="Shape"/>
          <p:cNvSpPr/>
          <p:nvPr/>
        </p:nvSpPr>
        <p:spPr>
          <a:xfrm>
            <a:off x="16016910" y="8418461"/>
            <a:ext cx="598185" cy="986039"/>
          </a:xfrm>
          <a:custGeom>
            <a:avLst/>
            <a:gdLst/>
            <a:ahLst/>
            <a:cxnLst>
              <a:cxn ang="0">
                <a:pos x="wd2" y="hd2"/>
              </a:cxn>
              <a:cxn ang="5400000">
                <a:pos x="wd2" y="hd2"/>
              </a:cxn>
              <a:cxn ang="10800000">
                <a:pos x="wd2" y="hd2"/>
              </a:cxn>
              <a:cxn ang="16200000">
                <a:pos x="wd2" y="hd2"/>
              </a:cxn>
            </a:cxnLst>
            <a:rect l="0" t="0" r="r" b="b"/>
            <a:pathLst>
              <a:path w="21600" h="21600" extrusionOk="0">
                <a:moveTo>
                  <a:pt x="19963" y="3181"/>
                </a:moveTo>
                <a:lnTo>
                  <a:pt x="20750" y="3638"/>
                </a:lnTo>
                <a:lnTo>
                  <a:pt x="21600" y="3143"/>
                </a:lnTo>
                <a:lnTo>
                  <a:pt x="19207" y="1695"/>
                </a:lnTo>
                <a:lnTo>
                  <a:pt x="18357" y="2190"/>
                </a:lnTo>
                <a:lnTo>
                  <a:pt x="19144" y="2667"/>
                </a:lnTo>
                <a:lnTo>
                  <a:pt x="17948" y="3371"/>
                </a:lnTo>
                <a:cubicBezTo>
                  <a:pt x="16468" y="2571"/>
                  <a:pt x="14578" y="2000"/>
                  <a:pt x="12500" y="1790"/>
                </a:cubicBezTo>
                <a:lnTo>
                  <a:pt x="12500" y="724"/>
                </a:lnTo>
                <a:lnTo>
                  <a:pt x="13602" y="724"/>
                </a:lnTo>
                <a:lnTo>
                  <a:pt x="13602" y="0"/>
                </a:lnTo>
                <a:lnTo>
                  <a:pt x="7935" y="0"/>
                </a:lnTo>
                <a:lnTo>
                  <a:pt x="7935" y="724"/>
                </a:lnTo>
                <a:lnTo>
                  <a:pt x="9037" y="724"/>
                </a:lnTo>
                <a:lnTo>
                  <a:pt x="9037" y="1790"/>
                </a:lnTo>
                <a:cubicBezTo>
                  <a:pt x="3904" y="2305"/>
                  <a:pt x="0" y="4990"/>
                  <a:pt x="0" y="8229"/>
                </a:cubicBezTo>
                <a:cubicBezTo>
                  <a:pt x="0" y="9981"/>
                  <a:pt x="1102" y="11619"/>
                  <a:pt x="3149" y="12838"/>
                </a:cubicBezTo>
                <a:cubicBezTo>
                  <a:pt x="4755" y="13829"/>
                  <a:pt x="5668" y="15124"/>
                  <a:pt x="5668" y="16495"/>
                </a:cubicBezTo>
                <a:lnTo>
                  <a:pt x="5636" y="19543"/>
                </a:lnTo>
                <a:lnTo>
                  <a:pt x="8816" y="21600"/>
                </a:lnTo>
                <a:lnTo>
                  <a:pt x="12721" y="21600"/>
                </a:lnTo>
                <a:lnTo>
                  <a:pt x="15901" y="19543"/>
                </a:lnTo>
                <a:lnTo>
                  <a:pt x="15901" y="16495"/>
                </a:lnTo>
                <a:cubicBezTo>
                  <a:pt x="15901" y="15124"/>
                  <a:pt x="16783" y="13829"/>
                  <a:pt x="18388" y="12838"/>
                </a:cubicBezTo>
                <a:cubicBezTo>
                  <a:pt x="20435" y="11619"/>
                  <a:pt x="21537" y="9981"/>
                  <a:pt x="21537" y="8229"/>
                </a:cubicBezTo>
                <a:cubicBezTo>
                  <a:pt x="21537" y="6571"/>
                  <a:pt x="20498" y="5048"/>
                  <a:pt x="18798" y="3886"/>
                </a:cubicBezTo>
                <a:lnTo>
                  <a:pt x="19963" y="3181"/>
                </a:lnTo>
                <a:close/>
                <a:moveTo>
                  <a:pt x="10233" y="724"/>
                </a:moveTo>
                <a:lnTo>
                  <a:pt x="11304" y="724"/>
                </a:lnTo>
                <a:lnTo>
                  <a:pt x="11304" y="1714"/>
                </a:lnTo>
                <a:cubicBezTo>
                  <a:pt x="11115" y="1714"/>
                  <a:pt x="10957" y="1714"/>
                  <a:pt x="10769" y="1714"/>
                </a:cubicBezTo>
                <a:cubicBezTo>
                  <a:pt x="10580" y="1714"/>
                  <a:pt x="10422" y="1714"/>
                  <a:pt x="10233" y="1714"/>
                </a:cubicBezTo>
                <a:lnTo>
                  <a:pt x="10233" y="724"/>
                </a:lnTo>
                <a:close/>
                <a:moveTo>
                  <a:pt x="6833" y="17486"/>
                </a:moveTo>
                <a:lnTo>
                  <a:pt x="14704" y="17486"/>
                </a:lnTo>
                <a:lnTo>
                  <a:pt x="14704" y="18000"/>
                </a:lnTo>
                <a:lnTo>
                  <a:pt x="6833" y="18286"/>
                </a:lnTo>
                <a:lnTo>
                  <a:pt x="6833" y="17486"/>
                </a:lnTo>
                <a:close/>
                <a:moveTo>
                  <a:pt x="6833" y="19010"/>
                </a:moveTo>
                <a:lnTo>
                  <a:pt x="14704" y="18724"/>
                </a:lnTo>
                <a:lnTo>
                  <a:pt x="14704" y="19257"/>
                </a:lnTo>
                <a:lnTo>
                  <a:pt x="14547" y="19352"/>
                </a:lnTo>
                <a:lnTo>
                  <a:pt x="7399" y="19619"/>
                </a:lnTo>
                <a:lnTo>
                  <a:pt x="6833" y="19257"/>
                </a:lnTo>
                <a:lnTo>
                  <a:pt x="6833" y="19010"/>
                </a:lnTo>
                <a:close/>
                <a:moveTo>
                  <a:pt x="12217" y="20876"/>
                </a:moveTo>
                <a:lnTo>
                  <a:pt x="9320" y="20876"/>
                </a:lnTo>
                <a:lnTo>
                  <a:pt x="8438" y="20305"/>
                </a:lnTo>
                <a:lnTo>
                  <a:pt x="13382" y="20114"/>
                </a:lnTo>
                <a:lnTo>
                  <a:pt x="12217" y="20876"/>
                </a:lnTo>
                <a:close/>
                <a:moveTo>
                  <a:pt x="17538" y="12343"/>
                </a:moveTo>
                <a:cubicBezTo>
                  <a:pt x="15712" y="13448"/>
                  <a:pt x="14704" y="14933"/>
                  <a:pt x="14704" y="16495"/>
                </a:cubicBezTo>
                <a:lnTo>
                  <a:pt x="14704" y="16781"/>
                </a:lnTo>
                <a:lnTo>
                  <a:pt x="6833" y="16781"/>
                </a:lnTo>
                <a:lnTo>
                  <a:pt x="6833" y="16495"/>
                </a:lnTo>
                <a:cubicBezTo>
                  <a:pt x="6833" y="14933"/>
                  <a:pt x="5825" y="13448"/>
                  <a:pt x="3999" y="12343"/>
                </a:cubicBezTo>
                <a:cubicBezTo>
                  <a:pt x="2173" y="11238"/>
                  <a:pt x="1165" y="9790"/>
                  <a:pt x="1165" y="8229"/>
                </a:cubicBezTo>
                <a:cubicBezTo>
                  <a:pt x="1165" y="5029"/>
                  <a:pt x="5479" y="2438"/>
                  <a:pt x="10769" y="2438"/>
                </a:cubicBezTo>
                <a:cubicBezTo>
                  <a:pt x="16058" y="2438"/>
                  <a:pt x="20372" y="5029"/>
                  <a:pt x="20372" y="8229"/>
                </a:cubicBezTo>
                <a:cubicBezTo>
                  <a:pt x="20372" y="9790"/>
                  <a:pt x="19364" y="11238"/>
                  <a:pt x="17538" y="12343"/>
                </a:cubicBezTo>
                <a:close/>
                <a:moveTo>
                  <a:pt x="10769" y="3086"/>
                </a:moveTo>
                <a:cubicBezTo>
                  <a:pt x="6077" y="3086"/>
                  <a:pt x="2267" y="5390"/>
                  <a:pt x="2267" y="8229"/>
                </a:cubicBezTo>
                <a:cubicBezTo>
                  <a:pt x="2267" y="11067"/>
                  <a:pt x="6077" y="13390"/>
                  <a:pt x="10769" y="13390"/>
                </a:cubicBezTo>
                <a:cubicBezTo>
                  <a:pt x="15460" y="13390"/>
                  <a:pt x="19270" y="11067"/>
                  <a:pt x="19270" y="8229"/>
                </a:cubicBezTo>
                <a:cubicBezTo>
                  <a:pt x="19270" y="5390"/>
                  <a:pt x="15460" y="3086"/>
                  <a:pt x="10769" y="3086"/>
                </a:cubicBezTo>
                <a:close/>
                <a:moveTo>
                  <a:pt x="10769" y="12667"/>
                </a:moveTo>
                <a:cubicBezTo>
                  <a:pt x="6738" y="12667"/>
                  <a:pt x="3432" y="10667"/>
                  <a:pt x="3432" y="8229"/>
                </a:cubicBezTo>
                <a:cubicBezTo>
                  <a:pt x="3432" y="5771"/>
                  <a:pt x="6738" y="3810"/>
                  <a:pt x="10769" y="3810"/>
                </a:cubicBezTo>
                <a:cubicBezTo>
                  <a:pt x="14799" y="3810"/>
                  <a:pt x="18105" y="5771"/>
                  <a:pt x="18105" y="8229"/>
                </a:cubicBezTo>
                <a:cubicBezTo>
                  <a:pt x="18105" y="10667"/>
                  <a:pt x="14799" y="12667"/>
                  <a:pt x="10769" y="12667"/>
                </a:cubicBezTo>
                <a:close/>
                <a:moveTo>
                  <a:pt x="13319" y="4971"/>
                </a:moveTo>
                <a:cubicBezTo>
                  <a:pt x="13319" y="4781"/>
                  <a:pt x="13571" y="4629"/>
                  <a:pt x="13886" y="4629"/>
                </a:cubicBezTo>
                <a:cubicBezTo>
                  <a:pt x="14201" y="4629"/>
                  <a:pt x="14452" y="4781"/>
                  <a:pt x="14452" y="4971"/>
                </a:cubicBezTo>
                <a:cubicBezTo>
                  <a:pt x="14452" y="5162"/>
                  <a:pt x="14201" y="5314"/>
                  <a:pt x="13886" y="5314"/>
                </a:cubicBezTo>
                <a:cubicBezTo>
                  <a:pt x="13571" y="5314"/>
                  <a:pt x="13319" y="5162"/>
                  <a:pt x="13319" y="4971"/>
                </a:cubicBezTo>
                <a:close/>
                <a:moveTo>
                  <a:pt x="7085" y="4971"/>
                </a:moveTo>
                <a:cubicBezTo>
                  <a:pt x="7085" y="4781"/>
                  <a:pt x="7336" y="4629"/>
                  <a:pt x="7651" y="4629"/>
                </a:cubicBezTo>
                <a:cubicBezTo>
                  <a:pt x="7966" y="4629"/>
                  <a:pt x="8218" y="4781"/>
                  <a:pt x="8218" y="4971"/>
                </a:cubicBezTo>
                <a:cubicBezTo>
                  <a:pt x="8218" y="5162"/>
                  <a:pt x="7966" y="5314"/>
                  <a:pt x="7651" y="5314"/>
                </a:cubicBezTo>
                <a:cubicBezTo>
                  <a:pt x="7336" y="5314"/>
                  <a:pt x="7085" y="5162"/>
                  <a:pt x="7085" y="4971"/>
                </a:cubicBezTo>
                <a:close/>
                <a:moveTo>
                  <a:pt x="16153" y="6000"/>
                </a:moveTo>
                <a:cubicBezTo>
                  <a:pt x="16468" y="6000"/>
                  <a:pt x="16720" y="6171"/>
                  <a:pt x="16720" y="6343"/>
                </a:cubicBezTo>
                <a:cubicBezTo>
                  <a:pt x="16720" y="6533"/>
                  <a:pt x="16468" y="6686"/>
                  <a:pt x="16153" y="6686"/>
                </a:cubicBezTo>
                <a:cubicBezTo>
                  <a:pt x="15838" y="6686"/>
                  <a:pt x="15586" y="6533"/>
                  <a:pt x="15586" y="6343"/>
                </a:cubicBezTo>
                <a:cubicBezTo>
                  <a:pt x="15586" y="6171"/>
                  <a:pt x="15838" y="6000"/>
                  <a:pt x="16153" y="6000"/>
                </a:cubicBezTo>
                <a:close/>
                <a:moveTo>
                  <a:pt x="16720" y="10114"/>
                </a:moveTo>
                <a:cubicBezTo>
                  <a:pt x="16720" y="10305"/>
                  <a:pt x="16468" y="10457"/>
                  <a:pt x="16153" y="10457"/>
                </a:cubicBezTo>
                <a:cubicBezTo>
                  <a:pt x="15838" y="10457"/>
                  <a:pt x="15586" y="10305"/>
                  <a:pt x="15586" y="10114"/>
                </a:cubicBezTo>
                <a:cubicBezTo>
                  <a:pt x="15586" y="9924"/>
                  <a:pt x="15838" y="9771"/>
                  <a:pt x="16153" y="9771"/>
                </a:cubicBezTo>
                <a:cubicBezTo>
                  <a:pt x="16468" y="9771"/>
                  <a:pt x="16720" y="9924"/>
                  <a:pt x="16720" y="10114"/>
                </a:cubicBezTo>
                <a:close/>
                <a:moveTo>
                  <a:pt x="5951" y="10114"/>
                </a:moveTo>
                <a:cubicBezTo>
                  <a:pt x="5951" y="10305"/>
                  <a:pt x="5699" y="10457"/>
                  <a:pt x="5384" y="10457"/>
                </a:cubicBezTo>
                <a:cubicBezTo>
                  <a:pt x="5069" y="10457"/>
                  <a:pt x="4817" y="10305"/>
                  <a:pt x="4817" y="10114"/>
                </a:cubicBezTo>
                <a:cubicBezTo>
                  <a:pt x="4817" y="9924"/>
                  <a:pt x="5069" y="9771"/>
                  <a:pt x="5384" y="9771"/>
                </a:cubicBezTo>
                <a:cubicBezTo>
                  <a:pt x="5699" y="9771"/>
                  <a:pt x="5951" y="9924"/>
                  <a:pt x="5951" y="10114"/>
                </a:cubicBezTo>
                <a:close/>
                <a:moveTo>
                  <a:pt x="5951" y="6343"/>
                </a:moveTo>
                <a:cubicBezTo>
                  <a:pt x="5951" y="6533"/>
                  <a:pt x="5699" y="6686"/>
                  <a:pt x="5384" y="6686"/>
                </a:cubicBezTo>
                <a:cubicBezTo>
                  <a:pt x="5069" y="6686"/>
                  <a:pt x="4817" y="6533"/>
                  <a:pt x="4817" y="6343"/>
                </a:cubicBezTo>
                <a:cubicBezTo>
                  <a:pt x="4817" y="6171"/>
                  <a:pt x="5069" y="6000"/>
                  <a:pt x="5384" y="6000"/>
                </a:cubicBezTo>
                <a:cubicBezTo>
                  <a:pt x="5699" y="6000"/>
                  <a:pt x="5951" y="6171"/>
                  <a:pt x="5951" y="6343"/>
                </a:cubicBezTo>
                <a:close/>
                <a:moveTo>
                  <a:pt x="14452" y="11486"/>
                </a:moveTo>
                <a:cubicBezTo>
                  <a:pt x="14452" y="11676"/>
                  <a:pt x="14201" y="11829"/>
                  <a:pt x="13886" y="11829"/>
                </a:cubicBezTo>
                <a:cubicBezTo>
                  <a:pt x="13571" y="11829"/>
                  <a:pt x="13319" y="11676"/>
                  <a:pt x="13319" y="11486"/>
                </a:cubicBezTo>
                <a:cubicBezTo>
                  <a:pt x="13319" y="11314"/>
                  <a:pt x="13571" y="11143"/>
                  <a:pt x="13886" y="11143"/>
                </a:cubicBezTo>
                <a:cubicBezTo>
                  <a:pt x="14201" y="11143"/>
                  <a:pt x="14452" y="11314"/>
                  <a:pt x="14452" y="11486"/>
                </a:cubicBezTo>
                <a:close/>
                <a:moveTo>
                  <a:pt x="11335" y="12000"/>
                </a:moveTo>
                <a:cubicBezTo>
                  <a:pt x="11335" y="12190"/>
                  <a:pt x="11083" y="12343"/>
                  <a:pt x="10769" y="12343"/>
                </a:cubicBezTo>
                <a:cubicBezTo>
                  <a:pt x="10454" y="12343"/>
                  <a:pt x="10202" y="12190"/>
                  <a:pt x="10202" y="12000"/>
                </a:cubicBezTo>
                <a:cubicBezTo>
                  <a:pt x="10202" y="11810"/>
                  <a:pt x="10454" y="11657"/>
                  <a:pt x="10769" y="11657"/>
                </a:cubicBezTo>
                <a:cubicBezTo>
                  <a:pt x="11083" y="11657"/>
                  <a:pt x="11335" y="11810"/>
                  <a:pt x="11335" y="12000"/>
                </a:cubicBezTo>
                <a:close/>
                <a:moveTo>
                  <a:pt x="10202" y="4476"/>
                </a:moveTo>
                <a:cubicBezTo>
                  <a:pt x="10202" y="4286"/>
                  <a:pt x="10454" y="4133"/>
                  <a:pt x="10769" y="4133"/>
                </a:cubicBezTo>
                <a:cubicBezTo>
                  <a:pt x="11083" y="4133"/>
                  <a:pt x="11335" y="4286"/>
                  <a:pt x="11335" y="4476"/>
                </a:cubicBezTo>
                <a:cubicBezTo>
                  <a:pt x="11335" y="4667"/>
                  <a:pt x="11083" y="4819"/>
                  <a:pt x="10769" y="4819"/>
                </a:cubicBezTo>
                <a:cubicBezTo>
                  <a:pt x="10454" y="4819"/>
                  <a:pt x="10202" y="4667"/>
                  <a:pt x="10202" y="4476"/>
                </a:cubicBezTo>
                <a:close/>
                <a:moveTo>
                  <a:pt x="8218" y="11486"/>
                </a:moveTo>
                <a:cubicBezTo>
                  <a:pt x="8218" y="11676"/>
                  <a:pt x="7966" y="11829"/>
                  <a:pt x="7651" y="11829"/>
                </a:cubicBezTo>
                <a:cubicBezTo>
                  <a:pt x="7336" y="11829"/>
                  <a:pt x="7085" y="11676"/>
                  <a:pt x="7085" y="11486"/>
                </a:cubicBezTo>
                <a:cubicBezTo>
                  <a:pt x="7085" y="11314"/>
                  <a:pt x="7336" y="11143"/>
                  <a:pt x="7651" y="11143"/>
                </a:cubicBezTo>
                <a:cubicBezTo>
                  <a:pt x="7966" y="11143"/>
                  <a:pt x="8218" y="11314"/>
                  <a:pt x="8218" y="11486"/>
                </a:cubicBezTo>
                <a:close/>
                <a:moveTo>
                  <a:pt x="4534" y="8571"/>
                </a:moveTo>
                <a:cubicBezTo>
                  <a:pt x="4219" y="8571"/>
                  <a:pt x="3967" y="8419"/>
                  <a:pt x="3967" y="8229"/>
                </a:cubicBezTo>
                <a:cubicBezTo>
                  <a:pt x="3967" y="8038"/>
                  <a:pt x="4219" y="7886"/>
                  <a:pt x="4534" y="7886"/>
                </a:cubicBezTo>
                <a:cubicBezTo>
                  <a:pt x="4849" y="7886"/>
                  <a:pt x="5101" y="8038"/>
                  <a:pt x="5101" y="8229"/>
                </a:cubicBezTo>
                <a:cubicBezTo>
                  <a:pt x="5101" y="8419"/>
                  <a:pt x="4849" y="8571"/>
                  <a:pt x="4534" y="8571"/>
                </a:cubicBezTo>
                <a:close/>
                <a:moveTo>
                  <a:pt x="10769" y="6838"/>
                </a:moveTo>
                <a:cubicBezTo>
                  <a:pt x="9509" y="6838"/>
                  <a:pt x="8470" y="7467"/>
                  <a:pt x="8470" y="8229"/>
                </a:cubicBezTo>
                <a:cubicBezTo>
                  <a:pt x="8470" y="8990"/>
                  <a:pt x="9509" y="9619"/>
                  <a:pt x="10769" y="9619"/>
                </a:cubicBezTo>
                <a:cubicBezTo>
                  <a:pt x="11839" y="9619"/>
                  <a:pt x="12721" y="9181"/>
                  <a:pt x="12973" y="8590"/>
                </a:cubicBezTo>
                <a:lnTo>
                  <a:pt x="17003" y="8590"/>
                </a:lnTo>
                <a:lnTo>
                  <a:pt x="17003" y="7867"/>
                </a:lnTo>
                <a:lnTo>
                  <a:pt x="12973" y="7867"/>
                </a:lnTo>
                <a:cubicBezTo>
                  <a:pt x="12721" y="7276"/>
                  <a:pt x="11839" y="6838"/>
                  <a:pt x="10769" y="6838"/>
                </a:cubicBezTo>
                <a:close/>
                <a:moveTo>
                  <a:pt x="10769" y="8895"/>
                </a:moveTo>
                <a:cubicBezTo>
                  <a:pt x="10170" y="8895"/>
                  <a:pt x="9666" y="8590"/>
                  <a:pt x="9666" y="8229"/>
                </a:cubicBezTo>
                <a:cubicBezTo>
                  <a:pt x="9666" y="7848"/>
                  <a:pt x="10170" y="7562"/>
                  <a:pt x="10769" y="7562"/>
                </a:cubicBezTo>
                <a:cubicBezTo>
                  <a:pt x="11367" y="7562"/>
                  <a:pt x="11871" y="7848"/>
                  <a:pt x="11871" y="8229"/>
                </a:cubicBezTo>
                <a:cubicBezTo>
                  <a:pt x="11871" y="8590"/>
                  <a:pt x="11367" y="8895"/>
                  <a:pt x="10769" y="889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5" name="Shape"/>
          <p:cNvSpPr/>
          <p:nvPr/>
        </p:nvSpPr>
        <p:spPr>
          <a:xfrm>
            <a:off x="17817913" y="8499106"/>
            <a:ext cx="671152" cy="8247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5428" y="0"/>
                  <a:pt x="0" y="911"/>
                  <a:pt x="0" y="2620"/>
                </a:cubicBezTo>
                <a:lnTo>
                  <a:pt x="0" y="18980"/>
                </a:lnTo>
                <a:cubicBezTo>
                  <a:pt x="0" y="20711"/>
                  <a:pt x="5428" y="21600"/>
                  <a:pt x="10800" y="21600"/>
                </a:cubicBezTo>
                <a:cubicBezTo>
                  <a:pt x="16172" y="21600"/>
                  <a:pt x="21600" y="20711"/>
                  <a:pt x="21600" y="18980"/>
                </a:cubicBezTo>
                <a:lnTo>
                  <a:pt x="21600" y="2620"/>
                </a:lnTo>
                <a:cubicBezTo>
                  <a:pt x="21600" y="911"/>
                  <a:pt x="16172" y="0"/>
                  <a:pt x="10800" y="0"/>
                </a:cubicBezTo>
                <a:close/>
                <a:moveTo>
                  <a:pt x="10800" y="866"/>
                </a:moveTo>
                <a:cubicBezTo>
                  <a:pt x="17123" y="866"/>
                  <a:pt x="20537" y="2028"/>
                  <a:pt x="20537" y="2620"/>
                </a:cubicBezTo>
                <a:cubicBezTo>
                  <a:pt x="20537" y="3213"/>
                  <a:pt x="17095" y="4375"/>
                  <a:pt x="10800" y="4375"/>
                </a:cubicBezTo>
                <a:cubicBezTo>
                  <a:pt x="4477" y="4375"/>
                  <a:pt x="1063" y="3213"/>
                  <a:pt x="1063" y="2620"/>
                </a:cubicBezTo>
                <a:cubicBezTo>
                  <a:pt x="1063" y="2028"/>
                  <a:pt x="4505" y="866"/>
                  <a:pt x="10800" y="866"/>
                </a:cubicBezTo>
                <a:close/>
                <a:moveTo>
                  <a:pt x="10800" y="20734"/>
                </a:moveTo>
                <a:cubicBezTo>
                  <a:pt x="4505" y="20734"/>
                  <a:pt x="1063" y="19595"/>
                  <a:pt x="1063" y="18980"/>
                </a:cubicBezTo>
                <a:lnTo>
                  <a:pt x="1063" y="14719"/>
                </a:lnTo>
                <a:cubicBezTo>
                  <a:pt x="2882" y="15653"/>
                  <a:pt x="6855" y="16154"/>
                  <a:pt x="10800" y="16154"/>
                </a:cubicBezTo>
                <a:cubicBezTo>
                  <a:pt x="14745" y="16154"/>
                  <a:pt x="18718" y="15653"/>
                  <a:pt x="20537" y="14719"/>
                </a:cubicBezTo>
                <a:lnTo>
                  <a:pt x="20537" y="18980"/>
                </a:lnTo>
                <a:cubicBezTo>
                  <a:pt x="20537" y="19595"/>
                  <a:pt x="17123" y="20734"/>
                  <a:pt x="10800" y="20734"/>
                </a:cubicBezTo>
                <a:close/>
                <a:moveTo>
                  <a:pt x="10800" y="15289"/>
                </a:moveTo>
                <a:cubicBezTo>
                  <a:pt x="4505" y="15289"/>
                  <a:pt x="1063" y="14127"/>
                  <a:pt x="1063" y="13534"/>
                </a:cubicBezTo>
                <a:lnTo>
                  <a:pt x="1063" y="9273"/>
                </a:lnTo>
                <a:cubicBezTo>
                  <a:pt x="2882" y="10208"/>
                  <a:pt x="6855" y="10686"/>
                  <a:pt x="10800" y="10686"/>
                </a:cubicBezTo>
                <a:cubicBezTo>
                  <a:pt x="14745" y="10686"/>
                  <a:pt x="18718" y="10208"/>
                  <a:pt x="20537" y="9273"/>
                </a:cubicBezTo>
                <a:lnTo>
                  <a:pt x="20537" y="13534"/>
                </a:lnTo>
                <a:cubicBezTo>
                  <a:pt x="20537" y="14127"/>
                  <a:pt x="17123" y="15289"/>
                  <a:pt x="10800" y="15289"/>
                </a:cubicBezTo>
                <a:close/>
                <a:moveTo>
                  <a:pt x="10800" y="9820"/>
                </a:moveTo>
                <a:cubicBezTo>
                  <a:pt x="4505" y="9820"/>
                  <a:pt x="1063" y="8681"/>
                  <a:pt x="1063" y="8066"/>
                </a:cubicBezTo>
                <a:lnTo>
                  <a:pt x="1063" y="3805"/>
                </a:lnTo>
                <a:cubicBezTo>
                  <a:pt x="2882" y="4739"/>
                  <a:pt x="6855" y="5241"/>
                  <a:pt x="10800" y="5241"/>
                </a:cubicBezTo>
                <a:cubicBezTo>
                  <a:pt x="14745" y="5241"/>
                  <a:pt x="18718" y="4739"/>
                  <a:pt x="20537" y="3805"/>
                </a:cubicBezTo>
                <a:lnTo>
                  <a:pt x="20537" y="8066"/>
                </a:lnTo>
                <a:cubicBezTo>
                  <a:pt x="20537" y="8681"/>
                  <a:pt x="17123" y="9820"/>
                  <a:pt x="10800" y="982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6" name="Shape"/>
          <p:cNvSpPr/>
          <p:nvPr/>
        </p:nvSpPr>
        <p:spPr>
          <a:xfrm>
            <a:off x="19534442" y="8589347"/>
            <a:ext cx="936116" cy="644271"/>
          </a:xfrm>
          <a:custGeom>
            <a:avLst/>
            <a:gdLst/>
            <a:ahLst/>
            <a:cxnLst>
              <a:cxn ang="0">
                <a:pos x="wd2" y="hd2"/>
              </a:cxn>
              <a:cxn ang="5400000">
                <a:pos x="wd2" y="hd2"/>
              </a:cxn>
              <a:cxn ang="10800000">
                <a:pos x="wd2" y="hd2"/>
              </a:cxn>
              <a:cxn ang="16200000">
                <a:pos x="wd2" y="hd2"/>
              </a:cxn>
            </a:cxnLst>
            <a:rect l="0" t="0" r="r" b="b"/>
            <a:pathLst>
              <a:path w="21600" h="21600" extrusionOk="0">
                <a:moveTo>
                  <a:pt x="0" y="18340"/>
                </a:moveTo>
                <a:lnTo>
                  <a:pt x="2572" y="18340"/>
                </a:lnTo>
                <a:lnTo>
                  <a:pt x="2572" y="19446"/>
                </a:lnTo>
                <a:lnTo>
                  <a:pt x="0" y="19446"/>
                </a:lnTo>
                <a:lnTo>
                  <a:pt x="0" y="18340"/>
                </a:lnTo>
                <a:close/>
                <a:moveTo>
                  <a:pt x="1467" y="15691"/>
                </a:moveTo>
                <a:lnTo>
                  <a:pt x="0" y="15691"/>
                </a:lnTo>
                <a:lnTo>
                  <a:pt x="0" y="16797"/>
                </a:lnTo>
                <a:lnTo>
                  <a:pt x="1467" y="16797"/>
                </a:lnTo>
                <a:lnTo>
                  <a:pt x="1467" y="15691"/>
                </a:lnTo>
                <a:close/>
                <a:moveTo>
                  <a:pt x="1467" y="13012"/>
                </a:moveTo>
                <a:lnTo>
                  <a:pt x="0" y="13012"/>
                </a:lnTo>
                <a:lnTo>
                  <a:pt x="0" y="14119"/>
                </a:lnTo>
                <a:lnTo>
                  <a:pt x="1467" y="14119"/>
                </a:lnTo>
                <a:lnTo>
                  <a:pt x="1467" y="13012"/>
                </a:lnTo>
                <a:close/>
                <a:moveTo>
                  <a:pt x="0" y="11470"/>
                </a:moveTo>
                <a:lnTo>
                  <a:pt x="2572" y="11470"/>
                </a:lnTo>
                <a:lnTo>
                  <a:pt x="2572" y="10363"/>
                </a:lnTo>
                <a:lnTo>
                  <a:pt x="0" y="10363"/>
                </a:lnTo>
                <a:lnTo>
                  <a:pt x="0" y="11470"/>
                </a:lnTo>
                <a:close/>
                <a:moveTo>
                  <a:pt x="1467" y="7685"/>
                </a:moveTo>
                <a:lnTo>
                  <a:pt x="0" y="7685"/>
                </a:lnTo>
                <a:lnTo>
                  <a:pt x="0" y="8791"/>
                </a:lnTo>
                <a:lnTo>
                  <a:pt x="1467" y="8791"/>
                </a:lnTo>
                <a:lnTo>
                  <a:pt x="1467" y="7685"/>
                </a:lnTo>
                <a:close/>
                <a:moveTo>
                  <a:pt x="1467" y="5036"/>
                </a:moveTo>
                <a:lnTo>
                  <a:pt x="0" y="5036"/>
                </a:lnTo>
                <a:lnTo>
                  <a:pt x="0" y="6113"/>
                </a:lnTo>
                <a:lnTo>
                  <a:pt x="1467" y="6113"/>
                </a:lnTo>
                <a:lnTo>
                  <a:pt x="1467" y="5036"/>
                </a:lnTo>
                <a:close/>
                <a:moveTo>
                  <a:pt x="0" y="3464"/>
                </a:moveTo>
                <a:lnTo>
                  <a:pt x="2572" y="3464"/>
                </a:lnTo>
                <a:lnTo>
                  <a:pt x="2572" y="2358"/>
                </a:lnTo>
                <a:lnTo>
                  <a:pt x="0" y="2358"/>
                </a:lnTo>
                <a:lnTo>
                  <a:pt x="0" y="3464"/>
                </a:lnTo>
                <a:close/>
                <a:moveTo>
                  <a:pt x="10047" y="5153"/>
                </a:moveTo>
                <a:cubicBezTo>
                  <a:pt x="10047" y="4017"/>
                  <a:pt x="11353" y="3522"/>
                  <a:pt x="12659" y="3522"/>
                </a:cubicBezTo>
                <a:cubicBezTo>
                  <a:pt x="13945" y="3522"/>
                  <a:pt x="15271" y="4017"/>
                  <a:pt x="15271" y="5153"/>
                </a:cubicBezTo>
                <a:cubicBezTo>
                  <a:pt x="15271" y="6259"/>
                  <a:pt x="13945" y="6783"/>
                  <a:pt x="12659" y="6783"/>
                </a:cubicBezTo>
                <a:cubicBezTo>
                  <a:pt x="11353" y="6783"/>
                  <a:pt x="10047" y="6259"/>
                  <a:pt x="10047" y="5153"/>
                </a:cubicBezTo>
                <a:close/>
                <a:moveTo>
                  <a:pt x="10830" y="5153"/>
                </a:moveTo>
                <a:cubicBezTo>
                  <a:pt x="11011" y="5327"/>
                  <a:pt x="11634" y="5677"/>
                  <a:pt x="12659" y="5677"/>
                </a:cubicBezTo>
                <a:cubicBezTo>
                  <a:pt x="13663" y="5677"/>
                  <a:pt x="14286" y="5327"/>
                  <a:pt x="14467" y="5153"/>
                </a:cubicBezTo>
                <a:cubicBezTo>
                  <a:pt x="14286" y="4949"/>
                  <a:pt x="13663" y="4599"/>
                  <a:pt x="12659" y="4599"/>
                </a:cubicBezTo>
                <a:cubicBezTo>
                  <a:pt x="11634" y="4599"/>
                  <a:pt x="11011" y="4949"/>
                  <a:pt x="10830" y="5153"/>
                </a:cubicBezTo>
                <a:close/>
                <a:moveTo>
                  <a:pt x="21600" y="8908"/>
                </a:moveTo>
                <a:cubicBezTo>
                  <a:pt x="21600" y="9577"/>
                  <a:pt x="21379" y="10218"/>
                  <a:pt x="21017" y="10800"/>
                </a:cubicBezTo>
                <a:cubicBezTo>
                  <a:pt x="21399" y="11382"/>
                  <a:pt x="21600" y="12023"/>
                  <a:pt x="21600" y="12692"/>
                </a:cubicBezTo>
                <a:cubicBezTo>
                  <a:pt x="21600" y="13362"/>
                  <a:pt x="21379" y="14002"/>
                  <a:pt x="21017" y="14584"/>
                </a:cubicBezTo>
                <a:cubicBezTo>
                  <a:pt x="21399" y="15167"/>
                  <a:pt x="21600" y="15807"/>
                  <a:pt x="21600" y="16477"/>
                </a:cubicBezTo>
                <a:cubicBezTo>
                  <a:pt x="21600" y="19388"/>
                  <a:pt x="17742" y="21600"/>
                  <a:pt x="12659" y="21600"/>
                </a:cubicBezTo>
                <a:cubicBezTo>
                  <a:pt x="7555" y="21600"/>
                  <a:pt x="3717" y="19388"/>
                  <a:pt x="3717" y="16477"/>
                </a:cubicBezTo>
                <a:cubicBezTo>
                  <a:pt x="3717" y="15807"/>
                  <a:pt x="3898" y="15167"/>
                  <a:pt x="4280" y="14584"/>
                </a:cubicBezTo>
                <a:cubicBezTo>
                  <a:pt x="3918" y="14002"/>
                  <a:pt x="3717" y="13362"/>
                  <a:pt x="3717" y="12692"/>
                </a:cubicBezTo>
                <a:cubicBezTo>
                  <a:pt x="3717" y="12023"/>
                  <a:pt x="3898" y="11382"/>
                  <a:pt x="4280" y="10800"/>
                </a:cubicBezTo>
                <a:cubicBezTo>
                  <a:pt x="3918" y="10218"/>
                  <a:pt x="3717" y="9577"/>
                  <a:pt x="3717" y="8908"/>
                </a:cubicBezTo>
                <a:cubicBezTo>
                  <a:pt x="3717" y="8238"/>
                  <a:pt x="3898" y="7627"/>
                  <a:pt x="4280" y="7045"/>
                </a:cubicBezTo>
                <a:cubicBezTo>
                  <a:pt x="3918" y="6463"/>
                  <a:pt x="3717" y="5822"/>
                  <a:pt x="3717" y="5153"/>
                </a:cubicBezTo>
                <a:cubicBezTo>
                  <a:pt x="3717" y="2212"/>
                  <a:pt x="7555" y="0"/>
                  <a:pt x="12659" y="0"/>
                </a:cubicBezTo>
                <a:cubicBezTo>
                  <a:pt x="17742" y="0"/>
                  <a:pt x="21600" y="2212"/>
                  <a:pt x="21600" y="5153"/>
                </a:cubicBezTo>
                <a:cubicBezTo>
                  <a:pt x="21600" y="5822"/>
                  <a:pt x="21379" y="6463"/>
                  <a:pt x="21017" y="7045"/>
                </a:cubicBezTo>
                <a:cubicBezTo>
                  <a:pt x="21399" y="7627"/>
                  <a:pt x="21600" y="8238"/>
                  <a:pt x="21600" y="8908"/>
                </a:cubicBezTo>
                <a:close/>
                <a:moveTo>
                  <a:pt x="20435" y="11528"/>
                </a:moveTo>
                <a:cubicBezTo>
                  <a:pt x="18928" y="13071"/>
                  <a:pt x="16074" y="14060"/>
                  <a:pt x="12659" y="14060"/>
                </a:cubicBezTo>
                <a:cubicBezTo>
                  <a:pt x="9223" y="14060"/>
                  <a:pt x="6369" y="13071"/>
                  <a:pt x="4863" y="11528"/>
                </a:cubicBezTo>
                <a:cubicBezTo>
                  <a:pt x="4601" y="11906"/>
                  <a:pt x="4461" y="12314"/>
                  <a:pt x="4461" y="12692"/>
                </a:cubicBezTo>
                <a:cubicBezTo>
                  <a:pt x="4461" y="14613"/>
                  <a:pt x="7836" y="16739"/>
                  <a:pt x="12659" y="16739"/>
                </a:cubicBezTo>
                <a:cubicBezTo>
                  <a:pt x="17481" y="16739"/>
                  <a:pt x="20836" y="14613"/>
                  <a:pt x="20836" y="12692"/>
                </a:cubicBezTo>
                <a:cubicBezTo>
                  <a:pt x="20836" y="12314"/>
                  <a:pt x="20696" y="11906"/>
                  <a:pt x="20435" y="11528"/>
                </a:cubicBezTo>
                <a:close/>
                <a:moveTo>
                  <a:pt x="4461" y="8908"/>
                </a:moveTo>
                <a:cubicBezTo>
                  <a:pt x="4461" y="10829"/>
                  <a:pt x="7836" y="12954"/>
                  <a:pt x="12659" y="12954"/>
                </a:cubicBezTo>
                <a:cubicBezTo>
                  <a:pt x="17481" y="12954"/>
                  <a:pt x="20836" y="10829"/>
                  <a:pt x="20836" y="8908"/>
                </a:cubicBezTo>
                <a:cubicBezTo>
                  <a:pt x="20836" y="8529"/>
                  <a:pt x="20696" y="8151"/>
                  <a:pt x="20435" y="7743"/>
                </a:cubicBezTo>
                <a:cubicBezTo>
                  <a:pt x="18928" y="9286"/>
                  <a:pt x="16074" y="10276"/>
                  <a:pt x="12659" y="10276"/>
                </a:cubicBezTo>
                <a:cubicBezTo>
                  <a:pt x="9223" y="10276"/>
                  <a:pt x="6369" y="9286"/>
                  <a:pt x="4863" y="7743"/>
                </a:cubicBezTo>
                <a:cubicBezTo>
                  <a:pt x="4601" y="8122"/>
                  <a:pt x="4461" y="8529"/>
                  <a:pt x="4461" y="8908"/>
                </a:cubicBezTo>
                <a:close/>
                <a:moveTo>
                  <a:pt x="4461" y="5153"/>
                </a:moveTo>
                <a:cubicBezTo>
                  <a:pt x="4461" y="7045"/>
                  <a:pt x="7836" y="9170"/>
                  <a:pt x="12659" y="9170"/>
                </a:cubicBezTo>
                <a:cubicBezTo>
                  <a:pt x="17481" y="9170"/>
                  <a:pt x="20836" y="7045"/>
                  <a:pt x="20836" y="5153"/>
                </a:cubicBezTo>
                <a:cubicBezTo>
                  <a:pt x="20836" y="3231"/>
                  <a:pt x="17481" y="1106"/>
                  <a:pt x="12659" y="1106"/>
                </a:cubicBezTo>
                <a:cubicBezTo>
                  <a:pt x="7836" y="1106"/>
                  <a:pt x="4461" y="3231"/>
                  <a:pt x="4461" y="5153"/>
                </a:cubicBezTo>
                <a:close/>
                <a:moveTo>
                  <a:pt x="20836" y="16477"/>
                </a:moveTo>
                <a:cubicBezTo>
                  <a:pt x="20836" y="16069"/>
                  <a:pt x="20696" y="15691"/>
                  <a:pt x="20435" y="15283"/>
                </a:cubicBezTo>
                <a:cubicBezTo>
                  <a:pt x="18928" y="16826"/>
                  <a:pt x="16074" y="17816"/>
                  <a:pt x="12659" y="17816"/>
                </a:cubicBezTo>
                <a:cubicBezTo>
                  <a:pt x="9223" y="17816"/>
                  <a:pt x="6369" y="16826"/>
                  <a:pt x="4863" y="15283"/>
                </a:cubicBezTo>
                <a:cubicBezTo>
                  <a:pt x="4601" y="15691"/>
                  <a:pt x="4461" y="16069"/>
                  <a:pt x="4461" y="16477"/>
                </a:cubicBezTo>
                <a:cubicBezTo>
                  <a:pt x="4461" y="18369"/>
                  <a:pt x="7836" y="20494"/>
                  <a:pt x="12659" y="20494"/>
                </a:cubicBezTo>
                <a:cubicBezTo>
                  <a:pt x="17481" y="20494"/>
                  <a:pt x="20836" y="18369"/>
                  <a:pt x="20836" y="1647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7" name="Shape"/>
          <p:cNvSpPr/>
          <p:nvPr/>
        </p:nvSpPr>
        <p:spPr>
          <a:xfrm>
            <a:off x="21416090" y="8577823"/>
            <a:ext cx="801711" cy="667309"/>
          </a:xfrm>
          <a:custGeom>
            <a:avLst/>
            <a:gdLst/>
            <a:ahLst/>
            <a:cxnLst>
              <a:cxn ang="0">
                <a:pos x="wd2" y="hd2"/>
              </a:cxn>
              <a:cxn ang="5400000">
                <a:pos x="wd2" y="hd2"/>
              </a:cxn>
              <a:cxn ang="10800000">
                <a:pos x="wd2" y="hd2"/>
              </a:cxn>
              <a:cxn ang="16200000">
                <a:pos x="wd2" y="hd2"/>
              </a:cxn>
            </a:cxnLst>
            <a:rect l="0" t="0" r="r" b="b"/>
            <a:pathLst>
              <a:path w="21600" h="21600" extrusionOk="0">
                <a:moveTo>
                  <a:pt x="10800" y="6731"/>
                </a:moveTo>
                <a:cubicBezTo>
                  <a:pt x="12373" y="6731"/>
                  <a:pt x="13946" y="6224"/>
                  <a:pt x="13946" y="5125"/>
                </a:cubicBezTo>
                <a:cubicBezTo>
                  <a:pt x="13946" y="3999"/>
                  <a:pt x="12373" y="3492"/>
                  <a:pt x="10800" y="3492"/>
                </a:cubicBezTo>
                <a:cubicBezTo>
                  <a:pt x="9227" y="3492"/>
                  <a:pt x="7654" y="3999"/>
                  <a:pt x="7654" y="5125"/>
                </a:cubicBezTo>
                <a:cubicBezTo>
                  <a:pt x="7654" y="6224"/>
                  <a:pt x="9227" y="6731"/>
                  <a:pt x="10800" y="6731"/>
                </a:cubicBezTo>
                <a:close/>
                <a:moveTo>
                  <a:pt x="10800" y="4562"/>
                </a:moveTo>
                <a:cubicBezTo>
                  <a:pt x="12068" y="4562"/>
                  <a:pt x="12819" y="4928"/>
                  <a:pt x="13030" y="5125"/>
                </a:cubicBezTo>
                <a:cubicBezTo>
                  <a:pt x="12819" y="5323"/>
                  <a:pt x="12068" y="5660"/>
                  <a:pt x="10800" y="5660"/>
                </a:cubicBezTo>
                <a:cubicBezTo>
                  <a:pt x="9532" y="5660"/>
                  <a:pt x="8781" y="5323"/>
                  <a:pt x="8570" y="5125"/>
                </a:cubicBezTo>
                <a:cubicBezTo>
                  <a:pt x="8781" y="4928"/>
                  <a:pt x="9532" y="4562"/>
                  <a:pt x="10800" y="4562"/>
                </a:cubicBezTo>
                <a:close/>
                <a:moveTo>
                  <a:pt x="20896" y="7012"/>
                </a:moveTo>
                <a:cubicBezTo>
                  <a:pt x="21365" y="6421"/>
                  <a:pt x="21600" y="5801"/>
                  <a:pt x="21600" y="5125"/>
                </a:cubicBezTo>
                <a:cubicBezTo>
                  <a:pt x="21600" y="2197"/>
                  <a:pt x="16951" y="0"/>
                  <a:pt x="10800" y="0"/>
                </a:cubicBezTo>
                <a:cubicBezTo>
                  <a:pt x="4625" y="0"/>
                  <a:pt x="0" y="2197"/>
                  <a:pt x="0" y="5125"/>
                </a:cubicBezTo>
                <a:cubicBezTo>
                  <a:pt x="0" y="5801"/>
                  <a:pt x="258" y="6421"/>
                  <a:pt x="704" y="7012"/>
                </a:cubicBezTo>
                <a:cubicBezTo>
                  <a:pt x="235" y="7604"/>
                  <a:pt x="0" y="8223"/>
                  <a:pt x="0" y="8899"/>
                </a:cubicBezTo>
                <a:cubicBezTo>
                  <a:pt x="0" y="9575"/>
                  <a:pt x="258" y="10223"/>
                  <a:pt x="704" y="10786"/>
                </a:cubicBezTo>
                <a:cubicBezTo>
                  <a:pt x="235" y="11377"/>
                  <a:pt x="0" y="12025"/>
                  <a:pt x="0" y="12673"/>
                </a:cubicBezTo>
                <a:cubicBezTo>
                  <a:pt x="0" y="13349"/>
                  <a:pt x="258" y="13996"/>
                  <a:pt x="704" y="14588"/>
                </a:cubicBezTo>
                <a:cubicBezTo>
                  <a:pt x="235" y="15179"/>
                  <a:pt x="0" y="15799"/>
                  <a:pt x="0" y="16475"/>
                </a:cubicBezTo>
                <a:cubicBezTo>
                  <a:pt x="0" y="19375"/>
                  <a:pt x="4625" y="21600"/>
                  <a:pt x="10800" y="21600"/>
                </a:cubicBezTo>
                <a:cubicBezTo>
                  <a:pt x="16951" y="21600"/>
                  <a:pt x="21600" y="19375"/>
                  <a:pt x="21600" y="16475"/>
                </a:cubicBezTo>
                <a:cubicBezTo>
                  <a:pt x="21600" y="15799"/>
                  <a:pt x="21365" y="15179"/>
                  <a:pt x="20896" y="14588"/>
                </a:cubicBezTo>
                <a:cubicBezTo>
                  <a:pt x="21365" y="13996"/>
                  <a:pt x="21600" y="13349"/>
                  <a:pt x="21600" y="12673"/>
                </a:cubicBezTo>
                <a:cubicBezTo>
                  <a:pt x="21600" y="12025"/>
                  <a:pt x="21365" y="11377"/>
                  <a:pt x="20896" y="10786"/>
                </a:cubicBezTo>
                <a:cubicBezTo>
                  <a:pt x="21365" y="10223"/>
                  <a:pt x="21600" y="9575"/>
                  <a:pt x="21600" y="8899"/>
                </a:cubicBezTo>
                <a:cubicBezTo>
                  <a:pt x="21600" y="8223"/>
                  <a:pt x="21365" y="7604"/>
                  <a:pt x="20896" y="7012"/>
                </a:cubicBezTo>
                <a:close/>
                <a:moveTo>
                  <a:pt x="20731" y="12673"/>
                </a:moveTo>
                <a:cubicBezTo>
                  <a:pt x="20731" y="14616"/>
                  <a:pt x="16646" y="16756"/>
                  <a:pt x="10800" y="16756"/>
                </a:cubicBezTo>
                <a:cubicBezTo>
                  <a:pt x="4954" y="16756"/>
                  <a:pt x="892" y="14616"/>
                  <a:pt x="892" y="12673"/>
                </a:cubicBezTo>
                <a:cubicBezTo>
                  <a:pt x="892" y="12278"/>
                  <a:pt x="1057" y="11884"/>
                  <a:pt x="1385" y="11490"/>
                </a:cubicBezTo>
                <a:cubicBezTo>
                  <a:pt x="3193" y="13039"/>
                  <a:pt x="6668" y="14025"/>
                  <a:pt x="10800" y="14025"/>
                </a:cubicBezTo>
                <a:cubicBezTo>
                  <a:pt x="14956" y="14025"/>
                  <a:pt x="18407" y="13039"/>
                  <a:pt x="20238" y="11490"/>
                </a:cubicBezTo>
                <a:cubicBezTo>
                  <a:pt x="20567" y="11884"/>
                  <a:pt x="20731" y="12278"/>
                  <a:pt x="20731" y="12673"/>
                </a:cubicBezTo>
                <a:close/>
                <a:moveTo>
                  <a:pt x="1385" y="7688"/>
                </a:moveTo>
                <a:cubicBezTo>
                  <a:pt x="3193" y="9237"/>
                  <a:pt x="6668" y="10251"/>
                  <a:pt x="10800" y="10251"/>
                </a:cubicBezTo>
                <a:cubicBezTo>
                  <a:pt x="14956" y="10251"/>
                  <a:pt x="18407" y="9237"/>
                  <a:pt x="20238" y="7688"/>
                </a:cubicBezTo>
                <a:cubicBezTo>
                  <a:pt x="20567" y="8111"/>
                  <a:pt x="20731" y="8505"/>
                  <a:pt x="20731" y="8899"/>
                </a:cubicBezTo>
                <a:cubicBezTo>
                  <a:pt x="20731" y="10814"/>
                  <a:pt x="16646" y="12954"/>
                  <a:pt x="10800" y="12954"/>
                </a:cubicBezTo>
                <a:cubicBezTo>
                  <a:pt x="4954" y="12954"/>
                  <a:pt x="892" y="10814"/>
                  <a:pt x="892" y="8899"/>
                </a:cubicBezTo>
                <a:cubicBezTo>
                  <a:pt x="892" y="8505"/>
                  <a:pt x="1057" y="8111"/>
                  <a:pt x="1385" y="7688"/>
                </a:cubicBezTo>
                <a:close/>
                <a:moveTo>
                  <a:pt x="10800" y="1042"/>
                </a:moveTo>
                <a:cubicBezTo>
                  <a:pt x="16646" y="1042"/>
                  <a:pt x="20731" y="3182"/>
                  <a:pt x="20731" y="5125"/>
                </a:cubicBezTo>
                <a:cubicBezTo>
                  <a:pt x="20731" y="7040"/>
                  <a:pt x="16646" y="9181"/>
                  <a:pt x="10800" y="9181"/>
                </a:cubicBezTo>
                <a:cubicBezTo>
                  <a:pt x="4954" y="9181"/>
                  <a:pt x="892" y="7040"/>
                  <a:pt x="892" y="5125"/>
                </a:cubicBezTo>
                <a:cubicBezTo>
                  <a:pt x="892" y="3182"/>
                  <a:pt x="4954" y="1042"/>
                  <a:pt x="10800" y="1042"/>
                </a:cubicBezTo>
                <a:close/>
                <a:moveTo>
                  <a:pt x="10800" y="20530"/>
                </a:moveTo>
                <a:cubicBezTo>
                  <a:pt x="4954" y="20530"/>
                  <a:pt x="892" y="18390"/>
                  <a:pt x="892" y="16475"/>
                </a:cubicBezTo>
                <a:cubicBezTo>
                  <a:pt x="892" y="16080"/>
                  <a:pt x="1057" y="15658"/>
                  <a:pt x="1385" y="15264"/>
                </a:cubicBezTo>
                <a:cubicBezTo>
                  <a:pt x="3193" y="16813"/>
                  <a:pt x="6668" y="17798"/>
                  <a:pt x="10800" y="17798"/>
                </a:cubicBezTo>
                <a:cubicBezTo>
                  <a:pt x="14956" y="17798"/>
                  <a:pt x="18407" y="16813"/>
                  <a:pt x="20238" y="15264"/>
                </a:cubicBezTo>
                <a:cubicBezTo>
                  <a:pt x="20567" y="15658"/>
                  <a:pt x="20731" y="16080"/>
                  <a:pt x="20731" y="16475"/>
                </a:cubicBezTo>
                <a:cubicBezTo>
                  <a:pt x="20731" y="18390"/>
                  <a:pt x="16646" y="20530"/>
                  <a:pt x="10800" y="2053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8" name="Shape"/>
          <p:cNvSpPr/>
          <p:nvPr/>
        </p:nvSpPr>
        <p:spPr>
          <a:xfrm>
            <a:off x="15909383" y="10357711"/>
            <a:ext cx="809392" cy="790191"/>
          </a:xfrm>
          <a:custGeom>
            <a:avLst/>
            <a:gdLst/>
            <a:ahLst/>
            <a:cxnLst>
              <a:cxn ang="0">
                <a:pos x="wd2" y="hd2"/>
              </a:cxn>
              <a:cxn ang="5400000">
                <a:pos x="wd2" y="hd2"/>
              </a:cxn>
              <a:cxn ang="10800000">
                <a:pos x="wd2" y="hd2"/>
              </a:cxn>
              <a:cxn ang="16200000">
                <a:pos x="wd2" y="hd2"/>
              </a:cxn>
            </a:cxnLst>
            <a:rect l="0" t="0" r="r" b="b"/>
            <a:pathLst>
              <a:path w="21600" h="21600" extrusionOk="0">
                <a:moveTo>
                  <a:pt x="20997" y="4339"/>
                </a:moveTo>
                <a:lnTo>
                  <a:pt x="21600" y="3695"/>
                </a:lnTo>
                <a:lnTo>
                  <a:pt x="18004" y="0"/>
                </a:lnTo>
                <a:lnTo>
                  <a:pt x="17401" y="620"/>
                </a:lnTo>
                <a:lnTo>
                  <a:pt x="17981" y="1240"/>
                </a:lnTo>
                <a:lnTo>
                  <a:pt x="15011" y="4291"/>
                </a:lnTo>
                <a:lnTo>
                  <a:pt x="12621" y="1836"/>
                </a:lnTo>
                <a:lnTo>
                  <a:pt x="11995" y="2479"/>
                </a:lnTo>
                <a:lnTo>
                  <a:pt x="13480" y="4005"/>
                </a:lnTo>
                <a:lnTo>
                  <a:pt x="10510" y="7081"/>
                </a:lnTo>
                <a:lnTo>
                  <a:pt x="7517" y="4005"/>
                </a:lnTo>
                <a:lnTo>
                  <a:pt x="9002" y="2479"/>
                </a:lnTo>
                <a:lnTo>
                  <a:pt x="8399" y="1836"/>
                </a:lnTo>
                <a:lnTo>
                  <a:pt x="5104" y="5221"/>
                </a:lnTo>
                <a:lnTo>
                  <a:pt x="2715" y="2766"/>
                </a:lnTo>
                <a:lnTo>
                  <a:pt x="4199" y="1240"/>
                </a:lnTo>
                <a:lnTo>
                  <a:pt x="3596" y="620"/>
                </a:lnTo>
                <a:lnTo>
                  <a:pt x="0" y="4315"/>
                </a:lnTo>
                <a:lnTo>
                  <a:pt x="603" y="4935"/>
                </a:lnTo>
                <a:lnTo>
                  <a:pt x="2088" y="3409"/>
                </a:lnTo>
                <a:lnTo>
                  <a:pt x="4478" y="5865"/>
                </a:lnTo>
                <a:lnTo>
                  <a:pt x="1183" y="9250"/>
                </a:lnTo>
                <a:lnTo>
                  <a:pt x="1810" y="9870"/>
                </a:lnTo>
                <a:lnTo>
                  <a:pt x="3295" y="8344"/>
                </a:lnTo>
                <a:lnTo>
                  <a:pt x="6287" y="11420"/>
                </a:lnTo>
                <a:lnTo>
                  <a:pt x="1694" y="16140"/>
                </a:lnTo>
                <a:lnTo>
                  <a:pt x="974" y="21195"/>
                </a:lnTo>
                <a:lnTo>
                  <a:pt x="5916" y="20479"/>
                </a:lnTo>
                <a:lnTo>
                  <a:pt x="10510" y="15735"/>
                </a:lnTo>
                <a:lnTo>
                  <a:pt x="14106" y="19454"/>
                </a:lnTo>
                <a:lnTo>
                  <a:pt x="15893" y="17595"/>
                </a:lnTo>
                <a:lnTo>
                  <a:pt x="19790" y="21600"/>
                </a:lnTo>
                <a:lnTo>
                  <a:pt x="20417" y="20956"/>
                </a:lnTo>
                <a:lnTo>
                  <a:pt x="16519" y="16951"/>
                </a:lnTo>
                <a:lnTo>
                  <a:pt x="18329" y="15115"/>
                </a:lnTo>
                <a:lnTo>
                  <a:pt x="14709" y="11420"/>
                </a:lnTo>
                <a:lnTo>
                  <a:pt x="17702" y="8344"/>
                </a:lnTo>
                <a:lnTo>
                  <a:pt x="19187" y="9870"/>
                </a:lnTo>
                <a:lnTo>
                  <a:pt x="19814" y="9250"/>
                </a:lnTo>
                <a:lnTo>
                  <a:pt x="17424" y="6795"/>
                </a:lnTo>
                <a:lnTo>
                  <a:pt x="20394" y="3719"/>
                </a:lnTo>
                <a:lnTo>
                  <a:pt x="20997" y="4339"/>
                </a:lnTo>
                <a:close/>
                <a:moveTo>
                  <a:pt x="14106" y="4649"/>
                </a:moveTo>
                <a:lnTo>
                  <a:pt x="15289" y="5865"/>
                </a:lnTo>
                <a:lnTo>
                  <a:pt x="12296" y="8917"/>
                </a:lnTo>
                <a:lnTo>
                  <a:pt x="11113" y="7701"/>
                </a:lnTo>
                <a:lnTo>
                  <a:pt x="14106" y="4649"/>
                </a:lnTo>
                <a:close/>
                <a:moveTo>
                  <a:pt x="5499" y="19621"/>
                </a:moveTo>
                <a:lnTo>
                  <a:pt x="2018" y="20122"/>
                </a:lnTo>
                <a:lnTo>
                  <a:pt x="2506" y="16546"/>
                </a:lnTo>
                <a:lnTo>
                  <a:pt x="6891" y="12040"/>
                </a:lnTo>
                <a:lnTo>
                  <a:pt x="8074" y="13256"/>
                </a:lnTo>
                <a:lnTo>
                  <a:pt x="3596" y="17881"/>
                </a:lnTo>
                <a:lnTo>
                  <a:pt x="4199" y="18501"/>
                </a:lnTo>
                <a:lnTo>
                  <a:pt x="8700" y="13899"/>
                </a:lnTo>
                <a:lnTo>
                  <a:pt x="9884" y="15115"/>
                </a:lnTo>
                <a:lnTo>
                  <a:pt x="5499" y="19621"/>
                </a:lnTo>
                <a:close/>
                <a:moveTo>
                  <a:pt x="14106" y="18167"/>
                </a:moveTo>
                <a:lnTo>
                  <a:pt x="3921" y="7701"/>
                </a:lnTo>
                <a:lnTo>
                  <a:pt x="6891" y="4649"/>
                </a:lnTo>
                <a:lnTo>
                  <a:pt x="8074" y="5865"/>
                </a:lnTo>
                <a:lnTo>
                  <a:pt x="6589" y="7391"/>
                </a:lnTo>
                <a:lnTo>
                  <a:pt x="7215" y="8034"/>
                </a:lnTo>
                <a:lnTo>
                  <a:pt x="8700" y="6485"/>
                </a:lnTo>
                <a:lnTo>
                  <a:pt x="9884" y="7701"/>
                </a:lnTo>
                <a:lnTo>
                  <a:pt x="8399" y="9250"/>
                </a:lnTo>
                <a:lnTo>
                  <a:pt x="9002" y="9870"/>
                </a:lnTo>
                <a:lnTo>
                  <a:pt x="10510" y="8344"/>
                </a:lnTo>
                <a:lnTo>
                  <a:pt x="11693" y="9560"/>
                </a:lnTo>
                <a:lnTo>
                  <a:pt x="10185" y="11086"/>
                </a:lnTo>
                <a:lnTo>
                  <a:pt x="10812" y="11730"/>
                </a:lnTo>
                <a:lnTo>
                  <a:pt x="12296" y="10204"/>
                </a:lnTo>
                <a:lnTo>
                  <a:pt x="13480" y="11420"/>
                </a:lnTo>
                <a:lnTo>
                  <a:pt x="11995" y="12946"/>
                </a:lnTo>
                <a:lnTo>
                  <a:pt x="12621" y="13589"/>
                </a:lnTo>
                <a:lnTo>
                  <a:pt x="14106" y="12040"/>
                </a:lnTo>
                <a:lnTo>
                  <a:pt x="15289" y="13256"/>
                </a:lnTo>
                <a:lnTo>
                  <a:pt x="13781" y="14781"/>
                </a:lnTo>
                <a:lnTo>
                  <a:pt x="14408" y="15425"/>
                </a:lnTo>
                <a:lnTo>
                  <a:pt x="15893" y="13899"/>
                </a:lnTo>
                <a:lnTo>
                  <a:pt x="17076" y="15115"/>
                </a:lnTo>
                <a:lnTo>
                  <a:pt x="14106" y="18167"/>
                </a:lnTo>
                <a:close/>
                <a:moveTo>
                  <a:pt x="14106" y="10776"/>
                </a:moveTo>
                <a:lnTo>
                  <a:pt x="12923" y="9560"/>
                </a:lnTo>
                <a:lnTo>
                  <a:pt x="15893" y="6485"/>
                </a:lnTo>
                <a:lnTo>
                  <a:pt x="17076" y="7701"/>
                </a:lnTo>
                <a:lnTo>
                  <a:pt x="14106" y="10776"/>
                </a:lnTo>
                <a:close/>
                <a:moveTo>
                  <a:pt x="15614" y="4935"/>
                </a:moveTo>
                <a:lnTo>
                  <a:pt x="16797" y="3719"/>
                </a:lnTo>
                <a:lnTo>
                  <a:pt x="17981" y="4935"/>
                </a:lnTo>
                <a:lnTo>
                  <a:pt x="16797" y="6151"/>
                </a:lnTo>
                <a:lnTo>
                  <a:pt x="15614" y="4935"/>
                </a:lnTo>
                <a:close/>
                <a:moveTo>
                  <a:pt x="18607" y="4291"/>
                </a:moveTo>
                <a:lnTo>
                  <a:pt x="17424" y="3075"/>
                </a:lnTo>
                <a:lnTo>
                  <a:pt x="18607" y="1860"/>
                </a:lnTo>
                <a:lnTo>
                  <a:pt x="19790" y="3075"/>
                </a:lnTo>
                <a:lnTo>
                  <a:pt x="18607" y="429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9" name="Shape"/>
          <p:cNvSpPr/>
          <p:nvPr/>
        </p:nvSpPr>
        <p:spPr>
          <a:xfrm>
            <a:off x="17671995" y="10549713"/>
            <a:ext cx="962996" cy="406179"/>
          </a:xfrm>
          <a:custGeom>
            <a:avLst/>
            <a:gdLst/>
            <a:ahLst/>
            <a:cxnLst>
              <a:cxn ang="0">
                <a:pos x="wd2" y="hd2"/>
              </a:cxn>
              <a:cxn ang="5400000">
                <a:pos x="wd2" y="hd2"/>
              </a:cxn>
              <a:cxn ang="10800000">
                <a:pos x="wd2" y="hd2"/>
              </a:cxn>
              <a:cxn ang="16200000">
                <a:pos x="wd2" y="hd2"/>
              </a:cxn>
            </a:cxnLst>
            <a:rect l="0" t="0" r="r" b="b"/>
            <a:pathLst>
              <a:path w="21600" h="21600" extrusionOk="0">
                <a:moveTo>
                  <a:pt x="3027" y="14400"/>
                </a:moveTo>
                <a:lnTo>
                  <a:pt x="6054" y="14400"/>
                </a:lnTo>
                <a:lnTo>
                  <a:pt x="6054" y="4506"/>
                </a:lnTo>
                <a:lnTo>
                  <a:pt x="3027" y="4506"/>
                </a:lnTo>
                <a:lnTo>
                  <a:pt x="3027" y="14400"/>
                </a:lnTo>
                <a:close/>
                <a:moveTo>
                  <a:pt x="3769" y="6271"/>
                </a:moveTo>
                <a:lnTo>
                  <a:pt x="5312" y="6271"/>
                </a:lnTo>
                <a:lnTo>
                  <a:pt x="5312" y="12635"/>
                </a:lnTo>
                <a:lnTo>
                  <a:pt x="3769" y="12635"/>
                </a:lnTo>
                <a:lnTo>
                  <a:pt x="3769" y="6271"/>
                </a:lnTo>
                <a:close/>
                <a:moveTo>
                  <a:pt x="7207" y="14400"/>
                </a:moveTo>
                <a:lnTo>
                  <a:pt x="10214" y="14400"/>
                </a:lnTo>
                <a:lnTo>
                  <a:pt x="10214" y="4506"/>
                </a:lnTo>
                <a:lnTo>
                  <a:pt x="7207" y="4506"/>
                </a:lnTo>
                <a:lnTo>
                  <a:pt x="7207" y="14400"/>
                </a:lnTo>
                <a:close/>
                <a:moveTo>
                  <a:pt x="7949" y="6271"/>
                </a:moveTo>
                <a:lnTo>
                  <a:pt x="9492" y="6271"/>
                </a:lnTo>
                <a:lnTo>
                  <a:pt x="9492" y="12635"/>
                </a:lnTo>
                <a:lnTo>
                  <a:pt x="7949" y="12635"/>
                </a:lnTo>
                <a:lnTo>
                  <a:pt x="7949" y="6271"/>
                </a:lnTo>
                <a:close/>
                <a:moveTo>
                  <a:pt x="11386" y="14400"/>
                </a:moveTo>
                <a:lnTo>
                  <a:pt x="14393" y="14400"/>
                </a:lnTo>
                <a:lnTo>
                  <a:pt x="14393" y="4506"/>
                </a:lnTo>
                <a:lnTo>
                  <a:pt x="11386" y="4506"/>
                </a:lnTo>
                <a:lnTo>
                  <a:pt x="11386" y="14400"/>
                </a:lnTo>
                <a:close/>
                <a:moveTo>
                  <a:pt x="12128" y="6271"/>
                </a:moveTo>
                <a:lnTo>
                  <a:pt x="13651" y="6271"/>
                </a:lnTo>
                <a:lnTo>
                  <a:pt x="13651" y="12635"/>
                </a:lnTo>
                <a:lnTo>
                  <a:pt x="12128" y="12635"/>
                </a:lnTo>
                <a:lnTo>
                  <a:pt x="12128" y="6271"/>
                </a:lnTo>
                <a:close/>
                <a:moveTo>
                  <a:pt x="15565" y="14400"/>
                </a:moveTo>
                <a:lnTo>
                  <a:pt x="18573" y="14400"/>
                </a:lnTo>
                <a:lnTo>
                  <a:pt x="18573" y="4506"/>
                </a:lnTo>
                <a:lnTo>
                  <a:pt x="15565" y="4506"/>
                </a:lnTo>
                <a:lnTo>
                  <a:pt x="15565" y="14400"/>
                </a:lnTo>
                <a:close/>
                <a:moveTo>
                  <a:pt x="16288" y="6271"/>
                </a:moveTo>
                <a:lnTo>
                  <a:pt x="17831" y="6271"/>
                </a:lnTo>
                <a:lnTo>
                  <a:pt x="17831" y="12635"/>
                </a:lnTo>
                <a:lnTo>
                  <a:pt x="16288" y="12635"/>
                </a:lnTo>
                <a:lnTo>
                  <a:pt x="16288" y="6271"/>
                </a:lnTo>
                <a:close/>
                <a:moveTo>
                  <a:pt x="20858" y="8083"/>
                </a:moveTo>
                <a:lnTo>
                  <a:pt x="21600" y="8083"/>
                </a:lnTo>
                <a:lnTo>
                  <a:pt x="21600" y="0"/>
                </a:lnTo>
                <a:lnTo>
                  <a:pt x="0" y="0"/>
                </a:lnTo>
                <a:lnTo>
                  <a:pt x="0" y="8083"/>
                </a:lnTo>
                <a:lnTo>
                  <a:pt x="742" y="8083"/>
                </a:lnTo>
                <a:cubicBezTo>
                  <a:pt x="957" y="8083"/>
                  <a:pt x="1133" y="8501"/>
                  <a:pt x="1133" y="9012"/>
                </a:cubicBezTo>
                <a:cubicBezTo>
                  <a:pt x="1133" y="9523"/>
                  <a:pt x="957" y="9941"/>
                  <a:pt x="742" y="9941"/>
                </a:cubicBezTo>
                <a:lnTo>
                  <a:pt x="0" y="9941"/>
                </a:lnTo>
                <a:lnTo>
                  <a:pt x="0" y="21600"/>
                </a:lnTo>
                <a:lnTo>
                  <a:pt x="13261" y="21600"/>
                </a:lnTo>
                <a:lnTo>
                  <a:pt x="13261" y="19835"/>
                </a:lnTo>
                <a:cubicBezTo>
                  <a:pt x="13261" y="19324"/>
                  <a:pt x="13437" y="18906"/>
                  <a:pt x="13651" y="18906"/>
                </a:cubicBezTo>
                <a:cubicBezTo>
                  <a:pt x="13866" y="18906"/>
                  <a:pt x="14042" y="19324"/>
                  <a:pt x="14042" y="19835"/>
                </a:cubicBezTo>
                <a:lnTo>
                  <a:pt x="14042" y="21600"/>
                </a:lnTo>
                <a:lnTo>
                  <a:pt x="21600" y="21600"/>
                </a:lnTo>
                <a:lnTo>
                  <a:pt x="21600" y="9941"/>
                </a:lnTo>
                <a:lnTo>
                  <a:pt x="20858" y="9941"/>
                </a:lnTo>
                <a:cubicBezTo>
                  <a:pt x="20643" y="9941"/>
                  <a:pt x="20467" y="9523"/>
                  <a:pt x="20467" y="9012"/>
                </a:cubicBezTo>
                <a:cubicBezTo>
                  <a:pt x="20467" y="8501"/>
                  <a:pt x="20643" y="8083"/>
                  <a:pt x="20858" y="8083"/>
                </a:cubicBezTo>
                <a:close/>
                <a:moveTo>
                  <a:pt x="20858" y="11706"/>
                </a:moveTo>
                <a:lnTo>
                  <a:pt x="20877" y="19881"/>
                </a:lnTo>
                <a:lnTo>
                  <a:pt x="18573" y="19881"/>
                </a:lnTo>
                <a:lnTo>
                  <a:pt x="18573" y="17141"/>
                </a:lnTo>
                <a:lnTo>
                  <a:pt x="17831" y="17141"/>
                </a:lnTo>
                <a:lnTo>
                  <a:pt x="17831" y="19881"/>
                </a:lnTo>
                <a:lnTo>
                  <a:pt x="17050" y="19881"/>
                </a:lnTo>
                <a:lnTo>
                  <a:pt x="17050" y="17141"/>
                </a:lnTo>
                <a:lnTo>
                  <a:pt x="16307" y="17141"/>
                </a:lnTo>
                <a:lnTo>
                  <a:pt x="16307" y="19881"/>
                </a:lnTo>
                <a:lnTo>
                  <a:pt x="14784" y="19881"/>
                </a:lnTo>
                <a:lnTo>
                  <a:pt x="14784" y="19835"/>
                </a:lnTo>
                <a:cubicBezTo>
                  <a:pt x="14784" y="18348"/>
                  <a:pt x="14276" y="17141"/>
                  <a:pt x="13651" y="17141"/>
                </a:cubicBezTo>
                <a:cubicBezTo>
                  <a:pt x="13026" y="17141"/>
                  <a:pt x="12519" y="18348"/>
                  <a:pt x="12519" y="19835"/>
                </a:cubicBezTo>
                <a:lnTo>
                  <a:pt x="11366" y="19835"/>
                </a:lnTo>
                <a:lnTo>
                  <a:pt x="11366" y="17141"/>
                </a:lnTo>
                <a:lnTo>
                  <a:pt x="10624" y="17141"/>
                </a:lnTo>
                <a:lnTo>
                  <a:pt x="10624" y="19835"/>
                </a:lnTo>
                <a:lnTo>
                  <a:pt x="9843" y="19835"/>
                </a:lnTo>
                <a:lnTo>
                  <a:pt x="9843" y="17141"/>
                </a:lnTo>
                <a:lnTo>
                  <a:pt x="9101" y="17141"/>
                </a:lnTo>
                <a:lnTo>
                  <a:pt x="9101" y="19835"/>
                </a:lnTo>
                <a:lnTo>
                  <a:pt x="8320" y="19835"/>
                </a:lnTo>
                <a:lnTo>
                  <a:pt x="8320" y="17141"/>
                </a:lnTo>
                <a:lnTo>
                  <a:pt x="7578" y="17141"/>
                </a:lnTo>
                <a:lnTo>
                  <a:pt x="7578" y="19835"/>
                </a:lnTo>
                <a:lnTo>
                  <a:pt x="6796" y="19835"/>
                </a:lnTo>
                <a:lnTo>
                  <a:pt x="6796" y="17141"/>
                </a:lnTo>
                <a:lnTo>
                  <a:pt x="6074" y="17141"/>
                </a:lnTo>
                <a:lnTo>
                  <a:pt x="6074" y="19835"/>
                </a:lnTo>
                <a:lnTo>
                  <a:pt x="5293" y="19835"/>
                </a:lnTo>
                <a:lnTo>
                  <a:pt x="5293" y="17141"/>
                </a:lnTo>
                <a:lnTo>
                  <a:pt x="4550" y="17141"/>
                </a:lnTo>
                <a:lnTo>
                  <a:pt x="4550" y="19835"/>
                </a:lnTo>
                <a:lnTo>
                  <a:pt x="3769" y="19835"/>
                </a:lnTo>
                <a:lnTo>
                  <a:pt x="3769" y="17141"/>
                </a:lnTo>
                <a:lnTo>
                  <a:pt x="3027" y="17141"/>
                </a:lnTo>
                <a:lnTo>
                  <a:pt x="3027" y="19881"/>
                </a:lnTo>
                <a:lnTo>
                  <a:pt x="742" y="19881"/>
                </a:lnTo>
                <a:lnTo>
                  <a:pt x="742" y="11706"/>
                </a:lnTo>
                <a:cubicBezTo>
                  <a:pt x="1367" y="11706"/>
                  <a:pt x="1875" y="10498"/>
                  <a:pt x="1875" y="9012"/>
                </a:cubicBezTo>
                <a:cubicBezTo>
                  <a:pt x="1875" y="7525"/>
                  <a:pt x="1367" y="6317"/>
                  <a:pt x="742" y="6317"/>
                </a:cubicBezTo>
                <a:lnTo>
                  <a:pt x="742" y="1765"/>
                </a:lnTo>
                <a:lnTo>
                  <a:pt x="20877" y="1765"/>
                </a:lnTo>
                <a:lnTo>
                  <a:pt x="20877" y="6317"/>
                </a:lnTo>
                <a:lnTo>
                  <a:pt x="20858" y="6317"/>
                </a:lnTo>
                <a:cubicBezTo>
                  <a:pt x="20233" y="6317"/>
                  <a:pt x="19725" y="7525"/>
                  <a:pt x="19725" y="9012"/>
                </a:cubicBezTo>
                <a:cubicBezTo>
                  <a:pt x="19725" y="10498"/>
                  <a:pt x="20233" y="11706"/>
                  <a:pt x="20858" y="11706"/>
                </a:cubicBezTo>
                <a:close/>
              </a:path>
            </a:pathLst>
          </a:custGeom>
          <a:solidFill>
            <a:srgbClr val="2E3238"/>
          </a:solidFill>
          <a:ln w="12700">
            <a:miter lim="400000"/>
          </a:ln>
        </p:spPr>
        <p:txBody>
          <a:bodyPr tIns="91439" bIns="91439" anchor="ctr">
            <a:normAutofit fontScale="62500" lnSpcReduction="20000"/>
          </a:bodyPr>
          <a:lstStyle/>
          <a:p>
            <a:pPr algn="l" defTabSz="914377">
              <a:spcBef>
                <a:spcPts val="2200"/>
              </a:spcBef>
              <a:defRPr sz="3200">
                <a:solidFill>
                  <a:srgbClr val="FFFFFF"/>
                </a:solidFill>
              </a:defRPr>
            </a:pPr>
            <a:endParaRPr sz="3200"/>
          </a:p>
        </p:txBody>
      </p:sp>
      <p:sp>
        <p:nvSpPr>
          <p:cNvPr id="4880" name="Shape"/>
          <p:cNvSpPr/>
          <p:nvPr/>
        </p:nvSpPr>
        <p:spPr>
          <a:xfrm>
            <a:off x="19709167" y="10340427"/>
            <a:ext cx="586665" cy="82475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6836" y="14324"/>
                </a:lnTo>
                <a:lnTo>
                  <a:pt x="3274" y="14324"/>
                </a:lnTo>
                <a:lnTo>
                  <a:pt x="8409" y="8508"/>
                </a:lnTo>
                <a:lnTo>
                  <a:pt x="4814" y="8508"/>
                </a:lnTo>
                <a:lnTo>
                  <a:pt x="12292" y="0"/>
                </a:lnTo>
                <a:lnTo>
                  <a:pt x="21600" y="0"/>
                </a:lnTo>
                <a:lnTo>
                  <a:pt x="14411" y="5816"/>
                </a:lnTo>
                <a:lnTo>
                  <a:pt x="19546" y="5816"/>
                </a:lnTo>
                <a:lnTo>
                  <a:pt x="12357" y="11655"/>
                </a:lnTo>
                <a:lnTo>
                  <a:pt x="16818" y="11655"/>
                </a:lnTo>
                <a:lnTo>
                  <a:pt x="0" y="21600"/>
                </a:lnTo>
                <a:close/>
                <a:moveTo>
                  <a:pt x="5456" y="13480"/>
                </a:moveTo>
                <a:lnTo>
                  <a:pt x="9083" y="13480"/>
                </a:lnTo>
                <a:lnTo>
                  <a:pt x="5649" y="17129"/>
                </a:lnTo>
                <a:lnTo>
                  <a:pt x="13448" y="12499"/>
                </a:lnTo>
                <a:lnTo>
                  <a:pt x="9693" y="12499"/>
                </a:lnTo>
                <a:lnTo>
                  <a:pt x="16882" y="6683"/>
                </a:lnTo>
                <a:lnTo>
                  <a:pt x="11747" y="6683"/>
                </a:lnTo>
                <a:lnTo>
                  <a:pt x="18936" y="844"/>
                </a:lnTo>
                <a:lnTo>
                  <a:pt x="12966" y="844"/>
                </a:lnTo>
                <a:lnTo>
                  <a:pt x="6997" y="7641"/>
                </a:lnTo>
                <a:lnTo>
                  <a:pt x="10591" y="7641"/>
                </a:lnTo>
                <a:lnTo>
                  <a:pt x="5456" y="1348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1" name="Shape"/>
          <p:cNvSpPr/>
          <p:nvPr/>
        </p:nvSpPr>
        <p:spPr>
          <a:xfrm>
            <a:off x="21450651" y="10386505"/>
            <a:ext cx="732591" cy="73259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21600" y="21600"/>
                </a:lnTo>
                <a:close/>
                <a:moveTo>
                  <a:pt x="975" y="20625"/>
                </a:moveTo>
                <a:lnTo>
                  <a:pt x="20651" y="20625"/>
                </a:lnTo>
                <a:lnTo>
                  <a:pt x="20651" y="949"/>
                </a:lnTo>
                <a:lnTo>
                  <a:pt x="975" y="949"/>
                </a:lnTo>
                <a:lnTo>
                  <a:pt x="975" y="20625"/>
                </a:lnTo>
                <a:close/>
                <a:moveTo>
                  <a:pt x="18162" y="3232"/>
                </a:moveTo>
                <a:lnTo>
                  <a:pt x="17213" y="3232"/>
                </a:lnTo>
                <a:lnTo>
                  <a:pt x="17213" y="18368"/>
                </a:lnTo>
                <a:lnTo>
                  <a:pt x="18162" y="18368"/>
                </a:lnTo>
                <a:lnTo>
                  <a:pt x="18162" y="3232"/>
                </a:lnTo>
                <a:close/>
                <a:moveTo>
                  <a:pt x="15418" y="3232"/>
                </a:moveTo>
                <a:lnTo>
                  <a:pt x="14443" y="3232"/>
                </a:lnTo>
                <a:lnTo>
                  <a:pt x="14443" y="18368"/>
                </a:lnTo>
                <a:lnTo>
                  <a:pt x="15418" y="18368"/>
                </a:lnTo>
                <a:lnTo>
                  <a:pt x="15418" y="3232"/>
                </a:lnTo>
                <a:close/>
                <a:moveTo>
                  <a:pt x="12673" y="3232"/>
                </a:moveTo>
                <a:lnTo>
                  <a:pt x="11698" y="3232"/>
                </a:lnTo>
                <a:lnTo>
                  <a:pt x="11698" y="18368"/>
                </a:lnTo>
                <a:lnTo>
                  <a:pt x="12673" y="18368"/>
                </a:lnTo>
                <a:lnTo>
                  <a:pt x="12673" y="3232"/>
                </a:lnTo>
                <a:close/>
                <a:moveTo>
                  <a:pt x="9902" y="3232"/>
                </a:moveTo>
                <a:lnTo>
                  <a:pt x="8953" y="3232"/>
                </a:lnTo>
                <a:lnTo>
                  <a:pt x="8953" y="18368"/>
                </a:lnTo>
                <a:lnTo>
                  <a:pt x="9902" y="18368"/>
                </a:lnTo>
                <a:lnTo>
                  <a:pt x="9902" y="3232"/>
                </a:lnTo>
                <a:close/>
                <a:moveTo>
                  <a:pt x="7157" y="3232"/>
                </a:moveTo>
                <a:lnTo>
                  <a:pt x="6182" y="3232"/>
                </a:lnTo>
                <a:lnTo>
                  <a:pt x="6182" y="18368"/>
                </a:lnTo>
                <a:lnTo>
                  <a:pt x="7157" y="18368"/>
                </a:lnTo>
                <a:lnTo>
                  <a:pt x="7157" y="3232"/>
                </a:lnTo>
                <a:close/>
                <a:moveTo>
                  <a:pt x="4412" y="3232"/>
                </a:moveTo>
                <a:lnTo>
                  <a:pt x="3438" y="3232"/>
                </a:lnTo>
                <a:lnTo>
                  <a:pt x="3438" y="18368"/>
                </a:lnTo>
                <a:lnTo>
                  <a:pt x="4412" y="18368"/>
                </a:lnTo>
                <a:lnTo>
                  <a:pt x="4412" y="323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2" name="Shape"/>
          <p:cNvSpPr/>
          <p:nvPr/>
        </p:nvSpPr>
        <p:spPr>
          <a:xfrm>
            <a:off x="15905551" y="12164475"/>
            <a:ext cx="820913" cy="920753"/>
          </a:xfrm>
          <a:custGeom>
            <a:avLst/>
            <a:gdLst/>
            <a:ahLst/>
            <a:cxnLst>
              <a:cxn ang="0">
                <a:pos x="wd2" y="hd2"/>
              </a:cxn>
              <a:cxn ang="5400000">
                <a:pos x="wd2" y="hd2"/>
              </a:cxn>
              <a:cxn ang="10800000">
                <a:pos x="wd2" y="hd2"/>
              </a:cxn>
              <a:cxn ang="16200000">
                <a:pos x="wd2" y="hd2"/>
              </a:cxn>
            </a:cxnLst>
            <a:rect l="0" t="0" r="r" b="b"/>
            <a:pathLst>
              <a:path w="21600" h="21600" extrusionOk="0">
                <a:moveTo>
                  <a:pt x="10811" y="4623"/>
                </a:moveTo>
                <a:cubicBezTo>
                  <a:pt x="6276" y="4623"/>
                  <a:pt x="2588" y="7916"/>
                  <a:pt x="2588" y="11966"/>
                </a:cubicBezTo>
                <a:cubicBezTo>
                  <a:pt x="2588" y="15995"/>
                  <a:pt x="6276" y="19289"/>
                  <a:pt x="10811" y="19289"/>
                </a:cubicBezTo>
                <a:cubicBezTo>
                  <a:pt x="15324" y="19289"/>
                  <a:pt x="19012" y="15995"/>
                  <a:pt x="19012" y="11966"/>
                </a:cubicBezTo>
                <a:cubicBezTo>
                  <a:pt x="19012" y="7916"/>
                  <a:pt x="15324" y="4623"/>
                  <a:pt x="10811" y="4623"/>
                </a:cubicBezTo>
                <a:close/>
                <a:moveTo>
                  <a:pt x="10811" y="18511"/>
                </a:moveTo>
                <a:cubicBezTo>
                  <a:pt x="6757" y="18511"/>
                  <a:pt x="3459" y="15586"/>
                  <a:pt x="3459" y="11966"/>
                </a:cubicBezTo>
                <a:cubicBezTo>
                  <a:pt x="3459" y="8345"/>
                  <a:pt x="6757" y="5400"/>
                  <a:pt x="10811" y="5400"/>
                </a:cubicBezTo>
                <a:cubicBezTo>
                  <a:pt x="14843" y="5400"/>
                  <a:pt x="18141" y="8345"/>
                  <a:pt x="18141" y="11966"/>
                </a:cubicBezTo>
                <a:cubicBezTo>
                  <a:pt x="18141" y="15586"/>
                  <a:pt x="14843" y="18511"/>
                  <a:pt x="10811" y="18511"/>
                </a:cubicBezTo>
                <a:close/>
                <a:moveTo>
                  <a:pt x="18737" y="5420"/>
                </a:moveTo>
                <a:lnTo>
                  <a:pt x="19974" y="4316"/>
                </a:lnTo>
                <a:lnTo>
                  <a:pt x="20752" y="5032"/>
                </a:lnTo>
                <a:lnTo>
                  <a:pt x="21371" y="4480"/>
                </a:lnTo>
                <a:lnTo>
                  <a:pt x="19172" y="2516"/>
                </a:lnTo>
                <a:lnTo>
                  <a:pt x="18554" y="3068"/>
                </a:lnTo>
                <a:lnTo>
                  <a:pt x="19355" y="3784"/>
                </a:lnTo>
                <a:lnTo>
                  <a:pt x="18118" y="4868"/>
                </a:lnTo>
                <a:cubicBezTo>
                  <a:pt x="16538" y="3559"/>
                  <a:pt x="14522" y="2680"/>
                  <a:pt x="12277" y="2414"/>
                </a:cubicBezTo>
                <a:lnTo>
                  <a:pt x="12277" y="777"/>
                </a:lnTo>
                <a:lnTo>
                  <a:pt x="13400" y="777"/>
                </a:lnTo>
                <a:lnTo>
                  <a:pt x="13400" y="0"/>
                </a:lnTo>
                <a:lnTo>
                  <a:pt x="8200" y="0"/>
                </a:lnTo>
                <a:lnTo>
                  <a:pt x="8200" y="777"/>
                </a:lnTo>
                <a:lnTo>
                  <a:pt x="9323" y="777"/>
                </a:lnTo>
                <a:lnTo>
                  <a:pt x="9323" y="2414"/>
                </a:lnTo>
                <a:cubicBezTo>
                  <a:pt x="4077" y="3048"/>
                  <a:pt x="0" y="7077"/>
                  <a:pt x="0" y="11966"/>
                </a:cubicBezTo>
                <a:cubicBezTo>
                  <a:pt x="0" y="17284"/>
                  <a:pt x="4856" y="21600"/>
                  <a:pt x="10811" y="21600"/>
                </a:cubicBezTo>
                <a:cubicBezTo>
                  <a:pt x="16767" y="21600"/>
                  <a:pt x="21600" y="17284"/>
                  <a:pt x="21600" y="11966"/>
                </a:cubicBezTo>
                <a:cubicBezTo>
                  <a:pt x="21600" y="9450"/>
                  <a:pt x="20523" y="7139"/>
                  <a:pt x="18737" y="5420"/>
                </a:cubicBezTo>
                <a:close/>
                <a:moveTo>
                  <a:pt x="11407" y="777"/>
                </a:moveTo>
                <a:lnTo>
                  <a:pt x="11407" y="2332"/>
                </a:lnTo>
                <a:cubicBezTo>
                  <a:pt x="11201" y="2311"/>
                  <a:pt x="10995" y="2311"/>
                  <a:pt x="10811" y="2311"/>
                </a:cubicBezTo>
                <a:cubicBezTo>
                  <a:pt x="10605" y="2311"/>
                  <a:pt x="10399" y="2311"/>
                  <a:pt x="10193" y="2332"/>
                </a:cubicBezTo>
                <a:lnTo>
                  <a:pt x="10193" y="777"/>
                </a:lnTo>
                <a:lnTo>
                  <a:pt x="11407" y="777"/>
                </a:lnTo>
                <a:close/>
                <a:moveTo>
                  <a:pt x="10811" y="20843"/>
                </a:moveTo>
                <a:cubicBezTo>
                  <a:pt x="5314" y="20843"/>
                  <a:pt x="870" y="16855"/>
                  <a:pt x="870" y="11966"/>
                </a:cubicBezTo>
                <a:cubicBezTo>
                  <a:pt x="870" y="7077"/>
                  <a:pt x="5314" y="3089"/>
                  <a:pt x="10811" y="3089"/>
                </a:cubicBezTo>
                <a:cubicBezTo>
                  <a:pt x="16286" y="3089"/>
                  <a:pt x="20730" y="7077"/>
                  <a:pt x="20730" y="11966"/>
                </a:cubicBezTo>
                <a:cubicBezTo>
                  <a:pt x="20730" y="16855"/>
                  <a:pt x="16286" y="20843"/>
                  <a:pt x="10811" y="20843"/>
                </a:cubicBezTo>
                <a:close/>
                <a:moveTo>
                  <a:pt x="13125" y="7548"/>
                </a:moveTo>
                <a:cubicBezTo>
                  <a:pt x="13125" y="7302"/>
                  <a:pt x="13377" y="7077"/>
                  <a:pt x="13652" y="7077"/>
                </a:cubicBezTo>
                <a:cubicBezTo>
                  <a:pt x="13927" y="7077"/>
                  <a:pt x="14179" y="7302"/>
                  <a:pt x="14179" y="7548"/>
                </a:cubicBezTo>
                <a:cubicBezTo>
                  <a:pt x="14179" y="7814"/>
                  <a:pt x="13927" y="8018"/>
                  <a:pt x="13652" y="8018"/>
                </a:cubicBezTo>
                <a:cubicBezTo>
                  <a:pt x="13377" y="8018"/>
                  <a:pt x="13125" y="7814"/>
                  <a:pt x="13125" y="7548"/>
                </a:cubicBezTo>
                <a:close/>
                <a:moveTo>
                  <a:pt x="7421" y="7548"/>
                </a:moveTo>
                <a:cubicBezTo>
                  <a:pt x="7421" y="7302"/>
                  <a:pt x="7673" y="7077"/>
                  <a:pt x="7948" y="7077"/>
                </a:cubicBezTo>
                <a:cubicBezTo>
                  <a:pt x="8223" y="7077"/>
                  <a:pt x="8475" y="7302"/>
                  <a:pt x="8475" y="7548"/>
                </a:cubicBezTo>
                <a:cubicBezTo>
                  <a:pt x="8475" y="7814"/>
                  <a:pt x="8223" y="8018"/>
                  <a:pt x="7948" y="8018"/>
                </a:cubicBezTo>
                <a:cubicBezTo>
                  <a:pt x="7673" y="8018"/>
                  <a:pt x="7421" y="7814"/>
                  <a:pt x="7421" y="7548"/>
                </a:cubicBezTo>
                <a:close/>
                <a:moveTo>
                  <a:pt x="15209" y="9409"/>
                </a:moveTo>
                <a:cubicBezTo>
                  <a:pt x="15209" y="9164"/>
                  <a:pt x="15461" y="8959"/>
                  <a:pt x="15736" y="8959"/>
                </a:cubicBezTo>
                <a:cubicBezTo>
                  <a:pt x="16034" y="8959"/>
                  <a:pt x="16263" y="9164"/>
                  <a:pt x="16263" y="9409"/>
                </a:cubicBezTo>
                <a:cubicBezTo>
                  <a:pt x="16263" y="9675"/>
                  <a:pt x="16034" y="9880"/>
                  <a:pt x="15736" y="9880"/>
                </a:cubicBezTo>
                <a:cubicBezTo>
                  <a:pt x="15461" y="9880"/>
                  <a:pt x="15209" y="9675"/>
                  <a:pt x="15209" y="9409"/>
                </a:cubicBezTo>
                <a:close/>
                <a:moveTo>
                  <a:pt x="16263" y="14502"/>
                </a:moveTo>
                <a:cubicBezTo>
                  <a:pt x="16263" y="14768"/>
                  <a:pt x="16034" y="14973"/>
                  <a:pt x="15736" y="14973"/>
                </a:cubicBezTo>
                <a:cubicBezTo>
                  <a:pt x="15461" y="14973"/>
                  <a:pt x="15232" y="14768"/>
                  <a:pt x="15232" y="14502"/>
                </a:cubicBezTo>
                <a:cubicBezTo>
                  <a:pt x="15232" y="14257"/>
                  <a:pt x="15461" y="14052"/>
                  <a:pt x="15736" y="14052"/>
                </a:cubicBezTo>
                <a:cubicBezTo>
                  <a:pt x="16034" y="14052"/>
                  <a:pt x="16263" y="14257"/>
                  <a:pt x="16263" y="14502"/>
                </a:cubicBezTo>
                <a:close/>
                <a:moveTo>
                  <a:pt x="6391" y="14502"/>
                </a:moveTo>
                <a:cubicBezTo>
                  <a:pt x="6391" y="14768"/>
                  <a:pt x="6139" y="14973"/>
                  <a:pt x="5864" y="14973"/>
                </a:cubicBezTo>
                <a:cubicBezTo>
                  <a:pt x="5566" y="14973"/>
                  <a:pt x="5337" y="14768"/>
                  <a:pt x="5337" y="14502"/>
                </a:cubicBezTo>
                <a:cubicBezTo>
                  <a:pt x="5337" y="14257"/>
                  <a:pt x="5566" y="14052"/>
                  <a:pt x="5864" y="14052"/>
                </a:cubicBezTo>
                <a:cubicBezTo>
                  <a:pt x="6139" y="14052"/>
                  <a:pt x="6391" y="14257"/>
                  <a:pt x="6391" y="14502"/>
                </a:cubicBezTo>
                <a:close/>
                <a:moveTo>
                  <a:pt x="6391" y="9409"/>
                </a:moveTo>
                <a:cubicBezTo>
                  <a:pt x="6391" y="9675"/>
                  <a:pt x="6139" y="9880"/>
                  <a:pt x="5864" y="9880"/>
                </a:cubicBezTo>
                <a:cubicBezTo>
                  <a:pt x="5566" y="9880"/>
                  <a:pt x="5337" y="9675"/>
                  <a:pt x="5337" y="9409"/>
                </a:cubicBezTo>
                <a:cubicBezTo>
                  <a:pt x="5337" y="9164"/>
                  <a:pt x="5566" y="8959"/>
                  <a:pt x="5864" y="8959"/>
                </a:cubicBezTo>
                <a:cubicBezTo>
                  <a:pt x="6139" y="8959"/>
                  <a:pt x="6391" y="9164"/>
                  <a:pt x="6391" y="9409"/>
                </a:cubicBezTo>
                <a:close/>
                <a:moveTo>
                  <a:pt x="14179" y="16364"/>
                </a:moveTo>
                <a:cubicBezTo>
                  <a:pt x="14179" y="16630"/>
                  <a:pt x="13927" y="16834"/>
                  <a:pt x="13652" y="16834"/>
                </a:cubicBezTo>
                <a:cubicBezTo>
                  <a:pt x="13354" y="16834"/>
                  <a:pt x="13125" y="16630"/>
                  <a:pt x="13125" y="16364"/>
                </a:cubicBezTo>
                <a:cubicBezTo>
                  <a:pt x="13125" y="16118"/>
                  <a:pt x="13354" y="15914"/>
                  <a:pt x="13652" y="15914"/>
                </a:cubicBezTo>
                <a:cubicBezTo>
                  <a:pt x="13927" y="15914"/>
                  <a:pt x="14179" y="16118"/>
                  <a:pt x="14179" y="16364"/>
                </a:cubicBezTo>
                <a:close/>
                <a:moveTo>
                  <a:pt x="11315" y="17059"/>
                </a:moveTo>
                <a:cubicBezTo>
                  <a:pt x="11315" y="17305"/>
                  <a:pt x="11086" y="17509"/>
                  <a:pt x="10811" y="17509"/>
                </a:cubicBezTo>
                <a:cubicBezTo>
                  <a:pt x="10514" y="17509"/>
                  <a:pt x="10285" y="17305"/>
                  <a:pt x="10285" y="17059"/>
                </a:cubicBezTo>
                <a:cubicBezTo>
                  <a:pt x="10285" y="16793"/>
                  <a:pt x="10514" y="16589"/>
                  <a:pt x="10811" y="16589"/>
                </a:cubicBezTo>
                <a:cubicBezTo>
                  <a:pt x="11086" y="16589"/>
                  <a:pt x="11315" y="16793"/>
                  <a:pt x="11315" y="17059"/>
                </a:cubicBezTo>
                <a:close/>
                <a:moveTo>
                  <a:pt x="10285" y="6873"/>
                </a:moveTo>
                <a:cubicBezTo>
                  <a:pt x="10285" y="6607"/>
                  <a:pt x="10514" y="6402"/>
                  <a:pt x="10811" y="6402"/>
                </a:cubicBezTo>
                <a:cubicBezTo>
                  <a:pt x="11086" y="6402"/>
                  <a:pt x="11315" y="6607"/>
                  <a:pt x="11315" y="6873"/>
                </a:cubicBezTo>
                <a:cubicBezTo>
                  <a:pt x="11315" y="7118"/>
                  <a:pt x="11086" y="7323"/>
                  <a:pt x="10811" y="7323"/>
                </a:cubicBezTo>
                <a:cubicBezTo>
                  <a:pt x="10514" y="7323"/>
                  <a:pt x="10285" y="7118"/>
                  <a:pt x="10285" y="6873"/>
                </a:cubicBezTo>
                <a:close/>
                <a:moveTo>
                  <a:pt x="8475" y="16364"/>
                </a:moveTo>
                <a:cubicBezTo>
                  <a:pt x="8475" y="16630"/>
                  <a:pt x="8246" y="16834"/>
                  <a:pt x="7948" y="16834"/>
                </a:cubicBezTo>
                <a:cubicBezTo>
                  <a:pt x="7673" y="16834"/>
                  <a:pt x="7421" y="16630"/>
                  <a:pt x="7421" y="16364"/>
                </a:cubicBezTo>
                <a:cubicBezTo>
                  <a:pt x="7421" y="16118"/>
                  <a:pt x="7673" y="15914"/>
                  <a:pt x="7948" y="15914"/>
                </a:cubicBezTo>
                <a:cubicBezTo>
                  <a:pt x="8246" y="15914"/>
                  <a:pt x="8475" y="16118"/>
                  <a:pt x="8475" y="16364"/>
                </a:cubicBezTo>
                <a:close/>
                <a:moveTo>
                  <a:pt x="5108" y="12416"/>
                </a:moveTo>
                <a:cubicBezTo>
                  <a:pt x="4810" y="12416"/>
                  <a:pt x="4581" y="12211"/>
                  <a:pt x="4581" y="11966"/>
                </a:cubicBezTo>
                <a:cubicBezTo>
                  <a:pt x="4581" y="11700"/>
                  <a:pt x="4810" y="11495"/>
                  <a:pt x="5108" y="11495"/>
                </a:cubicBezTo>
                <a:cubicBezTo>
                  <a:pt x="5383" y="11495"/>
                  <a:pt x="5612" y="11700"/>
                  <a:pt x="5612" y="11966"/>
                </a:cubicBezTo>
                <a:cubicBezTo>
                  <a:pt x="5612" y="12211"/>
                  <a:pt x="5383" y="12416"/>
                  <a:pt x="5108" y="12416"/>
                </a:cubicBezTo>
                <a:close/>
                <a:moveTo>
                  <a:pt x="12736" y="11577"/>
                </a:moveTo>
                <a:cubicBezTo>
                  <a:pt x="12552" y="10780"/>
                  <a:pt x="11751" y="10186"/>
                  <a:pt x="10811" y="10186"/>
                </a:cubicBezTo>
                <a:cubicBezTo>
                  <a:pt x="9712" y="10186"/>
                  <a:pt x="8819" y="10984"/>
                  <a:pt x="8819" y="11966"/>
                </a:cubicBezTo>
                <a:cubicBezTo>
                  <a:pt x="8819" y="12948"/>
                  <a:pt x="9712" y="13725"/>
                  <a:pt x="10811" y="13725"/>
                </a:cubicBezTo>
                <a:cubicBezTo>
                  <a:pt x="11751" y="13725"/>
                  <a:pt x="12552" y="13132"/>
                  <a:pt x="12736" y="12355"/>
                </a:cubicBezTo>
                <a:lnTo>
                  <a:pt x="16492" y="12355"/>
                </a:lnTo>
                <a:lnTo>
                  <a:pt x="16492" y="11577"/>
                </a:lnTo>
                <a:lnTo>
                  <a:pt x="12736" y="11577"/>
                </a:lnTo>
                <a:close/>
                <a:moveTo>
                  <a:pt x="10811" y="12968"/>
                </a:moveTo>
                <a:cubicBezTo>
                  <a:pt x="10170" y="12968"/>
                  <a:pt x="9666" y="12518"/>
                  <a:pt x="9666" y="11966"/>
                </a:cubicBezTo>
                <a:cubicBezTo>
                  <a:pt x="9666" y="11414"/>
                  <a:pt x="10170" y="10964"/>
                  <a:pt x="10811" y="10964"/>
                </a:cubicBezTo>
                <a:cubicBezTo>
                  <a:pt x="11430" y="10964"/>
                  <a:pt x="11934" y="11414"/>
                  <a:pt x="11934" y="11966"/>
                </a:cubicBezTo>
                <a:cubicBezTo>
                  <a:pt x="11934" y="12518"/>
                  <a:pt x="11430" y="12968"/>
                  <a:pt x="10811" y="1296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3" name="Shape"/>
          <p:cNvSpPr/>
          <p:nvPr/>
        </p:nvSpPr>
        <p:spPr>
          <a:xfrm>
            <a:off x="17725755" y="12243197"/>
            <a:ext cx="855475" cy="763308"/>
          </a:xfrm>
          <a:custGeom>
            <a:avLst/>
            <a:gdLst/>
            <a:ahLst/>
            <a:cxnLst>
              <a:cxn ang="0">
                <a:pos x="wd2" y="hd2"/>
              </a:cxn>
              <a:cxn ang="5400000">
                <a:pos x="wd2" y="hd2"/>
              </a:cxn>
              <a:cxn ang="10800000">
                <a:pos x="wd2" y="hd2"/>
              </a:cxn>
              <a:cxn ang="16200000">
                <a:pos x="wd2" y="hd2"/>
              </a:cxn>
            </a:cxnLst>
            <a:rect l="0" t="0" r="r" b="b"/>
            <a:pathLst>
              <a:path w="21600" h="21600" extrusionOk="0">
                <a:moveTo>
                  <a:pt x="19207" y="0"/>
                </a:moveTo>
                <a:lnTo>
                  <a:pt x="0" y="0"/>
                </a:lnTo>
                <a:lnTo>
                  <a:pt x="0" y="19773"/>
                </a:lnTo>
                <a:cubicBezTo>
                  <a:pt x="0" y="20785"/>
                  <a:pt x="724" y="21600"/>
                  <a:pt x="1602" y="21600"/>
                </a:cubicBezTo>
                <a:lnTo>
                  <a:pt x="19998" y="21600"/>
                </a:lnTo>
                <a:cubicBezTo>
                  <a:pt x="20876" y="21600"/>
                  <a:pt x="21600" y="20785"/>
                  <a:pt x="21600" y="19773"/>
                </a:cubicBezTo>
                <a:lnTo>
                  <a:pt x="21600" y="1802"/>
                </a:lnTo>
                <a:lnTo>
                  <a:pt x="19207" y="1802"/>
                </a:lnTo>
                <a:lnTo>
                  <a:pt x="19207" y="0"/>
                </a:lnTo>
                <a:close/>
                <a:moveTo>
                  <a:pt x="1602" y="20662"/>
                </a:moveTo>
                <a:cubicBezTo>
                  <a:pt x="1185" y="20662"/>
                  <a:pt x="834" y="20267"/>
                  <a:pt x="834" y="19773"/>
                </a:cubicBezTo>
                <a:lnTo>
                  <a:pt x="834" y="938"/>
                </a:lnTo>
                <a:lnTo>
                  <a:pt x="18373" y="938"/>
                </a:lnTo>
                <a:lnTo>
                  <a:pt x="18373" y="19773"/>
                </a:lnTo>
                <a:cubicBezTo>
                  <a:pt x="18373" y="20094"/>
                  <a:pt x="18461" y="20390"/>
                  <a:pt x="18593" y="20662"/>
                </a:cubicBezTo>
                <a:lnTo>
                  <a:pt x="1602" y="20662"/>
                </a:lnTo>
                <a:close/>
                <a:moveTo>
                  <a:pt x="20766" y="19773"/>
                </a:moveTo>
                <a:cubicBezTo>
                  <a:pt x="20766" y="20267"/>
                  <a:pt x="20415" y="20662"/>
                  <a:pt x="19998" y="20662"/>
                </a:cubicBezTo>
                <a:cubicBezTo>
                  <a:pt x="19559" y="20662"/>
                  <a:pt x="19207" y="20267"/>
                  <a:pt x="19207" y="19773"/>
                </a:cubicBezTo>
                <a:lnTo>
                  <a:pt x="19207" y="2715"/>
                </a:lnTo>
                <a:lnTo>
                  <a:pt x="20766" y="2715"/>
                </a:lnTo>
                <a:lnTo>
                  <a:pt x="20766" y="19773"/>
                </a:lnTo>
                <a:close/>
                <a:moveTo>
                  <a:pt x="1998" y="8122"/>
                </a:moveTo>
                <a:lnTo>
                  <a:pt x="17210" y="8122"/>
                </a:lnTo>
                <a:lnTo>
                  <a:pt x="17210" y="2246"/>
                </a:lnTo>
                <a:lnTo>
                  <a:pt x="1998" y="2246"/>
                </a:lnTo>
                <a:lnTo>
                  <a:pt x="1998" y="8122"/>
                </a:lnTo>
                <a:close/>
                <a:moveTo>
                  <a:pt x="2832" y="3184"/>
                </a:moveTo>
                <a:lnTo>
                  <a:pt x="16376" y="3184"/>
                </a:lnTo>
                <a:lnTo>
                  <a:pt x="16376" y="7184"/>
                </a:lnTo>
                <a:lnTo>
                  <a:pt x="2832" y="7184"/>
                </a:lnTo>
                <a:lnTo>
                  <a:pt x="2832" y="3184"/>
                </a:lnTo>
                <a:close/>
                <a:moveTo>
                  <a:pt x="11590" y="15749"/>
                </a:moveTo>
                <a:lnTo>
                  <a:pt x="17210" y="15749"/>
                </a:lnTo>
                <a:lnTo>
                  <a:pt x="17210" y="9430"/>
                </a:lnTo>
                <a:lnTo>
                  <a:pt x="11590" y="9430"/>
                </a:lnTo>
                <a:lnTo>
                  <a:pt x="11590" y="15749"/>
                </a:lnTo>
                <a:close/>
                <a:moveTo>
                  <a:pt x="12424" y="10368"/>
                </a:moveTo>
                <a:lnTo>
                  <a:pt x="16376" y="10368"/>
                </a:lnTo>
                <a:lnTo>
                  <a:pt x="16376" y="14811"/>
                </a:lnTo>
                <a:lnTo>
                  <a:pt x="12424" y="14811"/>
                </a:lnTo>
                <a:lnTo>
                  <a:pt x="12424" y="10368"/>
                </a:lnTo>
                <a:close/>
                <a:moveTo>
                  <a:pt x="10405" y="9430"/>
                </a:moveTo>
                <a:lnTo>
                  <a:pt x="10405" y="10368"/>
                </a:lnTo>
                <a:lnTo>
                  <a:pt x="2020" y="10368"/>
                </a:lnTo>
                <a:lnTo>
                  <a:pt x="2020" y="9430"/>
                </a:lnTo>
                <a:lnTo>
                  <a:pt x="10405" y="9430"/>
                </a:lnTo>
                <a:close/>
                <a:moveTo>
                  <a:pt x="10405" y="11232"/>
                </a:moveTo>
                <a:lnTo>
                  <a:pt x="10405" y="12170"/>
                </a:lnTo>
                <a:lnTo>
                  <a:pt x="2020" y="12170"/>
                </a:lnTo>
                <a:lnTo>
                  <a:pt x="2020" y="11232"/>
                </a:lnTo>
                <a:lnTo>
                  <a:pt x="10405" y="11232"/>
                </a:lnTo>
                <a:close/>
                <a:moveTo>
                  <a:pt x="9593" y="13034"/>
                </a:moveTo>
                <a:lnTo>
                  <a:pt x="9593" y="13947"/>
                </a:lnTo>
                <a:lnTo>
                  <a:pt x="2020" y="13947"/>
                </a:lnTo>
                <a:lnTo>
                  <a:pt x="2020" y="13034"/>
                </a:lnTo>
                <a:lnTo>
                  <a:pt x="9593" y="13034"/>
                </a:lnTo>
                <a:close/>
                <a:moveTo>
                  <a:pt x="10405" y="14811"/>
                </a:moveTo>
                <a:lnTo>
                  <a:pt x="10405" y="15749"/>
                </a:lnTo>
                <a:lnTo>
                  <a:pt x="2020" y="15749"/>
                </a:lnTo>
                <a:lnTo>
                  <a:pt x="2020" y="14811"/>
                </a:lnTo>
                <a:lnTo>
                  <a:pt x="10405" y="14811"/>
                </a:lnTo>
                <a:close/>
                <a:moveTo>
                  <a:pt x="10405" y="16613"/>
                </a:moveTo>
                <a:lnTo>
                  <a:pt x="10405" y="17552"/>
                </a:lnTo>
                <a:lnTo>
                  <a:pt x="2020" y="17552"/>
                </a:lnTo>
                <a:lnTo>
                  <a:pt x="2020" y="16613"/>
                </a:lnTo>
                <a:lnTo>
                  <a:pt x="10405" y="16613"/>
                </a:lnTo>
                <a:close/>
                <a:moveTo>
                  <a:pt x="2020" y="18416"/>
                </a:moveTo>
                <a:lnTo>
                  <a:pt x="9593" y="18416"/>
                </a:lnTo>
                <a:lnTo>
                  <a:pt x="9593" y="19354"/>
                </a:lnTo>
                <a:lnTo>
                  <a:pt x="2020" y="19354"/>
                </a:lnTo>
                <a:lnTo>
                  <a:pt x="2020" y="18416"/>
                </a:lnTo>
                <a:close/>
                <a:moveTo>
                  <a:pt x="11590" y="16613"/>
                </a:moveTo>
                <a:lnTo>
                  <a:pt x="17188" y="16613"/>
                </a:lnTo>
                <a:lnTo>
                  <a:pt x="17188" y="17552"/>
                </a:lnTo>
                <a:lnTo>
                  <a:pt x="11590" y="17552"/>
                </a:lnTo>
                <a:lnTo>
                  <a:pt x="11590" y="16613"/>
                </a:lnTo>
                <a:close/>
                <a:moveTo>
                  <a:pt x="11590" y="18416"/>
                </a:moveTo>
                <a:lnTo>
                  <a:pt x="17188" y="18416"/>
                </a:lnTo>
                <a:lnTo>
                  <a:pt x="17188" y="19354"/>
                </a:lnTo>
                <a:lnTo>
                  <a:pt x="11590" y="19354"/>
                </a:lnTo>
                <a:lnTo>
                  <a:pt x="11590" y="1841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4" name="Shape"/>
          <p:cNvSpPr/>
          <p:nvPr/>
        </p:nvSpPr>
        <p:spPr>
          <a:xfrm>
            <a:off x="19547883" y="12316162"/>
            <a:ext cx="909235" cy="617387"/>
          </a:xfrm>
          <a:custGeom>
            <a:avLst/>
            <a:gdLst/>
            <a:ahLst/>
            <a:cxnLst>
              <a:cxn ang="0">
                <a:pos x="wd2" y="hd2"/>
              </a:cxn>
              <a:cxn ang="5400000">
                <a:pos x="wd2" y="hd2"/>
              </a:cxn>
              <a:cxn ang="10800000">
                <a:pos x="wd2" y="hd2"/>
              </a:cxn>
              <a:cxn ang="16200000">
                <a:pos x="wd2" y="hd2"/>
              </a:cxn>
            </a:cxnLst>
            <a:rect l="0" t="0" r="r" b="b"/>
            <a:pathLst>
              <a:path w="21600" h="21600" extrusionOk="0">
                <a:moveTo>
                  <a:pt x="15656" y="17969"/>
                </a:moveTo>
                <a:lnTo>
                  <a:pt x="19136" y="17969"/>
                </a:lnTo>
                <a:lnTo>
                  <a:pt x="19136" y="14400"/>
                </a:lnTo>
                <a:lnTo>
                  <a:pt x="15656" y="14400"/>
                </a:lnTo>
                <a:lnTo>
                  <a:pt x="15656" y="17969"/>
                </a:lnTo>
                <a:close/>
                <a:moveTo>
                  <a:pt x="16443" y="15529"/>
                </a:moveTo>
                <a:lnTo>
                  <a:pt x="18349" y="15529"/>
                </a:lnTo>
                <a:lnTo>
                  <a:pt x="18349" y="16810"/>
                </a:lnTo>
                <a:lnTo>
                  <a:pt x="16443" y="16810"/>
                </a:lnTo>
                <a:lnTo>
                  <a:pt x="16443" y="15529"/>
                </a:lnTo>
                <a:close/>
                <a:moveTo>
                  <a:pt x="2464" y="16871"/>
                </a:moveTo>
                <a:lnTo>
                  <a:pt x="6296" y="16871"/>
                </a:lnTo>
                <a:lnTo>
                  <a:pt x="6296" y="18031"/>
                </a:lnTo>
                <a:lnTo>
                  <a:pt x="2464" y="18031"/>
                </a:lnTo>
                <a:lnTo>
                  <a:pt x="2464" y="16871"/>
                </a:lnTo>
                <a:close/>
                <a:moveTo>
                  <a:pt x="3210" y="12844"/>
                </a:moveTo>
                <a:lnTo>
                  <a:pt x="2423" y="12844"/>
                </a:lnTo>
                <a:lnTo>
                  <a:pt x="2423" y="10800"/>
                </a:lnTo>
                <a:lnTo>
                  <a:pt x="3210" y="10800"/>
                </a:lnTo>
                <a:lnTo>
                  <a:pt x="3210" y="12844"/>
                </a:lnTo>
                <a:close/>
                <a:moveTo>
                  <a:pt x="4598" y="12844"/>
                </a:moveTo>
                <a:lnTo>
                  <a:pt x="3811" y="12844"/>
                </a:lnTo>
                <a:lnTo>
                  <a:pt x="3811" y="10800"/>
                </a:lnTo>
                <a:lnTo>
                  <a:pt x="4598" y="10800"/>
                </a:lnTo>
                <a:lnTo>
                  <a:pt x="4598" y="12844"/>
                </a:lnTo>
                <a:close/>
                <a:moveTo>
                  <a:pt x="5985" y="12844"/>
                </a:moveTo>
                <a:lnTo>
                  <a:pt x="5198" y="12844"/>
                </a:lnTo>
                <a:lnTo>
                  <a:pt x="5198" y="10800"/>
                </a:lnTo>
                <a:lnTo>
                  <a:pt x="5985" y="10800"/>
                </a:lnTo>
                <a:lnTo>
                  <a:pt x="5985" y="12844"/>
                </a:lnTo>
                <a:close/>
                <a:moveTo>
                  <a:pt x="6586" y="10800"/>
                </a:moveTo>
                <a:lnTo>
                  <a:pt x="7373" y="10800"/>
                </a:lnTo>
                <a:lnTo>
                  <a:pt x="7373" y="12844"/>
                </a:lnTo>
                <a:lnTo>
                  <a:pt x="6586" y="12844"/>
                </a:lnTo>
                <a:lnTo>
                  <a:pt x="6586" y="10800"/>
                </a:lnTo>
                <a:close/>
                <a:moveTo>
                  <a:pt x="9112" y="12844"/>
                </a:moveTo>
                <a:lnTo>
                  <a:pt x="8325" y="12844"/>
                </a:lnTo>
                <a:lnTo>
                  <a:pt x="8325" y="10800"/>
                </a:lnTo>
                <a:lnTo>
                  <a:pt x="9112" y="10800"/>
                </a:lnTo>
                <a:lnTo>
                  <a:pt x="9112" y="12844"/>
                </a:lnTo>
                <a:close/>
                <a:moveTo>
                  <a:pt x="10500" y="12844"/>
                </a:moveTo>
                <a:lnTo>
                  <a:pt x="9713" y="12844"/>
                </a:lnTo>
                <a:lnTo>
                  <a:pt x="9713" y="10800"/>
                </a:lnTo>
                <a:lnTo>
                  <a:pt x="10500" y="10800"/>
                </a:lnTo>
                <a:lnTo>
                  <a:pt x="10500" y="12844"/>
                </a:lnTo>
                <a:close/>
                <a:moveTo>
                  <a:pt x="11887" y="12844"/>
                </a:moveTo>
                <a:lnTo>
                  <a:pt x="11100" y="12844"/>
                </a:lnTo>
                <a:lnTo>
                  <a:pt x="11100" y="10800"/>
                </a:lnTo>
                <a:lnTo>
                  <a:pt x="11887" y="10800"/>
                </a:lnTo>
                <a:lnTo>
                  <a:pt x="11887" y="12844"/>
                </a:lnTo>
                <a:close/>
                <a:moveTo>
                  <a:pt x="12488" y="10800"/>
                </a:moveTo>
                <a:lnTo>
                  <a:pt x="13275" y="10800"/>
                </a:lnTo>
                <a:lnTo>
                  <a:pt x="13275" y="12844"/>
                </a:lnTo>
                <a:lnTo>
                  <a:pt x="12488" y="12844"/>
                </a:lnTo>
                <a:lnTo>
                  <a:pt x="12488" y="10800"/>
                </a:lnTo>
                <a:close/>
                <a:moveTo>
                  <a:pt x="14227" y="10800"/>
                </a:moveTo>
                <a:lnTo>
                  <a:pt x="15014" y="10800"/>
                </a:lnTo>
                <a:lnTo>
                  <a:pt x="15014" y="12844"/>
                </a:lnTo>
                <a:lnTo>
                  <a:pt x="14227" y="12844"/>
                </a:lnTo>
                <a:lnTo>
                  <a:pt x="14227" y="10800"/>
                </a:lnTo>
                <a:close/>
                <a:moveTo>
                  <a:pt x="16402" y="12844"/>
                </a:moveTo>
                <a:lnTo>
                  <a:pt x="15615" y="12844"/>
                </a:lnTo>
                <a:lnTo>
                  <a:pt x="15615" y="10800"/>
                </a:lnTo>
                <a:lnTo>
                  <a:pt x="16402" y="10800"/>
                </a:lnTo>
                <a:lnTo>
                  <a:pt x="16402" y="12844"/>
                </a:lnTo>
                <a:close/>
                <a:moveTo>
                  <a:pt x="17789" y="12844"/>
                </a:moveTo>
                <a:lnTo>
                  <a:pt x="17002" y="12844"/>
                </a:lnTo>
                <a:lnTo>
                  <a:pt x="17002" y="10800"/>
                </a:lnTo>
                <a:lnTo>
                  <a:pt x="17789" y="10800"/>
                </a:lnTo>
                <a:lnTo>
                  <a:pt x="17789" y="12844"/>
                </a:lnTo>
                <a:close/>
                <a:moveTo>
                  <a:pt x="18390" y="10800"/>
                </a:moveTo>
                <a:lnTo>
                  <a:pt x="19177" y="10800"/>
                </a:lnTo>
                <a:lnTo>
                  <a:pt x="19177" y="12844"/>
                </a:lnTo>
                <a:lnTo>
                  <a:pt x="18390" y="12844"/>
                </a:lnTo>
                <a:lnTo>
                  <a:pt x="18390" y="10800"/>
                </a:lnTo>
                <a:close/>
                <a:moveTo>
                  <a:pt x="7683" y="16871"/>
                </a:moveTo>
                <a:lnTo>
                  <a:pt x="13233" y="16871"/>
                </a:lnTo>
                <a:lnTo>
                  <a:pt x="13233" y="18031"/>
                </a:lnTo>
                <a:lnTo>
                  <a:pt x="7683" y="18031"/>
                </a:lnTo>
                <a:lnTo>
                  <a:pt x="7683" y="16871"/>
                </a:lnTo>
                <a:close/>
                <a:moveTo>
                  <a:pt x="12529" y="14339"/>
                </a:moveTo>
                <a:lnTo>
                  <a:pt x="13233" y="14339"/>
                </a:lnTo>
                <a:lnTo>
                  <a:pt x="13233" y="15468"/>
                </a:lnTo>
                <a:lnTo>
                  <a:pt x="12529" y="15468"/>
                </a:lnTo>
                <a:lnTo>
                  <a:pt x="12529" y="14339"/>
                </a:lnTo>
                <a:close/>
                <a:moveTo>
                  <a:pt x="11142" y="15468"/>
                </a:moveTo>
                <a:lnTo>
                  <a:pt x="11142" y="14339"/>
                </a:lnTo>
                <a:lnTo>
                  <a:pt x="11846" y="14339"/>
                </a:lnTo>
                <a:lnTo>
                  <a:pt x="11846" y="15468"/>
                </a:lnTo>
                <a:lnTo>
                  <a:pt x="11142" y="15468"/>
                </a:lnTo>
                <a:close/>
                <a:moveTo>
                  <a:pt x="9071" y="14339"/>
                </a:moveTo>
                <a:lnTo>
                  <a:pt x="9754" y="14339"/>
                </a:lnTo>
                <a:lnTo>
                  <a:pt x="9754" y="15468"/>
                </a:lnTo>
                <a:lnTo>
                  <a:pt x="9071" y="15468"/>
                </a:lnTo>
                <a:lnTo>
                  <a:pt x="9071" y="14339"/>
                </a:lnTo>
                <a:close/>
                <a:moveTo>
                  <a:pt x="8367" y="15468"/>
                </a:moveTo>
                <a:lnTo>
                  <a:pt x="7683" y="15468"/>
                </a:lnTo>
                <a:lnTo>
                  <a:pt x="7683" y="14339"/>
                </a:lnTo>
                <a:lnTo>
                  <a:pt x="8367" y="14339"/>
                </a:lnTo>
                <a:lnTo>
                  <a:pt x="8367" y="15468"/>
                </a:lnTo>
                <a:close/>
                <a:moveTo>
                  <a:pt x="20171" y="0"/>
                </a:moveTo>
                <a:lnTo>
                  <a:pt x="1429" y="0"/>
                </a:lnTo>
                <a:cubicBezTo>
                  <a:pt x="642" y="0"/>
                  <a:pt x="0" y="946"/>
                  <a:pt x="0" y="2105"/>
                </a:cubicBezTo>
                <a:lnTo>
                  <a:pt x="0" y="19495"/>
                </a:lnTo>
                <a:cubicBezTo>
                  <a:pt x="0" y="20654"/>
                  <a:pt x="642" y="21600"/>
                  <a:pt x="1429" y="21600"/>
                </a:cubicBezTo>
                <a:lnTo>
                  <a:pt x="20171" y="21600"/>
                </a:lnTo>
                <a:cubicBezTo>
                  <a:pt x="20958" y="21600"/>
                  <a:pt x="21600" y="20654"/>
                  <a:pt x="21600" y="19495"/>
                </a:cubicBezTo>
                <a:lnTo>
                  <a:pt x="21600" y="2105"/>
                </a:lnTo>
                <a:cubicBezTo>
                  <a:pt x="21600" y="946"/>
                  <a:pt x="20958" y="0"/>
                  <a:pt x="20171" y="0"/>
                </a:cubicBezTo>
                <a:close/>
                <a:moveTo>
                  <a:pt x="1429" y="1159"/>
                </a:moveTo>
                <a:lnTo>
                  <a:pt x="20171" y="1159"/>
                </a:lnTo>
                <a:cubicBezTo>
                  <a:pt x="20544" y="1159"/>
                  <a:pt x="20834" y="1586"/>
                  <a:pt x="20834" y="2105"/>
                </a:cubicBezTo>
                <a:lnTo>
                  <a:pt x="20834" y="4668"/>
                </a:lnTo>
                <a:lnTo>
                  <a:pt x="787" y="4668"/>
                </a:lnTo>
                <a:lnTo>
                  <a:pt x="787" y="2105"/>
                </a:lnTo>
                <a:cubicBezTo>
                  <a:pt x="787" y="1586"/>
                  <a:pt x="1077" y="1159"/>
                  <a:pt x="1429" y="1159"/>
                </a:cubicBezTo>
                <a:close/>
                <a:moveTo>
                  <a:pt x="20171" y="20471"/>
                </a:moveTo>
                <a:lnTo>
                  <a:pt x="1429" y="20471"/>
                </a:lnTo>
                <a:cubicBezTo>
                  <a:pt x="1077" y="20471"/>
                  <a:pt x="787" y="20044"/>
                  <a:pt x="787" y="19495"/>
                </a:cubicBezTo>
                <a:lnTo>
                  <a:pt x="787" y="7749"/>
                </a:lnTo>
                <a:lnTo>
                  <a:pt x="20834" y="7749"/>
                </a:lnTo>
                <a:lnTo>
                  <a:pt x="20834" y="19495"/>
                </a:lnTo>
                <a:cubicBezTo>
                  <a:pt x="20834" y="20044"/>
                  <a:pt x="20544" y="20471"/>
                  <a:pt x="20171" y="20471"/>
                </a:cubicBez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885" name="Shape"/>
          <p:cNvSpPr/>
          <p:nvPr/>
        </p:nvSpPr>
        <p:spPr>
          <a:xfrm>
            <a:off x="21410334" y="12218238"/>
            <a:ext cx="813231" cy="813231"/>
          </a:xfrm>
          <a:custGeom>
            <a:avLst/>
            <a:gdLst/>
            <a:ahLst/>
            <a:cxnLst>
              <a:cxn ang="0">
                <a:pos x="wd2" y="hd2"/>
              </a:cxn>
              <a:cxn ang="5400000">
                <a:pos x="wd2" y="hd2"/>
              </a:cxn>
              <a:cxn ang="10800000">
                <a:pos x="wd2" y="hd2"/>
              </a:cxn>
              <a:cxn ang="16200000">
                <a:pos x="wd2" y="hd2"/>
              </a:cxn>
            </a:cxnLst>
            <a:rect l="0" t="0" r="r" b="b"/>
            <a:pathLst>
              <a:path w="21600" h="21600" extrusionOk="0">
                <a:moveTo>
                  <a:pt x="9247" y="17405"/>
                </a:moveTo>
                <a:lnTo>
                  <a:pt x="9247" y="14948"/>
                </a:lnTo>
                <a:lnTo>
                  <a:pt x="5933" y="14948"/>
                </a:lnTo>
                <a:lnTo>
                  <a:pt x="5933" y="6304"/>
                </a:lnTo>
                <a:lnTo>
                  <a:pt x="15690" y="6304"/>
                </a:lnTo>
                <a:lnTo>
                  <a:pt x="15690" y="14948"/>
                </a:lnTo>
                <a:lnTo>
                  <a:pt x="11727" y="14948"/>
                </a:lnTo>
                <a:lnTo>
                  <a:pt x="9247" y="17405"/>
                </a:lnTo>
                <a:close/>
                <a:moveTo>
                  <a:pt x="10128" y="14068"/>
                </a:moveTo>
                <a:lnTo>
                  <a:pt x="10128" y="15296"/>
                </a:lnTo>
                <a:lnTo>
                  <a:pt x="11356" y="14068"/>
                </a:lnTo>
                <a:lnTo>
                  <a:pt x="14809" y="14068"/>
                </a:lnTo>
                <a:lnTo>
                  <a:pt x="14809" y="7161"/>
                </a:lnTo>
                <a:lnTo>
                  <a:pt x="6791" y="7161"/>
                </a:lnTo>
                <a:lnTo>
                  <a:pt x="6791" y="14068"/>
                </a:lnTo>
                <a:lnTo>
                  <a:pt x="10128" y="14068"/>
                </a:lnTo>
                <a:close/>
                <a:moveTo>
                  <a:pt x="7833" y="8529"/>
                </a:moveTo>
                <a:lnTo>
                  <a:pt x="7833" y="9386"/>
                </a:lnTo>
                <a:lnTo>
                  <a:pt x="13767" y="9386"/>
                </a:lnTo>
                <a:lnTo>
                  <a:pt x="13767" y="8529"/>
                </a:lnTo>
                <a:lnTo>
                  <a:pt x="7833" y="8529"/>
                </a:lnTo>
                <a:close/>
                <a:moveTo>
                  <a:pt x="7833" y="9989"/>
                </a:moveTo>
                <a:lnTo>
                  <a:pt x="7833" y="10870"/>
                </a:lnTo>
                <a:lnTo>
                  <a:pt x="13767" y="10870"/>
                </a:lnTo>
                <a:lnTo>
                  <a:pt x="13767" y="9989"/>
                </a:lnTo>
                <a:lnTo>
                  <a:pt x="7833" y="9989"/>
                </a:lnTo>
                <a:close/>
                <a:moveTo>
                  <a:pt x="7833" y="11472"/>
                </a:moveTo>
                <a:lnTo>
                  <a:pt x="7833" y="12353"/>
                </a:lnTo>
                <a:lnTo>
                  <a:pt x="13767" y="12353"/>
                </a:lnTo>
                <a:lnTo>
                  <a:pt x="13767" y="11472"/>
                </a:lnTo>
                <a:lnTo>
                  <a:pt x="7833" y="11472"/>
                </a:lnTo>
                <a:close/>
                <a:moveTo>
                  <a:pt x="21600" y="21600"/>
                </a:moveTo>
                <a:lnTo>
                  <a:pt x="13373" y="21600"/>
                </a:lnTo>
                <a:lnTo>
                  <a:pt x="17058" y="19259"/>
                </a:lnTo>
                <a:lnTo>
                  <a:pt x="15945" y="18124"/>
                </a:lnTo>
                <a:cubicBezTo>
                  <a:pt x="14439" y="19190"/>
                  <a:pt x="12677" y="19746"/>
                  <a:pt x="10800" y="19746"/>
                </a:cubicBezTo>
                <a:cubicBezTo>
                  <a:pt x="8946" y="19746"/>
                  <a:pt x="7185" y="19190"/>
                  <a:pt x="5655" y="18124"/>
                </a:cubicBezTo>
                <a:lnTo>
                  <a:pt x="4542" y="19259"/>
                </a:lnTo>
                <a:lnTo>
                  <a:pt x="8227" y="21600"/>
                </a:lnTo>
                <a:lnTo>
                  <a:pt x="0" y="21600"/>
                </a:lnTo>
                <a:lnTo>
                  <a:pt x="0" y="13373"/>
                </a:lnTo>
                <a:lnTo>
                  <a:pt x="2364" y="17058"/>
                </a:lnTo>
                <a:lnTo>
                  <a:pt x="3476" y="15945"/>
                </a:lnTo>
                <a:cubicBezTo>
                  <a:pt x="2410" y="14439"/>
                  <a:pt x="1854" y="12677"/>
                  <a:pt x="1854" y="10800"/>
                </a:cubicBezTo>
                <a:cubicBezTo>
                  <a:pt x="1854" y="8946"/>
                  <a:pt x="2410" y="7185"/>
                  <a:pt x="3476" y="5678"/>
                </a:cubicBezTo>
                <a:lnTo>
                  <a:pt x="2364" y="4542"/>
                </a:lnTo>
                <a:lnTo>
                  <a:pt x="0" y="8227"/>
                </a:lnTo>
                <a:lnTo>
                  <a:pt x="0" y="0"/>
                </a:lnTo>
                <a:lnTo>
                  <a:pt x="8227" y="0"/>
                </a:lnTo>
                <a:lnTo>
                  <a:pt x="4542" y="2364"/>
                </a:lnTo>
                <a:lnTo>
                  <a:pt x="5655" y="3476"/>
                </a:lnTo>
                <a:cubicBezTo>
                  <a:pt x="7185" y="2410"/>
                  <a:pt x="8946" y="1854"/>
                  <a:pt x="10800" y="1854"/>
                </a:cubicBezTo>
                <a:cubicBezTo>
                  <a:pt x="12654" y="1854"/>
                  <a:pt x="14439" y="2410"/>
                  <a:pt x="15945" y="3476"/>
                </a:cubicBezTo>
                <a:lnTo>
                  <a:pt x="17058" y="2364"/>
                </a:lnTo>
                <a:lnTo>
                  <a:pt x="13373" y="0"/>
                </a:lnTo>
                <a:lnTo>
                  <a:pt x="21600" y="0"/>
                </a:lnTo>
                <a:lnTo>
                  <a:pt x="21600" y="8227"/>
                </a:lnTo>
                <a:lnTo>
                  <a:pt x="19259" y="4542"/>
                </a:lnTo>
                <a:lnTo>
                  <a:pt x="18124" y="5678"/>
                </a:lnTo>
                <a:cubicBezTo>
                  <a:pt x="19190" y="7185"/>
                  <a:pt x="19746" y="8946"/>
                  <a:pt x="19746" y="10800"/>
                </a:cubicBezTo>
                <a:cubicBezTo>
                  <a:pt x="19746" y="12677"/>
                  <a:pt x="19190" y="14439"/>
                  <a:pt x="18124" y="15945"/>
                </a:cubicBezTo>
                <a:lnTo>
                  <a:pt x="19259" y="17058"/>
                </a:lnTo>
                <a:lnTo>
                  <a:pt x="21600" y="13373"/>
                </a:lnTo>
                <a:lnTo>
                  <a:pt x="21600" y="21600"/>
                </a:lnTo>
                <a:close/>
                <a:moveTo>
                  <a:pt x="16385" y="20742"/>
                </a:moveTo>
                <a:lnTo>
                  <a:pt x="20719" y="20742"/>
                </a:lnTo>
                <a:lnTo>
                  <a:pt x="20719" y="16385"/>
                </a:lnTo>
                <a:lnTo>
                  <a:pt x="19398" y="18448"/>
                </a:lnTo>
                <a:lnTo>
                  <a:pt x="16988" y="16038"/>
                </a:lnTo>
                <a:lnTo>
                  <a:pt x="17220" y="15713"/>
                </a:lnTo>
                <a:cubicBezTo>
                  <a:pt x="18309" y="14300"/>
                  <a:pt x="18888" y="12608"/>
                  <a:pt x="18888" y="10800"/>
                </a:cubicBezTo>
                <a:cubicBezTo>
                  <a:pt x="18888" y="9015"/>
                  <a:pt x="18309" y="7324"/>
                  <a:pt x="17220" y="5887"/>
                </a:cubicBezTo>
                <a:lnTo>
                  <a:pt x="16965" y="5585"/>
                </a:lnTo>
                <a:lnTo>
                  <a:pt x="19398" y="3152"/>
                </a:lnTo>
                <a:lnTo>
                  <a:pt x="20719" y="5238"/>
                </a:lnTo>
                <a:lnTo>
                  <a:pt x="20719" y="881"/>
                </a:lnTo>
                <a:lnTo>
                  <a:pt x="16385" y="881"/>
                </a:lnTo>
                <a:lnTo>
                  <a:pt x="18448" y="2202"/>
                </a:lnTo>
                <a:lnTo>
                  <a:pt x="16015" y="4635"/>
                </a:lnTo>
                <a:lnTo>
                  <a:pt x="15713" y="4403"/>
                </a:lnTo>
                <a:cubicBezTo>
                  <a:pt x="14300" y="3314"/>
                  <a:pt x="12608" y="2735"/>
                  <a:pt x="10800" y="2735"/>
                </a:cubicBezTo>
                <a:cubicBezTo>
                  <a:pt x="9015" y="2735"/>
                  <a:pt x="7300" y="3314"/>
                  <a:pt x="5887" y="4403"/>
                </a:cubicBezTo>
                <a:lnTo>
                  <a:pt x="5585" y="4635"/>
                </a:lnTo>
                <a:lnTo>
                  <a:pt x="3152" y="2202"/>
                </a:lnTo>
                <a:lnTo>
                  <a:pt x="5238" y="881"/>
                </a:lnTo>
                <a:lnTo>
                  <a:pt x="881" y="881"/>
                </a:lnTo>
                <a:lnTo>
                  <a:pt x="881" y="5238"/>
                </a:lnTo>
                <a:lnTo>
                  <a:pt x="2202" y="3152"/>
                </a:lnTo>
                <a:lnTo>
                  <a:pt x="4635" y="5585"/>
                </a:lnTo>
                <a:lnTo>
                  <a:pt x="4403" y="5887"/>
                </a:lnTo>
                <a:cubicBezTo>
                  <a:pt x="3314" y="7324"/>
                  <a:pt x="2735" y="9015"/>
                  <a:pt x="2735" y="10800"/>
                </a:cubicBezTo>
                <a:cubicBezTo>
                  <a:pt x="2735" y="12608"/>
                  <a:pt x="3314" y="14300"/>
                  <a:pt x="4403" y="15713"/>
                </a:cubicBezTo>
                <a:lnTo>
                  <a:pt x="4635" y="16038"/>
                </a:lnTo>
                <a:lnTo>
                  <a:pt x="2202" y="18448"/>
                </a:lnTo>
                <a:lnTo>
                  <a:pt x="881" y="16385"/>
                </a:lnTo>
                <a:lnTo>
                  <a:pt x="881" y="20742"/>
                </a:lnTo>
                <a:lnTo>
                  <a:pt x="5238" y="20742"/>
                </a:lnTo>
                <a:lnTo>
                  <a:pt x="3152" y="19398"/>
                </a:lnTo>
                <a:lnTo>
                  <a:pt x="5585" y="16988"/>
                </a:lnTo>
                <a:lnTo>
                  <a:pt x="5887" y="17220"/>
                </a:lnTo>
                <a:cubicBezTo>
                  <a:pt x="7300" y="18309"/>
                  <a:pt x="9015" y="18888"/>
                  <a:pt x="10800" y="18888"/>
                </a:cubicBezTo>
                <a:cubicBezTo>
                  <a:pt x="12608" y="18888"/>
                  <a:pt x="14300" y="18309"/>
                  <a:pt x="15713" y="17220"/>
                </a:cubicBezTo>
                <a:lnTo>
                  <a:pt x="16015" y="16988"/>
                </a:lnTo>
                <a:lnTo>
                  <a:pt x="18448" y="19398"/>
                </a:lnTo>
                <a:lnTo>
                  <a:pt x="16385" y="207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6" name="Shape"/>
          <p:cNvSpPr/>
          <p:nvPr/>
        </p:nvSpPr>
        <p:spPr>
          <a:xfrm>
            <a:off x="6782937" y="10278982"/>
            <a:ext cx="778671" cy="947636"/>
          </a:xfrm>
          <a:custGeom>
            <a:avLst/>
            <a:gdLst/>
            <a:ahLst/>
            <a:cxnLst>
              <a:cxn ang="0">
                <a:pos x="wd2" y="hd2"/>
              </a:cxn>
              <a:cxn ang="5400000">
                <a:pos x="wd2" y="hd2"/>
              </a:cxn>
              <a:cxn ang="10800000">
                <a:pos x="wd2" y="hd2"/>
              </a:cxn>
              <a:cxn ang="16200000">
                <a:pos x="wd2" y="hd2"/>
              </a:cxn>
            </a:cxnLst>
            <a:rect l="0" t="0" r="r" b="b"/>
            <a:pathLst>
              <a:path w="21600" h="21600" extrusionOk="0">
                <a:moveTo>
                  <a:pt x="15674" y="14367"/>
                </a:moveTo>
                <a:cubicBezTo>
                  <a:pt x="18480" y="12980"/>
                  <a:pt x="20245" y="10503"/>
                  <a:pt x="20245" y="7748"/>
                </a:cubicBezTo>
                <a:cubicBezTo>
                  <a:pt x="20245" y="3468"/>
                  <a:pt x="16013" y="0"/>
                  <a:pt x="10812" y="0"/>
                </a:cubicBezTo>
                <a:cubicBezTo>
                  <a:pt x="5587" y="0"/>
                  <a:pt x="1355" y="3468"/>
                  <a:pt x="1355" y="7748"/>
                </a:cubicBezTo>
                <a:cubicBezTo>
                  <a:pt x="1355" y="10503"/>
                  <a:pt x="3120" y="12980"/>
                  <a:pt x="5902" y="14367"/>
                </a:cubicBezTo>
                <a:lnTo>
                  <a:pt x="0" y="14367"/>
                </a:lnTo>
                <a:lnTo>
                  <a:pt x="0" y="21600"/>
                </a:lnTo>
                <a:lnTo>
                  <a:pt x="21600" y="21600"/>
                </a:lnTo>
                <a:lnTo>
                  <a:pt x="21600" y="14367"/>
                </a:lnTo>
                <a:lnTo>
                  <a:pt x="15674" y="14367"/>
                </a:lnTo>
                <a:close/>
                <a:moveTo>
                  <a:pt x="2274" y="7748"/>
                </a:moveTo>
                <a:cubicBezTo>
                  <a:pt x="2274" y="3884"/>
                  <a:pt x="6095" y="753"/>
                  <a:pt x="10812" y="753"/>
                </a:cubicBezTo>
                <a:cubicBezTo>
                  <a:pt x="15505" y="753"/>
                  <a:pt x="19326" y="3884"/>
                  <a:pt x="19326" y="7748"/>
                </a:cubicBezTo>
                <a:cubicBezTo>
                  <a:pt x="19326" y="10741"/>
                  <a:pt x="17004" y="13396"/>
                  <a:pt x="13521" y="14367"/>
                </a:cubicBezTo>
                <a:lnTo>
                  <a:pt x="8079" y="14367"/>
                </a:lnTo>
                <a:cubicBezTo>
                  <a:pt x="4596" y="13416"/>
                  <a:pt x="2274" y="10760"/>
                  <a:pt x="2274" y="7748"/>
                </a:cubicBezTo>
                <a:close/>
                <a:moveTo>
                  <a:pt x="20681" y="20847"/>
                </a:moveTo>
                <a:lnTo>
                  <a:pt x="919" y="20847"/>
                </a:lnTo>
                <a:lnTo>
                  <a:pt x="919" y="15120"/>
                </a:lnTo>
                <a:lnTo>
                  <a:pt x="20681" y="15120"/>
                </a:lnTo>
                <a:lnTo>
                  <a:pt x="20681" y="20847"/>
                </a:lnTo>
                <a:close/>
                <a:moveTo>
                  <a:pt x="1983" y="15992"/>
                </a:moveTo>
                <a:lnTo>
                  <a:pt x="1983" y="19975"/>
                </a:lnTo>
                <a:lnTo>
                  <a:pt x="12844" y="19975"/>
                </a:lnTo>
                <a:lnTo>
                  <a:pt x="12844" y="15992"/>
                </a:lnTo>
                <a:lnTo>
                  <a:pt x="1983" y="15992"/>
                </a:lnTo>
                <a:close/>
                <a:moveTo>
                  <a:pt x="11925" y="17597"/>
                </a:moveTo>
                <a:lnTo>
                  <a:pt x="7861" y="17597"/>
                </a:lnTo>
                <a:lnTo>
                  <a:pt x="7861" y="16725"/>
                </a:lnTo>
                <a:lnTo>
                  <a:pt x="11925" y="16725"/>
                </a:lnTo>
                <a:lnTo>
                  <a:pt x="11925" y="17597"/>
                </a:lnTo>
                <a:close/>
                <a:moveTo>
                  <a:pt x="6942" y="16725"/>
                </a:moveTo>
                <a:lnTo>
                  <a:pt x="6942" y="17597"/>
                </a:lnTo>
                <a:lnTo>
                  <a:pt x="2903" y="17597"/>
                </a:lnTo>
                <a:lnTo>
                  <a:pt x="2903" y="16725"/>
                </a:lnTo>
                <a:lnTo>
                  <a:pt x="6942" y="16725"/>
                </a:lnTo>
                <a:close/>
                <a:moveTo>
                  <a:pt x="2903" y="18350"/>
                </a:moveTo>
                <a:lnTo>
                  <a:pt x="6942" y="18350"/>
                </a:lnTo>
                <a:lnTo>
                  <a:pt x="6942" y="19222"/>
                </a:lnTo>
                <a:lnTo>
                  <a:pt x="2903" y="19222"/>
                </a:lnTo>
                <a:lnTo>
                  <a:pt x="2903" y="18350"/>
                </a:lnTo>
                <a:close/>
                <a:moveTo>
                  <a:pt x="7861" y="19222"/>
                </a:moveTo>
                <a:lnTo>
                  <a:pt x="7861" y="18350"/>
                </a:lnTo>
                <a:lnTo>
                  <a:pt x="11925" y="18350"/>
                </a:lnTo>
                <a:lnTo>
                  <a:pt x="11925" y="19222"/>
                </a:lnTo>
                <a:lnTo>
                  <a:pt x="7861" y="19222"/>
                </a:lnTo>
                <a:close/>
                <a:moveTo>
                  <a:pt x="19568" y="16725"/>
                </a:moveTo>
                <a:lnTo>
                  <a:pt x="13957" y="16725"/>
                </a:lnTo>
                <a:lnTo>
                  <a:pt x="13957" y="15992"/>
                </a:lnTo>
                <a:lnTo>
                  <a:pt x="19568" y="15992"/>
                </a:lnTo>
                <a:lnTo>
                  <a:pt x="19568" y="16725"/>
                </a:lnTo>
                <a:close/>
                <a:moveTo>
                  <a:pt x="14392" y="12266"/>
                </a:moveTo>
                <a:lnTo>
                  <a:pt x="14948" y="12048"/>
                </a:lnTo>
                <a:cubicBezTo>
                  <a:pt x="15142" y="11969"/>
                  <a:pt x="15335" y="11830"/>
                  <a:pt x="15577" y="11652"/>
                </a:cubicBezTo>
                <a:cubicBezTo>
                  <a:pt x="15795" y="11454"/>
                  <a:pt x="15964" y="11295"/>
                  <a:pt x="16061" y="11137"/>
                </a:cubicBezTo>
                <a:lnTo>
                  <a:pt x="16327" y="10661"/>
                </a:lnTo>
                <a:lnTo>
                  <a:pt x="15577" y="9809"/>
                </a:lnTo>
                <a:cubicBezTo>
                  <a:pt x="15722" y="9591"/>
                  <a:pt x="15843" y="9334"/>
                  <a:pt x="15940" y="9076"/>
                </a:cubicBezTo>
                <a:lnTo>
                  <a:pt x="17246" y="8858"/>
                </a:lnTo>
                <a:lnTo>
                  <a:pt x="17440" y="8382"/>
                </a:lnTo>
                <a:cubicBezTo>
                  <a:pt x="17512" y="8224"/>
                  <a:pt x="17561" y="8006"/>
                  <a:pt x="17561" y="7748"/>
                </a:cubicBezTo>
                <a:cubicBezTo>
                  <a:pt x="17561" y="7471"/>
                  <a:pt x="17512" y="7273"/>
                  <a:pt x="17440" y="7094"/>
                </a:cubicBezTo>
                <a:lnTo>
                  <a:pt x="17246" y="6619"/>
                </a:lnTo>
                <a:lnTo>
                  <a:pt x="15964" y="6440"/>
                </a:lnTo>
                <a:cubicBezTo>
                  <a:pt x="15867" y="6183"/>
                  <a:pt x="15746" y="5945"/>
                  <a:pt x="15601" y="5707"/>
                </a:cubicBezTo>
                <a:lnTo>
                  <a:pt x="16327" y="4796"/>
                </a:lnTo>
                <a:lnTo>
                  <a:pt x="16061" y="4340"/>
                </a:lnTo>
                <a:cubicBezTo>
                  <a:pt x="15964" y="4181"/>
                  <a:pt x="15819" y="4023"/>
                  <a:pt x="15577" y="3825"/>
                </a:cubicBezTo>
                <a:cubicBezTo>
                  <a:pt x="15359" y="3646"/>
                  <a:pt x="15142" y="3527"/>
                  <a:pt x="14972" y="3448"/>
                </a:cubicBezTo>
                <a:lnTo>
                  <a:pt x="14392" y="3210"/>
                </a:lnTo>
                <a:lnTo>
                  <a:pt x="13328" y="3825"/>
                </a:lnTo>
                <a:cubicBezTo>
                  <a:pt x="13062" y="3706"/>
                  <a:pt x="12747" y="3607"/>
                  <a:pt x="12433" y="3527"/>
                </a:cubicBezTo>
                <a:lnTo>
                  <a:pt x="12167" y="2457"/>
                </a:lnTo>
                <a:lnTo>
                  <a:pt x="11586" y="2299"/>
                </a:lnTo>
                <a:cubicBezTo>
                  <a:pt x="11393" y="2239"/>
                  <a:pt x="11151" y="2219"/>
                  <a:pt x="10812" y="2219"/>
                </a:cubicBezTo>
                <a:cubicBezTo>
                  <a:pt x="10473" y="2219"/>
                  <a:pt x="10232" y="2239"/>
                  <a:pt x="10014" y="2299"/>
                </a:cubicBezTo>
                <a:lnTo>
                  <a:pt x="9409" y="2457"/>
                </a:lnTo>
                <a:lnTo>
                  <a:pt x="9216" y="3508"/>
                </a:lnTo>
                <a:cubicBezTo>
                  <a:pt x="8901" y="3587"/>
                  <a:pt x="8611" y="3686"/>
                  <a:pt x="8321" y="3805"/>
                </a:cubicBezTo>
                <a:lnTo>
                  <a:pt x="7208" y="3210"/>
                </a:lnTo>
                <a:lnTo>
                  <a:pt x="6652" y="3428"/>
                </a:lnTo>
                <a:cubicBezTo>
                  <a:pt x="6458" y="3508"/>
                  <a:pt x="6265" y="3626"/>
                  <a:pt x="6023" y="3825"/>
                </a:cubicBezTo>
                <a:cubicBezTo>
                  <a:pt x="5781" y="4023"/>
                  <a:pt x="5636" y="4181"/>
                  <a:pt x="5539" y="4340"/>
                </a:cubicBezTo>
                <a:lnTo>
                  <a:pt x="5273" y="4815"/>
                </a:lnTo>
                <a:lnTo>
                  <a:pt x="6023" y="5668"/>
                </a:lnTo>
                <a:cubicBezTo>
                  <a:pt x="5878" y="5905"/>
                  <a:pt x="5757" y="6143"/>
                  <a:pt x="5660" y="6401"/>
                </a:cubicBezTo>
                <a:lnTo>
                  <a:pt x="4354" y="6619"/>
                </a:lnTo>
                <a:lnTo>
                  <a:pt x="4160" y="7094"/>
                </a:lnTo>
                <a:cubicBezTo>
                  <a:pt x="4088" y="7273"/>
                  <a:pt x="4039" y="7471"/>
                  <a:pt x="4039" y="7748"/>
                </a:cubicBezTo>
                <a:cubicBezTo>
                  <a:pt x="4039" y="8006"/>
                  <a:pt x="4088" y="8224"/>
                  <a:pt x="4160" y="8382"/>
                </a:cubicBezTo>
                <a:lnTo>
                  <a:pt x="4354" y="8878"/>
                </a:lnTo>
                <a:lnTo>
                  <a:pt x="5636" y="9036"/>
                </a:lnTo>
                <a:cubicBezTo>
                  <a:pt x="5733" y="9294"/>
                  <a:pt x="5854" y="9552"/>
                  <a:pt x="5999" y="9789"/>
                </a:cubicBezTo>
                <a:lnTo>
                  <a:pt x="5273" y="10681"/>
                </a:lnTo>
                <a:lnTo>
                  <a:pt x="5539" y="11137"/>
                </a:lnTo>
                <a:cubicBezTo>
                  <a:pt x="5636" y="11295"/>
                  <a:pt x="5781" y="11454"/>
                  <a:pt x="6023" y="11652"/>
                </a:cubicBezTo>
                <a:cubicBezTo>
                  <a:pt x="6241" y="11830"/>
                  <a:pt x="6458" y="11969"/>
                  <a:pt x="6628" y="12029"/>
                </a:cubicBezTo>
                <a:lnTo>
                  <a:pt x="7208" y="12286"/>
                </a:lnTo>
                <a:lnTo>
                  <a:pt x="8272" y="11652"/>
                </a:lnTo>
                <a:cubicBezTo>
                  <a:pt x="8563" y="11771"/>
                  <a:pt x="8853" y="11870"/>
                  <a:pt x="9167" y="11969"/>
                </a:cubicBezTo>
                <a:lnTo>
                  <a:pt x="9433" y="13019"/>
                </a:lnTo>
                <a:lnTo>
                  <a:pt x="10014" y="13178"/>
                </a:lnTo>
                <a:cubicBezTo>
                  <a:pt x="10232" y="13237"/>
                  <a:pt x="10473" y="13277"/>
                  <a:pt x="10812" y="13277"/>
                </a:cubicBezTo>
                <a:cubicBezTo>
                  <a:pt x="11127" y="13277"/>
                  <a:pt x="11393" y="13237"/>
                  <a:pt x="11586" y="13178"/>
                </a:cubicBezTo>
                <a:lnTo>
                  <a:pt x="12191" y="13019"/>
                </a:lnTo>
                <a:lnTo>
                  <a:pt x="12384" y="11969"/>
                </a:lnTo>
                <a:cubicBezTo>
                  <a:pt x="12699" y="11890"/>
                  <a:pt x="12989" y="11791"/>
                  <a:pt x="13303" y="11672"/>
                </a:cubicBezTo>
                <a:lnTo>
                  <a:pt x="14392" y="12266"/>
                </a:lnTo>
                <a:close/>
                <a:moveTo>
                  <a:pt x="12118" y="11256"/>
                </a:moveTo>
                <a:lnTo>
                  <a:pt x="11562" y="11394"/>
                </a:lnTo>
                <a:lnTo>
                  <a:pt x="11368" y="12465"/>
                </a:lnTo>
                <a:lnTo>
                  <a:pt x="11272" y="12484"/>
                </a:lnTo>
                <a:cubicBezTo>
                  <a:pt x="11223" y="12504"/>
                  <a:pt x="11078" y="12524"/>
                  <a:pt x="10812" y="12524"/>
                </a:cubicBezTo>
                <a:cubicBezTo>
                  <a:pt x="10570" y="12524"/>
                  <a:pt x="10425" y="12504"/>
                  <a:pt x="10328" y="12484"/>
                </a:cubicBezTo>
                <a:lnTo>
                  <a:pt x="10232" y="12445"/>
                </a:lnTo>
                <a:lnTo>
                  <a:pt x="9966" y="11375"/>
                </a:lnTo>
                <a:lnTo>
                  <a:pt x="9458" y="11256"/>
                </a:lnTo>
                <a:cubicBezTo>
                  <a:pt x="9191" y="11177"/>
                  <a:pt x="8925" y="11097"/>
                  <a:pt x="8684" y="10978"/>
                </a:cubicBezTo>
                <a:lnTo>
                  <a:pt x="8200" y="10760"/>
                </a:lnTo>
                <a:lnTo>
                  <a:pt x="7135" y="11394"/>
                </a:lnTo>
                <a:lnTo>
                  <a:pt x="7039" y="11375"/>
                </a:lnTo>
                <a:cubicBezTo>
                  <a:pt x="6990" y="11355"/>
                  <a:pt x="6869" y="11295"/>
                  <a:pt x="6676" y="11117"/>
                </a:cubicBezTo>
                <a:cubicBezTo>
                  <a:pt x="6507" y="10998"/>
                  <a:pt x="6410" y="10899"/>
                  <a:pt x="6361" y="10820"/>
                </a:cubicBezTo>
                <a:lnTo>
                  <a:pt x="6337" y="10741"/>
                </a:lnTo>
                <a:lnTo>
                  <a:pt x="7063" y="9829"/>
                </a:lnTo>
                <a:lnTo>
                  <a:pt x="6821" y="9433"/>
                </a:lnTo>
                <a:cubicBezTo>
                  <a:pt x="6700" y="9234"/>
                  <a:pt x="6579" y="9036"/>
                  <a:pt x="6507" y="8818"/>
                </a:cubicBezTo>
                <a:lnTo>
                  <a:pt x="6337" y="8363"/>
                </a:lnTo>
                <a:lnTo>
                  <a:pt x="5055" y="8204"/>
                </a:lnTo>
                <a:lnTo>
                  <a:pt x="5007" y="8145"/>
                </a:lnTo>
                <a:cubicBezTo>
                  <a:pt x="4983" y="8085"/>
                  <a:pt x="4959" y="7966"/>
                  <a:pt x="4959" y="7748"/>
                </a:cubicBezTo>
                <a:cubicBezTo>
                  <a:pt x="4959" y="7550"/>
                  <a:pt x="4983" y="7431"/>
                  <a:pt x="5007" y="7352"/>
                </a:cubicBezTo>
                <a:lnTo>
                  <a:pt x="5055" y="7273"/>
                </a:lnTo>
                <a:lnTo>
                  <a:pt x="6361" y="7055"/>
                </a:lnTo>
                <a:lnTo>
                  <a:pt x="6507" y="6639"/>
                </a:lnTo>
                <a:cubicBezTo>
                  <a:pt x="6603" y="6421"/>
                  <a:pt x="6700" y="6203"/>
                  <a:pt x="6845" y="6004"/>
                </a:cubicBezTo>
                <a:lnTo>
                  <a:pt x="7111" y="5608"/>
                </a:lnTo>
                <a:lnTo>
                  <a:pt x="6337" y="4736"/>
                </a:lnTo>
                <a:lnTo>
                  <a:pt x="6361" y="4657"/>
                </a:lnTo>
                <a:cubicBezTo>
                  <a:pt x="6410" y="4597"/>
                  <a:pt x="6507" y="4479"/>
                  <a:pt x="6676" y="4360"/>
                </a:cubicBezTo>
                <a:cubicBezTo>
                  <a:pt x="6821" y="4221"/>
                  <a:pt x="6966" y="4142"/>
                  <a:pt x="7063" y="4102"/>
                </a:cubicBezTo>
                <a:lnTo>
                  <a:pt x="7135" y="4082"/>
                </a:lnTo>
                <a:lnTo>
                  <a:pt x="8248" y="4677"/>
                </a:lnTo>
                <a:lnTo>
                  <a:pt x="8732" y="4479"/>
                </a:lnTo>
                <a:cubicBezTo>
                  <a:pt x="8974" y="4379"/>
                  <a:pt x="9240" y="4280"/>
                  <a:pt x="9482" y="4221"/>
                </a:cubicBezTo>
                <a:lnTo>
                  <a:pt x="10038" y="4082"/>
                </a:lnTo>
                <a:lnTo>
                  <a:pt x="10232" y="3032"/>
                </a:lnTo>
                <a:lnTo>
                  <a:pt x="10328" y="2992"/>
                </a:lnTo>
                <a:cubicBezTo>
                  <a:pt x="10522" y="2953"/>
                  <a:pt x="11078" y="2953"/>
                  <a:pt x="11272" y="2992"/>
                </a:cubicBezTo>
                <a:lnTo>
                  <a:pt x="11368" y="3032"/>
                </a:lnTo>
                <a:lnTo>
                  <a:pt x="11634" y="4102"/>
                </a:lnTo>
                <a:lnTo>
                  <a:pt x="12142" y="4241"/>
                </a:lnTo>
                <a:cubicBezTo>
                  <a:pt x="12409" y="4300"/>
                  <a:pt x="12675" y="4379"/>
                  <a:pt x="12916" y="4498"/>
                </a:cubicBezTo>
                <a:lnTo>
                  <a:pt x="13424" y="4716"/>
                </a:lnTo>
                <a:lnTo>
                  <a:pt x="14465" y="4082"/>
                </a:lnTo>
                <a:lnTo>
                  <a:pt x="14561" y="4102"/>
                </a:lnTo>
                <a:cubicBezTo>
                  <a:pt x="14610" y="4142"/>
                  <a:pt x="14731" y="4201"/>
                  <a:pt x="14924" y="4360"/>
                </a:cubicBezTo>
                <a:cubicBezTo>
                  <a:pt x="15093" y="4479"/>
                  <a:pt x="15190" y="4597"/>
                  <a:pt x="15239" y="4657"/>
                </a:cubicBezTo>
                <a:lnTo>
                  <a:pt x="15287" y="4736"/>
                </a:lnTo>
                <a:lnTo>
                  <a:pt x="14537" y="5648"/>
                </a:lnTo>
                <a:lnTo>
                  <a:pt x="14779" y="6044"/>
                </a:lnTo>
                <a:cubicBezTo>
                  <a:pt x="14900" y="6242"/>
                  <a:pt x="15021" y="6460"/>
                  <a:pt x="15093" y="6678"/>
                </a:cubicBezTo>
                <a:lnTo>
                  <a:pt x="15263" y="7114"/>
                </a:lnTo>
                <a:lnTo>
                  <a:pt x="16569" y="7273"/>
                </a:lnTo>
                <a:lnTo>
                  <a:pt x="16593" y="7352"/>
                </a:lnTo>
                <a:cubicBezTo>
                  <a:pt x="16617" y="7431"/>
                  <a:pt x="16641" y="7550"/>
                  <a:pt x="16641" y="7748"/>
                </a:cubicBezTo>
                <a:cubicBezTo>
                  <a:pt x="16641" y="7966"/>
                  <a:pt x="16617" y="8085"/>
                  <a:pt x="16593" y="8145"/>
                </a:cubicBezTo>
                <a:lnTo>
                  <a:pt x="16545" y="8204"/>
                </a:lnTo>
                <a:lnTo>
                  <a:pt x="15239" y="8422"/>
                </a:lnTo>
                <a:lnTo>
                  <a:pt x="15093" y="8838"/>
                </a:lnTo>
                <a:cubicBezTo>
                  <a:pt x="14997" y="9056"/>
                  <a:pt x="14900" y="9274"/>
                  <a:pt x="14755" y="9472"/>
                </a:cubicBezTo>
                <a:lnTo>
                  <a:pt x="14489" y="9888"/>
                </a:lnTo>
                <a:lnTo>
                  <a:pt x="15263" y="10741"/>
                </a:lnTo>
                <a:lnTo>
                  <a:pt x="15239" y="10820"/>
                </a:lnTo>
                <a:cubicBezTo>
                  <a:pt x="15190" y="10899"/>
                  <a:pt x="15093" y="10998"/>
                  <a:pt x="14924" y="11117"/>
                </a:cubicBezTo>
                <a:cubicBezTo>
                  <a:pt x="14731" y="11276"/>
                  <a:pt x="14610" y="11335"/>
                  <a:pt x="14561" y="11375"/>
                </a:cubicBezTo>
                <a:lnTo>
                  <a:pt x="14465" y="11414"/>
                </a:lnTo>
                <a:lnTo>
                  <a:pt x="13352" y="10800"/>
                </a:lnTo>
                <a:lnTo>
                  <a:pt x="12868" y="10998"/>
                </a:lnTo>
                <a:cubicBezTo>
                  <a:pt x="12626" y="11117"/>
                  <a:pt x="12360" y="11196"/>
                  <a:pt x="12118" y="11256"/>
                </a:cubicBezTo>
                <a:close/>
                <a:moveTo>
                  <a:pt x="10812" y="5886"/>
                </a:moveTo>
                <a:cubicBezTo>
                  <a:pt x="9554" y="5886"/>
                  <a:pt x="8538" y="6738"/>
                  <a:pt x="8538" y="7748"/>
                </a:cubicBezTo>
                <a:cubicBezTo>
                  <a:pt x="8538" y="8779"/>
                  <a:pt x="9554" y="9591"/>
                  <a:pt x="10812" y="9591"/>
                </a:cubicBezTo>
                <a:cubicBezTo>
                  <a:pt x="12046" y="9591"/>
                  <a:pt x="13062" y="8779"/>
                  <a:pt x="13062" y="7748"/>
                </a:cubicBezTo>
                <a:cubicBezTo>
                  <a:pt x="13062" y="6738"/>
                  <a:pt x="12046" y="5886"/>
                  <a:pt x="10812" y="5886"/>
                </a:cubicBezTo>
                <a:close/>
                <a:moveTo>
                  <a:pt x="10812" y="8838"/>
                </a:moveTo>
                <a:cubicBezTo>
                  <a:pt x="10062" y="8838"/>
                  <a:pt x="9458" y="8343"/>
                  <a:pt x="9458" y="7748"/>
                </a:cubicBezTo>
                <a:cubicBezTo>
                  <a:pt x="9458" y="7134"/>
                  <a:pt x="10062" y="6639"/>
                  <a:pt x="10812" y="6639"/>
                </a:cubicBezTo>
                <a:cubicBezTo>
                  <a:pt x="11538" y="6639"/>
                  <a:pt x="12142" y="7134"/>
                  <a:pt x="12142" y="7748"/>
                </a:cubicBezTo>
                <a:cubicBezTo>
                  <a:pt x="12142" y="8343"/>
                  <a:pt x="11538" y="8838"/>
                  <a:pt x="10812" y="883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7" name="Shape"/>
          <p:cNvSpPr/>
          <p:nvPr/>
        </p:nvSpPr>
        <p:spPr>
          <a:xfrm>
            <a:off x="8595455" y="10286667"/>
            <a:ext cx="824756" cy="932275"/>
          </a:xfrm>
          <a:custGeom>
            <a:avLst/>
            <a:gdLst/>
            <a:ahLst/>
            <a:cxnLst>
              <a:cxn ang="0">
                <a:pos x="wd2" y="hd2"/>
              </a:cxn>
              <a:cxn ang="5400000">
                <a:pos x="wd2" y="hd2"/>
              </a:cxn>
              <a:cxn ang="10800000">
                <a:pos x="wd2" y="hd2"/>
              </a:cxn>
              <a:cxn ang="16200000">
                <a:pos x="wd2" y="hd2"/>
              </a:cxn>
            </a:cxnLst>
            <a:rect l="0" t="0" r="r" b="b"/>
            <a:pathLst>
              <a:path w="21600" h="21600" extrusionOk="0">
                <a:moveTo>
                  <a:pt x="10800" y="1839"/>
                </a:moveTo>
                <a:cubicBezTo>
                  <a:pt x="7701" y="1839"/>
                  <a:pt x="5195" y="4082"/>
                  <a:pt x="5195" y="6830"/>
                </a:cubicBezTo>
                <a:cubicBezTo>
                  <a:pt x="5195" y="9557"/>
                  <a:pt x="7701" y="11800"/>
                  <a:pt x="10800" y="11800"/>
                </a:cubicBezTo>
                <a:cubicBezTo>
                  <a:pt x="13899" y="11800"/>
                  <a:pt x="16405" y="9557"/>
                  <a:pt x="16405" y="6830"/>
                </a:cubicBezTo>
                <a:cubicBezTo>
                  <a:pt x="16405" y="4082"/>
                  <a:pt x="13899" y="1839"/>
                  <a:pt x="10800" y="1839"/>
                </a:cubicBezTo>
                <a:close/>
                <a:moveTo>
                  <a:pt x="10800" y="2607"/>
                </a:moveTo>
                <a:cubicBezTo>
                  <a:pt x="13147" y="2607"/>
                  <a:pt x="15129" y="4142"/>
                  <a:pt x="15494" y="6143"/>
                </a:cubicBezTo>
                <a:lnTo>
                  <a:pt x="12258" y="6143"/>
                </a:lnTo>
                <a:lnTo>
                  <a:pt x="11392" y="7860"/>
                </a:lnTo>
                <a:lnTo>
                  <a:pt x="10686" y="2970"/>
                </a:lnTo>
                <a:lnTo>
                  <a:pt x="8795" y="6749"/>
                </a:lnTo>
                <a:lnTo>
                  <a:pt x="6061" y="6749"/>
                </a:lnTo>
                <a:cubicBezTo>
                  <a:pt x="6106" y="4465"/>
                  <a:pt x="8203" y="2607"/>
                  <a:pt x="10800" y="2607"/>
                </a:cubicBezTo>
                <a:close/>
                <a:moveTo>
                  <a:pt x="10800" y="11032"/>
                </a:moveTo>
                <a:cubicBezTo>
                  <a:pt x="8453" y="11032"/>
                  <a:pt x="6494" y="9517"/>
                  <a:pt x="6106" y="7517"/>
                </a:cubicBezTo>
                <a:lnTo>
                  <a:pt x="9342" y="7517"/>
                </a:lnTo>
                <a:lnTo>
                  <a:pt x="10230" y="5779"/>
                </a:lnTo>
                <a:lnTo>
                  <a:pt x="10914" y="10689"/>
                </a:lnTo>
                <a:lnTo>
                  <a:pt x="12805" y="6890"/>
                </a:lnTo>
                <a:lnTo>
                  <a:pt x="15562" y="6890"/>
                </a:lnTo>
                <a:cubicBezTo>
                  <a:pt x="15516" y="9194"/>
                  <a:pt x="13397" y="11032"/>
                  <a:pt x="10800" y="11032"/>
                </a:cubicBezTo>
                <a:close/>
                <a:moveTo>
                  <a:pt x="0" y="21600"/>
                </a:moveTo>
                <a:lnTo>
                  <a:pt x="10549" y="21600"/>
                </a:lnTo>
                <a:lnTo>
                  <a:pt x="10549" y="18084"/>
                </a:lnTo>
                <a:lnTo>
                  <a:pt x="0" y="18084"/>
                </a:lnTo>
                <a:lnTo>
                  <a:pt x="0" y="21600"/>
                </a:lnTo>
                <a:close/>
                <a:moveTo>
                  <a:pt x="866" y="18852"/>
                </a:moveTo>
                <a:lnTo>
                  <a:pt x="9684" y="18852"/>
                </a:lnTo>
                <a:lnTo>
                  <a:pt x="9684" y="20832"/>
                </a:lnTo>
                <a:lnTo>
                  <a:pt x="866" y="20832"/>
                </a:lnTo>
                <a:lnTo>
                  <a:pt x="866" y="18852"/>
                </a:lnTo>
                <a:close/>
                <a:moveTo>
                  <a:pt x="8727" y="19842"/>
                </a:moveTo>
                <a:cubicBezTo>
                  <a:pt x="8727" y="20105"/>
                  <a:pt x="8499" y="20307"/>
                  <a:pt x="8203" y="20307"/>
                </a:cubicBezTo>
                <a:cubicBezTo>
                  <a:pt x="7929" y="20307"/>
                  <a:pt x="7701" y="20105"/>
                  <a:pt x="7701" y="19842"/>
                </a:cubicBezTo>
                <a:cubicBezTo>
                  <a:pt x="7701" y="19579"/>
                  <a:pt x="7929" y="19377"/>
                  <a:pt x="8203" y="19377"/>
                </a:cubicBezTo>
                <a:cubicBezTo>
                  <a:pt x="8499" y="19377"/>
                  <a:pt x="8727" y="19579"/>
                  <a:pt x="8727" y="19842"/>
                </a:cubicBezTo>
                <a:close/>
                <a:moveTo>
                  <a:pt x="21600" y="21600"/>
                </a:moveTo>
                <a:lnTo>
                  <a:pt x="21600" y="18084"/>
                </a:lnTo>
                <a:lnTo>
                  <a:pt x="11073" y="18084"/>
                </a:lnTo>
                <a:lnTo>
                  <a:pt x="11073" y="21600"/>
                </a:lnTo>
                <a:lnTo>
                  <a:pt x="21600" y="21600"/>
                </a:lnTo>
                <a:close/>
                <a:moveTo>
                  <a:pt x="20734" y="18852"/>
                </a:moveTo>
                <a:lnTo>
                  <a:pt x="20734" y="20832"/>
                </a:lnTo>
                <a:lnTo>
                  <a:pt x="11916" y="20832"/>
                </a:lnTo>
                <a:lnTo>
                  <a:pt x="11916" y="18852"/>
                </a:lnTo>
                <a:lnTo>
                  <a:pt x="20734" y="18852"/>
                </a:lnTo>
                <a:close/>
                <a:moveTo>
                  <a:pt x="19777" y="19842"/>
                </a:moveTo>
                <a:cubicBezTo>
                  <a:pt x="19777" y="20105"/>
                  <a:pt x="19549" y="20307"/>
                  <a:pt x="19276" y="20307"/>
                </a:cubicBezTo>
                <a:cubicBezTo>
                  <a:pt x="18980" y="20307"/>
                  <a:pt x="18752" y="20105"/>
                  <a:pt x="18752" y="19842"/>
                </a:cubicBezTo>
                <a:cubicBezTo>
                  <a:pt x="18752" y="19579"/>
                  <a:pt x="18980" y="19377"/>
                  <a:pt x="19276" y="19377"/>
                </a:cubicBezTo>
                <a:cubicBezTo>
                  <a:pt x="19549" y="19377"/>
                  <a:pt x="19777" y="19579"/>
                  <a:pt x="19777" y="19842"/>
                </a:cubicBezTo>
                <a:close/>
                <a:moveTo>
                  <a:pt x="0" y="17619"/>
                </a:moveTo>
                <a:lnTo>
                  <a:pt x="10549" y="17619"/>
                </a:lnTo>
                <a:lnTo>
                  <a:pt x="10549" y="14104"/>
                </a:lnTo>
                <a:lnTo>
                  <a:pt x="0" y="14104"/>
                </a:lnTo>
                <a:lnTo>
                  <a:pt x="0" y="17619"/>
                </a:lnTo>
                <a:close/>
                <a:moveTo>
                  <a:pt x="866" y="14871"/>
                </a:moveTo>
                <a:lnTo>
                  <a:pt x="9684" y="14871"/>
                </a:lnTo>
                <a:lnTo>
                  <a:pt x="9684" y="16852"/>
                </a:lnTo>
                <a:lnTo>
                  <a:pt x="866" y="16852"/>
                </a:lnTo>
                <a:lnTo>
                  <a:pt x="866" y="14871"/>
                </a:lnTo>
                <a:close/>
                <a:moveTo>
                  <a:pt x="8727" y="15862"/>
                </a:moveTo>
                <a:cubicBezTo>
                  <a:pt x="8727" y="16104"/>
                  <a:pt x="8499" y="16326"/>
                  <a:pt x="8203" y="16326"/>
                </a:cubicBezTo>
                <a:cubicBezTo>
                  <a:pt x="7929" y="16326"/>
                  <a:pt x="7701" y="16104"/>
                  <a:pt x="7701" y="15862"/>
                </a:cubicBezTo>
                <a:cubicBezTo>
                  <a:pt x="7701" y="15599"/>
                  <a:pt x="7929" y="15397"/>
                  <a:pt x="8203" y="15397"/>
                </a:cubicBezTo>
                <a:cubicBezTo>
                  <a:pt x="8499" y="15397"/>
                  <a:pt x="8727" y="15599"/>
                  <a:pt x="8727" y="15862"/>
                </a:cubicBezTo>
                <a:close/>
                <a:moveTo>
                  <a:pt x="21600" y="17619"/>
                </a:moveTo>
                <a:lnTo>
                  <a:pt x="21600" y="14104"/>
                </a:lnTo>
                <a:lnTo>
                  <a:pt x="11073" y="14104"/>
                </a:lnTo>
                <a:lnTo>
                  <a:pt x="11073" y="17619"/>
                </a:lnTo>
                <a:lnTo>
                  <a:pt x="21600" y="17619"/>
                </a:lnTo>
                <a:close/>
                <a:moveTo>
                  <a:pt x="20734" y="14871"/>
                </a:moveTo>
                <a:lnTo>
                  <a:pt x="20734" y="16852"/>
                </a:lnTo>
                <a:lnTo>
                  <a:pt x="11916" y="16852"/>
                </a:lnTo>
                <a:lnTo>
                  <a:pt x="11916" y="14871"/>
                </a:lnTo>
                <a:lnTo>
                  <a:pt x="20734" y="14871"/>
                </a:lnTo>
                <a:close/>
                <a:moveTo>
                  <a:pt x="19777" y="15862"/>
                </a:moveTo>
                <a:cubicBezTo>
                  <a:pt x="19777" y="16104"/>
                  <a:pt x="19549" y="16326"/>
                  <a:pt x="19276" y="16326"/>
                </a:cubicBezTo>
                <a:cubicBezTo>
                  <a:pt x="18980" y="16326"/>
                  <a:pt x="18752" y="16104"/>
                  <a:pt x="18752" y="15862"/>
                </a:cubicBezTo>
                <a:cubicBezTo>
                  <a:pt x="18752" y="15599"/>
                  <a:pt x="18980" y="15397"/>
                  <a:pt x="19276" y="15397"/>
                </a:cubicBezTo>
                <a:cubicBezTo>
                  <a:pt x="19549" y="15397"/>
                  <a:pt x="19777" y="15599"/>
                  <a:pt x="19777" y="15862"/>
                </a:cubicBezTo>
                <a:close/>
                <a:moveTo>
                  <a:pt x="18752" y="11881"/>
                </a:moveTo>
                <a:cubicBezTo>
                  <a:pt x="18752" y="11618"/>
                  <a:pt x="18980" y="11416"/>
                  <a:pt x="19276" y="11416"/>
                </a:cubicBezTo>
                <a:cubicBezTo>
                  <a:pt x="19549" y="11416"/>
                  <a:pt x="19777" y="11618"/>
                  <a:pt x="19777" y="11881"/>
                </a:cubicBezTo>
                <a:cubicBezTo>
                  <a:pt x="19777" y="12123"/>
                  <a:pt x="19549" y="12346"/>
                  <a:pt x="19276" y="12346"/>
                </a:cubicBezTo>
                <a:cubicBezTo>
                  <a:pt x="18980" y="12346"/>
                  <a:pt x="18752" y="12123"/>
                  <a:pt x="18752" y="11881"/>
                </a:cubicBezTo>
                <a:close/>
                <a:moveTo>
                  <a:pt x="18752" y="7900"/>
                </a:moveTo>
                <a:cubicBezTo>
                  <a:pt x="18752" y="7638"/>
                  <a:pt x="18980" y="7436"/>
                  <a:pt x="19276" y="7436"/>
                </a:cubicBezTo>
                <a:cubicBezTo>
                  <a:pt x="19549" y="7436"/>
                  <a:pt x="19777" y="7638"/>
                  <a:pt x="19777" y="7900"/>
                </a:cubicBezTo>
                <a:cubicBezTo>
                  <a:pt x="19777" y="8143"/>
                  <a:pt x="19549" y="8345"/>
                  <a:pt x="19276" y="8345"/>
                </a:cubicBezTo>
                <a:cubicBezTo>
                  <a:pt x="18980" y="8345"/>
                  <a:pt x="18752" y="8143"/>
                  <a:pt x="18752" y="7900"/>
                </a:cubicBezTo>
                <a:close/>
                <a:moveTo>
                  <a:pt x="21600" y="9658"/>
                </a:moveTo>
                <a:lnTo>
                  <a:pt x="21600" y="6143"/>
                </a:lnTo>
                <a:lnTo>
                  <a:pt x="18456" y="6143"/>
                </a:lnTo>
                <a:cubicBezTo>
                  <a:pt x="18068" y="2708"/>
                  <a:pt x="14765" y="0"/>
                  <a:pt x="10800" y="0"/>
                </a:cubicBezTo>
                <a:cubicBezTo>
                  <a:pt x="6813" y="0"/>
                  <a:pt x="3554" y="2708"/>
                  <a:pt x="3167" y="6143"/>
                </a:cubicBezTo>
                <a:lnTo>
                  <a:pt x="0" y="6143"/>
                </a:lnTo>
                <a:lnTo>
                  <a:pt x="0" y="9658"/>
                </a:lnTo>
                <a:lnTo>
                  <a:pt x="3805" y="9658"/>
                </a:lnTo>
                <a:cubicBezTo>
                  <a:pt x="3896" y="9820"/>
                  <a:pt x="3987" y="9961"/>
                  <a:pt x="4078" y="10123"/>
                </a:cubicBezTo>
                <a:lnTo>
                  <a:pt x="0" y="10123"/>
                </a:lnTo>
                <a:lnTo>
                  <a:pt x="0" y="13639"/>
                </a:lnTo>
                <a:lnTo>
                  <a:pt x="21600" y="13639"/>
                </a:lnTo>
                <a:lnTo>
                  <a:pt x="21600" y="10123"/>
                </a:lnTo>
                <a:lnTo>
                  <a:pt x="17522" y="10123"/>
                </a:lnTo>
                <a:cubicBezTo>
                  <a:pt x="17613" y="9961"/>
                  <a:pt x="17704" y="9820"/>
                  <a:pt x="17795" y="9658"/>
                </a:cubicBezTo>
                <a:lnTo>
                  <a:pt x="21600" y="9658"/>
                </a:lnTo>
                <a:close/>
                <a:moveTo>
                  <a:pt x="20734" y="8891"/>
                </a:moveTo>
                <a:lnTo>
                  <a:pt x="18114" y="8891"/>
                </a:lnTo>
                <a:cubicBezTo>
                  <a:pt x="18342" y="8264"/>
                  <a:pt x="18478" y="7597"/>
                  <a:pt x="18478" y="6890"/>
                </a:cubicBezTo>
                <a:lnTo>
                  <a:pt x="20734" y="6890"/>
                </a:lnTo>
                <a:lnTo>
                  <a:pt x="20734" y="8891"/>
                </a:lnTo>
                <a:close/>
                <a:moveTo>
                  <a:pt x="866" y="8891"/>
                </a:moveTo>
                <a:lnTo>
                  <a:pt x="866" y="6890"/>
                </a:lnTo>
                <a:lnTo>
                  <a:pt x="3122" y="6890"/>
                </a:lnTo>
                <a:cubicBezTo>
                  <a:pt x="3122" y="7597"/>
                  <a:pt x="3258" y="8264"/>
                  <a:pt x="3486" y="8891"/>
                </a:cubicBezTo>
                <a:lnTo>
                  <a:pt x="866" y="8891"/>
                </a:lnTo>
                <a:close/>
                <a:moveTo>
                  <a:pt x="866" y="12871"/>
                </a:moveTo>
                <a:lnTo>
                  <a:pt x="866" y="10871"/>
                </a:lnTo>
                <a:lnTo>
                  <a:pt x="4625" y="10871"/>
                </a:lnTo>
                <a:cubicBezTo>
                  <a:pt x="5332" y="11699"/>
                  <a:pt x="6220" y="12386"/>
                  <a:pt x="7268" y="12871"/>
                </a:cubicBezTo>
                <a:lnTo>
                  <a:pt x="866" y="12871"/>
                </a:lnTo>
                <a:close/>
                <a:moveTo>
                  <a:pt x="3987" y="6830"/>
                </a:moveTo>
                <a:cubicBezTo>
                  <a:pt x="3987" y="3475"/>
                  <a:pt x="7041" y="768"/>
                  <a:pt x="10800" y="768"/>
                </a:cubicBezTo>
                <a:cubicBezTo>
                  <a:pt x="14559" y="768"/>
                  <a:pt x="17635" y="3475"/>
                  <a:pt x="17635" y="6830"/>
                </a:cubicBezTo>
                <a:cubicBezTo>
                  <a:pt x="17635" y="10164"/>
                  <a:pt x="14559" y="12871"/>
                  <a:pt x="10800" y="12871"/>
                </a:cubicBezTo>
                <a:cubicBezTo>
                  <a:pt x="7041" y="12871"/>
                  <a:pt x="3987" y="10164"/>
                  <a:pt x="3987" y="6830"/>
                </a:cubicBezTo>
                <a:close/>
                <a:moveTo>
                  <a:pt x="20734" y="10871"/>
                </a:moveTo>
                <a:lnTo>
                  <a:pt x="20734" y="12871"/>
                </a:lnTo>
                <a:lnTo>
                  <a:pt x="14332" y="12871"/>
                </a:lnTo>
                <a:cubicBezTo>
                  <a:pt x="15380" y="12386"/>
                  <a:pt x="16268" y="11699"/>
                  <a:pt x="16975" y="10871"/>
                </a:cubicBezTo>
                <a:lnTo>
                  <a:pt x="20734" y="1087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8" name="Shape"/>
          <p:cNvSpPr/>
          <p:nvPr/>
        </p:nvSpPr>
        <p:spPr>
          <a:xfrm>
            <a:off x="10434867" y="10286667"/>
            <a:ext cx="824752" cy="93227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538" y="21600"/>
                </a:lnTo>
                <a:lnTo>
                  <a:pt x="10538" y="18084"/>
                </a:lnTo>
                <a:lnTo>
                  <a:pt x="0" y="18084"/>
                </a:lnTo>
                <a:lnTo>
                  <a:pt x="0" y="21600"/>
                </a:lnTo>
                <a:close/>
                <a:moveTo>
                  <a:pt x="867" y="18852"/>
                </a:moveTo>
                <a:lnTo>
                  <a:pt x="9671" y="18852"/>
                </a:lnTo>
                <a:lnTo>
                  <a:pt x="9671" y="20832"/>
                </a:lnTo>
                <a:lnTo>
                  <a:pt x="867" y="20832"/>
                </a:lnTo>
                <a:lnTo>
                  <a:pt x="867" y="18852"/>
                </a:lnTo>
                <a:close/>
                <a:moveTo>
                  <a:pt x="8736" y="19842"/>
                </a:moveTo>
                <a:cubicBezTo>
                  <a:pt x="8736" y="20105"/>
                  <a:pt x="8485" y="20307"/>
                  <a:pt x="8211" y="20307"/>
                </a:cubicBezTo>
                <a:cubicBezTo>
                  <a:pt x="7915" y="20307"/>
                  <a:pt x="7687" y="20105"/>
                  <a:pt x="7687" y="19842"/>
                </a:cubicBezTo>
                <a:cubicBezTo>
                  <a:pt x="7687" y="19579"/>
                  <a:pt x="7915" y="19377"/>
                  <a:pt x="8211" y="19377"/>
                </a:cubicBezTo>
                <a:cubicBezTo>
                  <a:pt x="8485" y="19377"/>
                  <a:pt x="8736" y="19579"/>
                  <a:pt x="8736" y="19842"/>
                </a:cubicBezTo>
                <a:close/>
                <a:moveTo>
                  <a:pt x="11062" y="21600"/>
                </a:moveTo>
                <a:lnTo>
                  <a:pt x="21600" y="21600"/>
                </a:lnTo>
                <a:lnTo>
                  <a:pt x="21600" y="18084"/>
                </a:lnTo>
                <a:lnTo>
                  <a:pt x="11062" y="18084"/>
                </a:lnTo>
                <a:lnTo>
                  <a:pt x="11062" y="21600"/>
                </a:lnTo>
                <a:close/>
                <a:moveTo>
                  <a:pt x="11929" y="18852"/>
                </a:moveTo>
                <a:lnTo>
                  <a:pt x="20756" y="18852"/>
                </a:lnTo>
                <a:lnTo>
                  <a:pt x="20756" y="20832"/>
                </a:lnTo>
                <a:lnTo>
                  <a:pt x="11929" y="20832"/>
                </a:lnTo>
                <a:lnTo>
                  <a:pt x="11929" y="18852"/>
                </a:lnTo>
                <a:close/>
                <a:moveTo>
                  <a:pt x="19798" y="19842"/>
                </a:moveTo>
                <a:cubicBezTo>
                  <a:pt x="19798" y="20105"/>
                  <a:pt x="19570" y="20307"/>
                  <a:pt x="19273" y="20307"/>
                </a:cubicBezTo>
                <a:cubicBezTo>
                  <a:pt x="19000" y="20307"/>
                  <a:pt x="18749" y="20105"/>
                  <a:pt x="18749" y="19842"/>
                </a:cubicBezTo>
                <a:cubicBezTo>
                  <a:pt x="18749" y="19579"/>
                  <a:pt x="19000" y="19377"/>
                  <a:pt x="19273" y="19377"/>
                </a:cubicBezTo>
                <a:cubicBezTo>
                  <a:pt x="19570" y="19377"/>
                  <a:pt x="19798" y="19579"/>
                  <a:pt x="19798" y="19842"/>
                </a:cubicBezTo>
                <a:close/>
                <a:moveTo>
                  <a:pt x="0" y="17619"/>
                </a:moveTo>
                <a:lnTo>
                  <a:pt x="10538" y="17619"/>
                </a:lnTo>
                <a:lnTo>
                  <a:pt x="10538" y="14104"/>
                </a:lnTo>
                <a:lnTo>
                  <a:pt x="0" y="14104"/>
                </a:lnTo>
                <a:lnTo>
                  <a:pt x="0" y="17619"/>
                </a:lnTo>
                <a:close/>
                <a:moveTo>
                  <a:pt x="867" y="14871"/>
                </a:moveTo>
                <a:lnTo>
                  <a:pt x="9671" y="14871"/>
                </a:lnTo>
                <a:lnTo>
                  <a:pt x="9671" y="16852"/>
                </a:lnTo>
                <a:lnTo>
                  <a:pt x="867" y="16852"/>
                </a:lnTo>
                <a:lnTo>
                  <a:pt x="867" y="14871"/>
                </a:lnTo>
                <a:close/>
                <a:moveTo>
                  <a:pt x="8736" y="15862"/>
                </a:moveTo>
                <a:cubicBezTo>
                  <a:pt x="8736" y="16104"/>
                  <a:pt x="8485" y="16326"/>
                  <a:pt x="8211" y="16326"/>
                </a:cubicBezTo>
                <a:cubicBezTo>
                  <a:pt x="7915" y="16326"/>
                  <a:pt x="7687" y="16104"/>
                  <a:pt x="7687" y="15862"/>
                </a:cubicBezTo>
                <a:cubicBezTo>
                  <a:pt x="7687" y="15599"/>
                  <a:pt x="7915" y="15397"/>
                  <a:pt x="8211" y="15397"/>
                </a:cubicBezTo>
                <a:cubicBezTo>
                  <a:pt x="8485" y="15397"/>
                  <a:pt x="8736" y="15599"/>
                  <a:pt x="8736" y="15862"/>
                </a:cubicBezTo>
                <a:close/>
                <a:moveTo>
                  <a:pt x="11062" y="17619"/>
                </a:moveTo>
                <a:lnTo>
                  <a:pt x="21600" y="17619"/>
                </a:lnTo>
                <a:lnTo>
                  <a:pt x="21600" y="14104"/>
                </a:lnTo>
                <a:lnTo>
                  <a:pt x="11062" y="14104"/>
                </a:lnTo>
                <a:lnTo>
                  <a:pt x="11062" y="17619"/>
                </a:lnTo>
                <a:close/>
                <a:moveTo>
                  <a:pt x="11929" y="14871"/>
                </a:moveTo>
                <a:lnTo>
                  <a:pt x="20756" y="14871"/>
                </a:lnTo>
                <a:lnTo>
                  <a:pt x="20756" y="16852"/>
                </a:lnTo>
                <a:lnTo>
                  <a:pt x="11929" y="16852"/>
                </a:lnTo>
                <a:lnTo>
                  <a:pt x="11929" y="14871"/>
                </a:lnTo>
                <a:close/>
                <a:moveTo>
                  <a:pt x="19798" y="15862"/>
                </a:moveTo>
                <a:cubicBezTo>
                  <a:pt x="19798" y="16104"/>
                  <a:pt x="19570" y="16326"/>
                  <a:pt x="19273" y="16326"/>
                </a:cubicBezTo>
                <a:cubicBezTo>
                  <a:pt x="19000" y="16326"/>
                  <a:pt x="18749" y="16104"/>
                  <a:pt x="18749" y="15862"/>
                </a:cubicBezTo>
                <a:cubicBezTo>
                  <a:pt x="18749" y="15599"/>
                  <a:pt x="19000" y="15397"/>
                  <a:pt x="19273" y="15397"/>
                </a:cubicBezTo>
                <a:cubicBezTo>
                  <a:pt x="19570" y="15397"/>
                  <a:pt x="19798" y="15599"/>
                  <a:pt x="19798" y="15862"/>
                </a:cubicBezTo>
                <a:close/>
                <a:moveTo>
                  <a:pt x="15099" y="8062"/>
                </a:moveTo>
                <a:lnTo>
                  <a:pt x="16149" y="7860"/>
                </a:lnTo>
                <a:lnTo>
                  <a:pt x="16331" y="7416"/>
                </a:lnTo>
                <a:cubicBezTo>
                  <a:pt x="16400" y="7254"/>
                  <a:pt x="16422" y="7072"/>
                  <a:pt x="16422" y="6830"/>
                </a:cubicBezTo>
                <a:cubicBezTo>
                  <a:pt x="16422" y="6567"/>
                  <a:pt x="16400" y="6385"/>
                  <a:pt x="16331" y="6244"/>
                </a:cubicBezTo>
                <a:lnTo>
                  <a:pt x="16149" y="5779"/>
                </a:lnTo>
                <a:lnTo>
                  <a:pt x="15099" y="5617"/>
                </a:lnTo>
                <a:cubicBezTo>
                  <a:pt x="15031" y="5415"/>
                  <a:pt x="14940" y="5213"/>
                  <a:pt x="14826" y="5011"/>
                </a:cubicBezTo>
                <a:lnTo>
                  <a:pt x="15419" y="4203"/>
                </a:lnTo>
                <a:lnTo>
                  <a:pt x="15191" y="3778"/>
                </a:lnTo>
                <a:cubicBezTo>
                  <a:pt x="15099" y="3617"/>
                  <a:pt x="14985" y="3475"/>
                  <a:pt x="14780" y="3294"/>
                </a:cubicBezTo>
                <a:cubicBezTo>
                  <a:pt x="14598" y="3132"/>
                  <a:pt x="14415" y="3011"/>
                  <a:pt x="14256" y="2950"/>
                </a:cubicBezTo>
                <a:lnTo>
                  <a:pt x="13754" y="2728"/>
                </a:lnTo>
                <a:lnTo>
                  <a:pt x="12887" y="3273"/>
                </a:lnTo>
                <a:cubicBezTo>
                  <a:pt x="12659" y="3172"/>
                  <a:pt x="12431" y="3091"/>
                  <a:pt x="12203" y="3031"/>
                </a:cubicBezTo>
                <a:lnTo>
                  <a:pt x="11975" y="2081"/>
                </a:lnTo>
                <a:lnTo>
                  <a:pt x="11473" y="1920"/>
                </a:lnTo>
                <a:cubicBezTo>
                  <a:pt x="11290" y="1879"/>
                  <a:pt x="11085" y="1839"/>
                  <a:pt x="10811" y="1839"/>
                </a:cubicBezTo>
                <a:cubicBezTo>
                  <a:pt x="10515" y="1839"/>
                  <a:pt x="10310" y="1859"/>
                  <a:pt x="10150" y="1920"/>
                </a:cubicBezTo>
                <a:lnTo>
                  <a:pt x="9625" y="2081"/>
                </a:lnTo>
                <a:lnTo>
                  <a:pt x="9443" y="3011"/>
                </a:lnTo>
                <a:cubicBezTo>
                  <a:pt x="9215" y="3071"/>
                  <a:pt x="8987" y="3172"/>
                  <a:pt x="8759" y="3273"/>
                </a:cubicBezTo>
                <a:lnTo>
                  <a:pt x="7846" y="2728"/>
                </a:lnTo>
                <a:lnTo>
                  <a:pt x="7367" y="2950"/>
                </a:lnTo>
                <a:cubicBezTo>
                  <a:pt x="7208" y="3011"/>
                  <a:pt x="7025" y="3132"/>
                  <a:pt x="6820" y="3294"/>
                </a:cubicBezTo>
                <a:cubicBezTo>
                  <a:pt x="6637" y="3475"/>
                  <a:pt x="6501" y="3617"/>
                  <a:pt x="6432" y="3778"/>
                </a:cubicBezTo>
                <a:lnTo>
                  <a:pt x="6181" y="4223"/>
                </a:lnTo>
                <a:lnTo>
                  <a:pt x="6820" y="4971"/>
                </a:lnTo>
                <a:cubicBezTo>
                  <a:pt x="6683" y="5173"/>
                  <a:pt x="6592" y="5375"/>
                  <a:pt x="6523" y="5597"/>
                </a:cubicBezTo>
                <a:lnTo>
                  <a:pt x="5451" y="5779"/>
                </a:lnTo>
                <a:lnTo>
                  <a:pt x="5269" y="6244"/>
                </a:lnTo>
                <a:cubicBezTo>
                  <a:pt x="5223" y="6385"/>
                  <a:pt x="5178" y="6567"/>
                  <a:pt x="5178" y="6830"/>
                </a:cubicBezTo>
                <a:cubicBezTo>
                  <a:pt x="5178" y="7072"/>
                  <a:pt x="5223" y="7254"/>
                  <a:pt x="5269" y="7416"/>
                </a:cubicBezTo>
                <a:lnTo>
                  <a:pt x="5451" y="7880"/>
                </a:lnTo>
                <a:lnTo>
                  <a:pt x="6501" y="8022"/>
                </a:lnTo>
                <a:cubicBezTo>
                  <a:pt x="6569" y="8224"/>
                  <a:pt x="6683" y="8446"/>
                  <a:pt x="6797" y="8628"/>
                </a:cubicBezTo>
                <a:lnTo>
                  <a:pt x="6181" y="9436"/>
                </a:lnTo>
                <a:lnTo>
                  <a:pt x="6432" y="9860"/>
                </a:lnTo>
                <a:cubicBezTo>
                  <a:pt x="6501" y="10022"/>
                  <a:pt x="6637" y="10164"/>
                  <a:pt x="6843" y="10345"/>
                </a:cubicBezTo>
                <a:cubicBezTo>
                  <a:pt x="7025" y="10507"/>
                  <a:pt x="7185" y="10628"/>
                  <a:pt x="7344" y="10689"/>
                </a:cubicBezTo>
                <a:lnTo>
                  <a:pt x="7846" y="10911"/>
                </a:lnTo>
                <a:lnTo>
                  <a:pt x="8713" y="10366"/>
                </a:lnTo>
                <a:cubicBezTo>
                  <a:pt x="8941" y="10467"/>
                  <a:pt x="9169" y="10547"/>
                  <a:pt x="9420" y="10628"/>
                </a:cubicBezTo>
                <a:lnTo>
                  <a:pt x="9625" y="11558"/>
                </a:lnTo>
                <a:lnTo>
                  <a:pt x="10150" y="11719"/>
                </a:lnTo>
                <a:cubicBezTo>
                  <a:pt x="10310" y="11780"/>
                  <a:pt x="10538" y="11800"/>
                  <a:pt x="10811" y="11800"/>
                </a:cubicBezTo>
                <a:cubicBezTo>
                  <a:pt x="11085" y="11800"/>
                  <a:pt x="11290" y="11780"/>
                  <a:pt x="11473" y="11719"/>
                </a:cubicBezTo>
                <a:lnTo>
                  <a:pt x="11997" y="11558"/>
                </a:lnTo>
                <a:lnTo>
                  <a:pt x="12157" y="10628"/>
                </a:lnTo>
                <a:cubicBezTo>
                  <a:pt x="12385" y="10568"/>
                  <a:pt x="12636" y="10487"/>
                  <a:pt x="12841" y="10386"/>
                </a:cubicBezTo>
                <a:lnTo>
                  <a:pt x="13754" y="10911"/>
                </a:lnTo>
                <a:lnTo>
                  <a:pt x="14233" y="10709"/>
                </a:lnTo>
                <a:cubicBezTo>
                  <a:pt x="14415" y="10628"/>
                  <a:pt x="14575" y="10507"/>
                  <a:pt x="14780" y="10345"/>
                </a:cubicBezTo>
                <a:cubicBezTo>
                  <a:pt x="14963" y="10164"/>
                  <a:pt x="15099" y="10022"/>
                  <a:pt x="15191" y="9860"/>
                </a:cubicBezTo>
                <a:lnTo>
                  <a:pt x="15419" y="9436"/>
                </a:lnTo>
                <a:lnTo>
                  <a:pt x="14803" y="8668"/>
                </a:lnTo>
                <a:cubicBezTo>
                  <a:pt x="14917" y="8466"/>
                  <a:pt x="15008" y="8264"/>
                  <a:pt x="15099" y="8062"/>
                </a:cubicBezTo>
                <a:close/>
                <a:moveTo>
                  <a:pt x="14415" y="7395"/>
                </a:moveTo>
                <a:lnTo>
                  <a:pt x="14278" y="7799"/>
                </a:lnTo>
                <a:cubicBezTo>
                  <a:pt x="14210" y="7981"/>
                  <a:pt x="14119" y="8163"/>
                  <a:pt x="14027" y="8345"/>
                </a:cubicBezTo>
                <a:lnTo>
                  <a:pt x="13777" y="8729"/>
                </a:lnTo>
                <a:lnTo>
                  <a:pt x="14415" y="9517"/>
                </a:lnTo>
                <a:lnTo>
                  <a:pt x="14415" y="9537"/>
                </a:lnTo>
                <a:cubicBezTo>
                  <a:pt x="14370" y="9598"/>
                  <a:pt x="14301" y="9699"/>
                  <a:pt x="14164" y="9800"/>
                </a:cubicBezTo>
                <a:cubicBezTo>
                  <a:pt x="14005" y="9941"/>
                  <a:pt x="13913" y="9982"/>
                  <a:pt x="13868" y="10022"/>
                </a:cubicBezTo>
                <a:lnTo>
                  <a:pt x="13822" y="10042"/>
                </a:lnTo>
                <a:lnTo>
                  <a:pt x="12910" y="9497"/>
                </a:lnTo>
                <a:lnTo>
                  <a:pt x="12476" y="9679"/>
                </a:lnTo>
                <a:cubicBezTo>
                  <a:pt x="12294" y="9780"/>
                  <a:pt x="12089" y="9860"/>
                  <a:pt x="11861" y="9921"/>
                </a:cubicBezTo>
                <a:lnTo>
                  <a:pt x="11382" y="10042"/>
                </a:lnTo>
                <a:lnTo>
                  <a:pt x="11222" y="10992"/>
                </a:lnTo>
                <a:lnTo>
                  <a:pt x="11176" y="10992"/>
                </a:lnTo>
                <a:cubicBezTo>
                  <a:pt x="11131" y="11012"/>
                  <a:pt x="11039" y="11032"/>
                  <a:pt x="10811" y="11032"/>
                </a:cubicBezTo>
                <a:cubicBezTo>
                  <a:pt x="10629" y="11032"/>
                  <a:pt x="10492" y="11032"/>
                  <a:pt x="10424" y="10992"/>
                </a:cubicBezTo>
                <a:lnTo>
                  <a:pt x="10378" y="10992"/>
                </a:lnTo>
                <a:lnTo>
                  <a:pt x="10150" y="10022"/>
                </a:lnTo>
                <a:lnTo>
                  <a:pt x="9717" y="9901"/>
                </a:lnTo>
                <a:cubicBezTo>
                  <a:pt x="9488" y="9840"/>
                  <a:pt x="9283" y="9759"/>
                  <a:pt x="9078" y="9679"/>
                </a:cubicBezTo>
                <a:lnTo>
                  <a:pt x="8645" y="9456"/>
                </a:lnTo>
                <a:lnTo>
                  <a:pt x="7778" y="10022"/>
                </a:lnTo>
                <a:lnTo>
                  <a:pt x="7732" y="10022"/>
                </a:lnTo>
                <a:cubicBezTo>
                  <a:pt x="7709" y="10002"/>
                  <a:pt x="7595" y="9941"/>
                  <a:pt x="7436" y="9800"/>
                </a:cubicBezTo>
                <a:cubicBezTo>
                  <a:pt x="7322" y="9699"/>
                  <a:pt x="7230" y="9598"/>
                  <a:pt x="7208" y="9537"/>
                </a:cubicBezTo>
                <a:lnTo>
                  <a:pt x="7185" y="9497"/>
                </a:lnTo>
                <a:lnTo>
                  <a:pt x="7778" y="8688"/>
                </a:lnTo>
                <a:lnTo>
                  <a:pt x="7573" y="8305"/>
                </a:lnTo>
                <a:cubicBezTo>
                  <a:pt x="7459" y="8143"/>
                  <a:pt x="7390" y="7961"/>
                  <a:pt x="7322" y="7759"/>
                </a:cubicBezTo>
                <a:lnTo>
                  <a:pt x="7162" y="7335"/>
                </a:lnTo>
                <a:lnTo>
                  <a:pt x="6090" y="7193"/>
                </a:lnTo>
                <a:lnTo>
                  <a:pt x="6090" y="7153"/>
                </a:lnTo>
                <a:cubicBezTo>
                  <a:pt x="6067" y="7112"/>
                  <a:pt x="6044" y="7011"/>
                  <a:pt x="6044" y="6830"/>
                </a:cubicBezTo>
                <a:cubicBezTo>
                  <a:pt x="6044" y="6668"/>
                  <a:pt x="6067" y="6547"/>
                  <a:pt x="6090" y="6486"/>
                </a:cubicBezTo>
                <a:lnTo>
                  <a:pt x="6113" y="6446"/>
                </a:lnTo>
                <a:lnTo>
                  <a:pt x="7185" y="6244"/>
                </a:lnTo>
                <a:lnTo>
                  <a:pt x="7322" y="5860"/>
                </a:lnTo>
                <a:cubicBezTo>
                  <a:pt x="7390" y="5658"/>
                  <a:pt x="7481" y="5476"/>
                  <a:pt x="7595" y="5294"/>
                </a:cubicBezTo>
                <a:lnTo>
                  <a:pt x="7823" y="4910"/>
                </a:lnTo>
                <a:lnTo>
                  <a:pt x="7185" y="4142"/>
                </a:lnTo>
                <a:lnTo>
                  <a:pt x="7208" y="4102"/>
                </a:lnTo>
                <a:cubicBezTo>
                  <a:pt x="7230" y="4041"/>
                  <a:pt x="7322" y="3960"/>
                  <a:pt x="7436" y="3839"/>
                </a:cubicBezTo>
                <a:cubicBezTo>
                  <a:pt x="7573" y="3738"/>
                  <a:pt x="7664" y="3657"/>
                  <a:pt x="7732" y="3637"/>
                </a:cubicBezTo>
                <a:lnTo>
                  <a:pt x="7778" y="3617"/>
                </a:lnTo>
                <a:lnTo>
                  <a:pt x="8690" y="4142"/>
                </a:lnTo>
                <a:lnTo>
                  <a:pt x="9124" y="3960"/>
                </a:lnTo>
                <a:cubicBezTo>
                  <a:pt x="9306" y="3859"/>
                  <a:pt x="9534" y="3799"/>
                  <a:pt x="9739" y="3738"/>
                </a:cubicBezTo>
                <a:lnTo>
                  <a:pt x="10218" y="3597"/>
                </a:lnTo>
                <a:lnTo>
                  <a:pt x="10378" y="2647"/>
                </a:lnTo>
                <a:lnTo>
                  <a:pt x="10424" y="2647"/>
                </a:lnTo>
                <a:cubicBezTo>
                  <a:pt x="10583" y="2586"/>
                  <a:pt x="11039" y="2586"/>
                  <a:pt x="11176" y="2647"/>
                </a:cubicBezTo>
                <a:lnTo>
                  <a:pt x="11222" y="2667"/>
                </a:lnTo>
                <a:lnTo>
                  <a:pt x="11450" y="3617"/>
                </a:lnTo>
                <a:lnTo>
                  <a:pt x="11906" y="3738"/>
                </a:lnTo>
                <a:cubicBezTo>
                  <a:pt x="12112" y="3799"/>
                  <a:pt x="12317" y="3880"/>
                  <a:pt x="12522" y="3981"/>
                </a:cubicBezTo>
                <a:lnTo>
                  <a:pt x="12955" y="4183"/>
                </a:lnTo>
                <a:lnTo>
                  <a:pt x="13845" y="3617"/>
                </a:lnTo>
                <a:lnTo>
                  <a:pt x="13868" y="3637"/>
                </a:lnTo>
                <a:cubicBezTo>
                  <a:pt x="13913" y="3657"/>
                  <a:pt x="14005" y="3698"/>
                  <a:pt x="14164" y="3839"/>
                </a:cubicBezTo>
                <a:cubicBezTo>
                  <a:pt x="14301" y="3960"/>
                  <a:pt x="14370" y="4041"/>
                  <a:pt x="14415" y="4102"/>
                </a:cubicBezTo>
                <a:lnTo>
                  <a:pt x="14438" y="4142"/>
                </a:lnTo>
                <a:lnTo>
                  <a:pt x="13822" y="4950"/>
                </a:lnTo>
                <a:lnTo>
                  <a:pt x="14027" y="5334"/>
                </a:lnTo>
                <a:cubicBezTo>
                  <a:pt x="14142" y="5516"/>
                  <a:pt x="14233" y="5698"/>
                  <a:pt x="14301" y="5880"/>
                </a:cubicBezTo>
                <a:lnTo>
                  <a:pt x="14438" y="6304"/>
                </a:lnTo>
                <a:lnTo>
                  <a:pt x="15510" y="6446"/>
                </a:lnTo>
                <a:lnTo>
                  <a:pt x="15510" y="6486"/>
                </a:lnTo>
                <a:cubicBezTo>
                  <a:pt x="15556" y="6547"/>
                  <a:pt x="15556" y="6668"/>
                  <a:pt x="15556" y="6830"/>
                </a:cubicBezTo>
                <a:cubicBezTo>
                  <a:pt x="15556" y="7011"/>
                  <a:pt x="15533" y="7112"/>
                  <a:pt x="15510" y="7153"/>
                </a:cubicBezTo>
                <a:lnTo>
                  <a:pt x="15510" y="7193"/>
                </a:lnTo>
                <a:lnTo>
                  <a:pt x="14415" y="7395"/>
                </a:lnTo>
                <a:close/>
                <a:moveTo>
                  <a:pt x="10811" y="5132"/>
                </a:moveTo>
                <a:cubicBezTo>
                  <a:pt x="9739" y="5132"/>
                  <a:pt x="8895" y="5900"/>
                  <a:pt x="8895" y="6830"/>
                </a:cubicBezTo>
                <a:cubicBezTo>
                  <a:pt x="8895" y="7779"/>
                  <a:pt x="9739" y="8507"/>
                  <a:pt x="10811" y="8507"/>
                </a:cubicBezTo>
                <a:cubicBezTo>
                  <a:pt x="11861" y="8507"/>
                  <a:pt x="12705" y="7779"/>
                  <a:pt x="12705" y="6830"/>
                </a:cubicBezTo>
                <a:cubicBezTo>
                  <a:pt x="12705" y="5900"/>
                  <a:pt x="11861" y="5132"/>
                  <a:pt x="10811" y="5132"/>
                </a:cubicBezTo>
                <a:close/>
                <a:moveTo>
                  <a:pt x="10811" y="7759"/>
                </a:moveTo>
                <a:cubicBezTo>
                  <a:pt x="10218" y="7759"/>
                  <a:pt x="9762" y="7335"/>
                  <a:pt x="9762" y="6830"/>
                </a:cubicBezTo>
                <a:cubicBezTo>
                  <a:pt x="9762" y="6304"/>
                  <a:pt x="10218" y="5880"/>
                  <a:pt x="10811" y="5880"/>
                </a:cubicBezTo>
                <a:cubicBezTo>
                  <a:pt x="11382" y="5880"/>
                  <a:pt x="11861" y="6304"/>
                  <a:pt x="11861" y="6830"/>
                </a:cubicBezTo>
                <a:cubicBezTo>
                  <a:pt x="11861" y="7335"/>
                  <a:pt x="11382" y="7759"/>
                  <a:pt x="10811" y="7759"/>
                </a:cubicBezTo>
                <a:close/>
                <a:moveTo>
                  <a:pt x="18749" y="11881"/>
                </a:moveTo>
                <a:cubicBezTo>
                  <a:pt x="18749" y="11618"/>
                  <a:pt x="19000" y="11416"/>
                  <a:pt x="19273" y="11416"/>
                </a:cubicBezTo>
                <a:cubicBezTo>
                  <a:pt x="19570" y="11416"/>
                  <a:pt x="19798" y="11618"/>
                  <a:pt x="19798" y="11881"/>
                </a:cubicBezTo>
                <a:cubicBezTo>
                  <a:pt x="19798" y="12123"/>
                  <a:pt x="19570" y="12346"/>
                  <a:pt x="19273" y="12346"/>
                </a:cubicBezTo>
                <a:cubicBezTo>
                  <a:pt x="19000" y="12346"/>
                  <a:pt x="18749" y="12123"/>
                  <a:pt x="18749" y="11881"/>
                </a:cubicBezTo>
                <a:close/>
                <a:moveTo>
                  <a:pt x="18749" y="7900"/>
                </a:moveTo>
                <a:cubicBezTo>
                  <a:pt x="18749" y="7638"/>
                  <a:pt x="19000" y="7436"/>
                  <a:pt x="19273" y="7436"/>
                </a:cubicBezTo>
                <a:cubicBezTo>
                  <a:pt x="19570" y="7436"/>
                  <a:pt x="19798" y="7638"/>
                  <a:pt x="19798" y="7900"/>
                </a:cubicBezTo>
                <a:cubicBezTo>
                  <a:pt x="19798" y="8143"/>
                  <a:pt x="19570" y="8345"/>
                  <a:pt x="19273" y="8345"/>
                </a:cubicBezTo>
                <a:cubicBezTo>
                  <a:pt x="19000" y="8345"/>
                  <a:pt x="18749" y="8143"/>
                  <a:pt x="18749" y="7900"/>
                </a:cubicBezTo>
                <a:close/>
                <a:moveTo>
                  <a:pt x="21600" y="9658"/>
                </a:moveTo>
                <a:lnTo>
                  <a:pt x="21600" y="6143"/>
                </a:lnTo>
                <a:lnTo>
                  <a:pt x="18452" y="6143"/>
                </a:lnTo>
                <a:cubicBezTo>
                  <a:pt x="18065" y="2708"/>
                  <a:pt x="14780" y="0"/>
                  <a:pt x="10811" y="0"/>
                </a:cubicBezTo>
                <a:cubicBezTo>
                  <a:pt x="6820" y="0"/>
                  <a:pt x="3535" y="2708"/>
                  <a:pt x="3148" y="6143"/>
                </a:cubicBezTo>
                <a:lnTo>
                  <a:pt x="0" y="6143"/>
                </a:lnTo>
                <a:lnTo>
                  <a:pt x="0" y="9658"/>
                </a:lnTo>
                <a:lnTo>
                  <a:pt x="3809" y="9658"/>
                </a:lnTo>
                <a:cubicBezTo>
                  <a:pt x="3878" y="9820"/>
                  <a:pt x="3969" y="9961"/>
                  <a:pt x="4060" y="10123"/>
                </a:cubicBezTo>
                <a:lnTo>
                  <a:pt x="0" y="10123"/>
                </a:lnTo>
                <a:lnTo>
                  <a:pt x="0" y="13639"/>
                </a:lnTo>
                <a:lnTo>
                  <a:pt x="21600" y="13639"/>
                </a:lnTo>
                <a:lnTo>
                  <a:pt x="21600" y="10123"/>
                </a:lnTo>
                <a:lnTo>
                  <a:pt x="17540" y="10123"/>
                </a:lnTo>
                <a:cubicBezTo>
                  <a:pt x="17631" y="9961"/>
                  <a:pt x="17722" y="9820"/>
                  <a:pt x="17791" y="9658"/>
                </a:cubicBezTo>
                <a:lnTo>
                  <a:pt x="21600" y="9658"/>
                </a:lnTo>
                <a:close/>
                <a:moveTo>
                  <a:pt x="18133" y="8891"/>
                </a:moveTo>
                <a:cubicBezTo>
                  <a:pt x="18361" y="8264"/>
                  <a:pt x="18475" y="7597"/>
                  <a:pt x="18498" y="6890"/>
                </a:cubicBezTo>
                <a:lnTo>
                  <a:pt x="20756" y="6890"/>
                </a:lnTo>
                <a:lnTo>
                  <a:pt x="20756" y="8891"/>
                </a:lnTo>
                <a:lnTo>
                  <a:pt x="18133" y="8891"/>
                </a:lnTo>
                <a:close/>
                <a:moveTo>
                  <a:pt x="867" y="8891"/>
                </a:moveTo>
                <a:lnTo>
                  <a:pt x="867" y="6890"/>
                </a:lnTo>
                <a:lnTo>
                  <a:pt x="3102" y="6890"/>
                </a:lnTo>
                <a:cubicBezTo>
                  <a:pt x="3125" y="7597"/>
                  <a:pt x="3239" y="8264"/>
                  <a:pt x="3467" y="8891"/>
                </a:cubicBezTo>
                <a:lnTo>
                  <a:pt x="867" y="8891"/>
                </a:lnTo>
                <a:close/>
                <a:moveTo>
                  <a:pt x="867" y="12871"/>
                </a:moveTo>
                <a:lnTo>
                  <a:pt x="867" y="10871"/>
                </a:lnTo>
                <a:lnTo>
                  <a:pt x="4630" y="10871"/>
                </a:lnTo>
                <a:cubicBezTo>
                  <a:pt x="5314" y="11699"/>
                  <a:pt x="6227" y="12386"/>
                  <a:pt x="7276" y="12871"/>
                </a:cubicBezTo>
                <a:lnTo>
                  <a:pt x="867" y="12871"/>
                </a:lnTo>
                <a:close/>
                <a:moveTo>
                  <a:pt x="3969" y="6830"/>
                </a:moveTo>
                <a:cubicBezTo>
                  <a:pt x="3969" y="3475"/>
                  <a:pt x="7025" y="768"/>
                  <a:pt x="10811" y="768"/>
                </a:cubicBezTo>
                <a:cubicBezTo>
                  <a:pt x="14575" y="768"/>
                  <a:pt x="17631" y="3475"/>
                  <a:pt x="17631" y="6830"/>
                </a:cubicBezTo>
                <a:cubicBezTo>
                  <a:pt x="17631" y="10164"/>
                  <a:pt x="14575" y="12871"/>
                  <a:pt x="10811" y="12871"/>
                </a:cubicBezTo>
                <a:cubicBezTo>
                  <a:pt x="7025" y="12871"/>
                  <a:pt x="3969" y="10164"/>
                  <a:pt x="3969" y="6830"/>
                </a:cubicBezTo>
                <a:close/>
                <a:moveTo>
                  <a:pt x="20756" y="10871"/>
                </a:moveTo>
                <a:lnTo>
                  <a:pt x="20756" y="12871"/>
                </a:lnTo>
                <a:lnTo>
                  <a:pt x="14347" y="12871"/>
                </a:lnTo>
                <a:cubicBezTo>
                  <a:pt x="15373" y="12386"/>
                  <a:pt x="16286" y="11699"/>
                  <a:pt x="16970" y="10871"/>
                </a:cubicBezTo>
                <a:lnTo>
                  <a:pt x="20756" y="1087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9" name="Shape"/>
          <p:cNvSpPr/>
          <p:nvPr/>
        </p:nvSpPr>
        <p:spPr>
          <a:xfrm>
            <a:off x="12274274" y="10286667"/>
            <a:ext cx="824755" cy="93227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549" y="21600"/>
                </a:lnTo>
                <a:lnTo>
                  <a:pt x="10549" y="18084"/>
                </a:lnTo>
                <a:lnTo>
                  <a:pt x="0" y="18084"/>
                </a:lnTo>
                <a:lnTo>
                  <a:pt x="0" y="21600"/>
                </a:lnTo>
                <a:close/>
                <a:moveTo>
                  <a:pt x="866" y="18852"/>
                </a:moveTo>
                <a:lnTo>
                  <a:pt x="9684" y="18852"/>
                </a:lnTo>
                <a:lnTo>
                  <a:pt x="9684" y="20832"/>
                </a:lnTo>
                <a:lnTo>
                  <a:pt x="866" y="20832"/>
                </a:lnTo>
                <a:lnTo>
                  <a:pt x="866" y="18852"/>
                </a:lnTo>
                <a:close/>
                <a:moveTo>
                  <a:pt x="8727" y="19842"/>
                </a:moveTo>
                <a:cubicBezTo>
                  <a:pt x="8727" y="20105"/>
                  <a:pt x="8499" y="20307"/>
                  <a:pt x="8203" y="20307"/>
                </a:cubicBezTo>
                <a:cubicBezTo>
                  <a:pt x="7929" y="20307"/>
                  <a:pt x="7701" y="20105"/>
                  <a:pt x="7701" y="19842"/>
                </a:cubicBezTo>
                <a:cubicBezTo>
                  <a:pt x="7701" y="19579"/>
                  <a:pt x="7929" y="19377"/>
                  <a:pt x="8203" y="19377"/>
                </a:cubicBezTo>
                <a:cubicBezTo>
                  <a:pt x="8499" y="19377"/>
                  <a:pt x="8727" y="19579"/>
                  <a:pt x="8727" y="19842"/>
                </a:cubicBezTo>
                <a:close/>
                <a:moveTo>
                  <a:pt x="11073" y="21600"/>
                </a:moveTo>
                <a:lnTo>
                  <a:pt x="21600" y="21600"/>
                </a:lnTo>
                <a:lnTo>
                  <a:pt x="21600" y="18084"/>
                </a:lnTo>
                <a:lnTo>
                  <a:pt x="11073" y="18084"/>
                </a:lnTo>
                <a:lnTo>
                  <a:pt x="11073" y="21600"/>
                </a:lnTo>
                <a:close/>
                <a:moveTo>
                  <a:pt x="11916" y="18852"/>
                </a:moveTo>
                <a:lnTo>
                  <a:pt x="20734" y="18852"/>
                </a:lnTo>
                <a:lnTo>
                  <a:pt x="20734" y="20832"/>
                </a:lnTo>
                <a:lnTo>
                  <a:pt x="11916" y="20832"/>
                </a:lnTo>
                <a:lnTo>
                  <a:pt x="11916" y="18852"/>
                </a:lnTo>
                <a:close/>
                <a:moveTo>
                  <a:pt x="19777" y="19842"/>
                </a:moveTo>
                <a:cubicBezTo>
                  <a:pt x="19777" y="20105"/>
                  <a:pt x="19549" y="20307"/>
                  <a:pt x="19276" y="20307"/>
                </a:cubicBezTo>
                <a:cubicBezTo>
                  <a:pt x="18980" y="20307"/>
                  <a:pt x="18752" y="20105"/>
                  <a:pt x="18752" y="19842"/>
                </a:cubicBezTo>
                <a:cubicBezTo>
                  <a:pt x="18752" y="19579"/>
                  <a:pt x="18980" y="19377"/>
                  <a:pt x="19276" y="19377"/>
                </a:cubicBezTo>
                <a:cubicBezTo>
                  <a:pt x="19549" y="19377"/>
                  <a:pt x="19777" y="19579"/>
                  <a:pt x="19777" y="19842"/>
                </a:cubicBezTo>
                <a:close/>
                <a:moveTo>
                  <a:pt x="0" y="17619"/>
                </a:moveTo>
                <a:lnTo>
                  <a:pt x="10549" y="17619"/>
                </a:lnTo>
                <a:lnTo>
                  <a:pt x="10549" y="14104"/>
                </a:lnTo>
                <a:lnTo>
                  <a:pt x="0" y="14104"/>
                </a:lnTo>
                <a:lnTo>
                  <a:pt x="0" y="17619"/>
                </a:lnTo>
                <a:close/>
                <a:moveTo>
                  <a:pt x="866" y="14871"/>
                </a:moveTo>
                <a:lnTo>
                  <a:pt x="9684" y="14871"/>
                </a:lnTo>
                <a:lnTo>
                  <a:pt x="9684" y="16852"/>
                </a:lnTo>
                <a:lnTo>
                  <a:pt x="866" y="16852"/>
                </a:lnTo>
                <a:lnTo>
                  <a:pt x="866" y="14871"/>
                </a:lnTo>
                <a:close/>
                <a:moveTo>
                  <a:pt x="8727" y="15862"/>
                </a:moveTo>
                <a:cubicBezTo>
                  <a:pt x="8727" y="16124"/>
                  <a:pt x="8499" y="16326"/>
                  <a:pt x="8203" y="16326"/>
                </a:cubicBezTo>
                <a:cubicBezTo>
                  <a:pt x="7929" y="16326"/>
                  <a:pt x="7701" y="16124"/>
                  <a:pt x="7701" y="15862"/>
                </a:cubicBezTo>
                <a:cubicBezTo>
                  <a:pt x="7701" y="15619"/>
                  <a:pt x="7929" y="15397"/>
                  <a:pt x="8203" y="15397"/>
                </a:cubicBezTo>
                <a:cubicBezTo>
                  <a:pt x="8499" y="15397"/>
                  <a:pt x="8727" y="15619"/>
                  <a:pt x="8727" y="15862"/>
                </a:cubicBezTo>
                <a:close/>
                <a:moveTo>
                  <a:pt x="11073" y="17619"/>
                </a:moveTo>
                <a:lnTo>
                  <a:pt x="21600" y="17619"/>
                </a:lnTo>
                <a:lnTo>
                  <a:pt x="21600" y="14104"/>
                </a:lnTo>
                <a:lnTo>
                  <a:pt x="11073" y="14104"/>
                </a:lnTo>
                <a:lnTo>
                  <a:pt x="11073" y="17619"/>
                </a:lnTo>
                <a:close/>
                <a:moveTo>
                  <a:pt x="11916" y="14871"/>
                </a:moveTo>
                <a:lnTo>
                  <a:pt x="20734" y="14871"/>
                </a:lnTo>
                <a:lnTo>
                  <a:pt x="20734" y="16852"/>
                </a:lnTo>
                <a:lnTo>
                  <a:pt x="11916" y="16852"/>
                </a:lnTo>
                <a:lnTo>
                  <a:pt x="11916" y="14871"/>
                </a:lnTo>
                <a:close/>
                <a:moveTo>
                  <a:pt x="19777" y="15862"/>
                </a:moveTo>
                <a:cubicBezTo>
                  <a:pt x="19777" y="16124"/>
                  <a:pt x="19549" y="16326"/>
                  <a:pt x="19276" y="16326"/>
                </a:cubicBezTo>
                <a:cubicBezTo>
                  <a:pt x="18980" y="16326"/>
                  <a:pt x="18752" y="16124"/>
                  <a:pt x="18752" y="15862"/>
                </a:cubicBezTo>
                <a:cubicBezTo>
                  <a:pt x="18752" y="15619"/>
                  <a:pt x="18980" y="15397"/>
                  <a:pt x="19276" y="15397"/>
                </a:cubicBezTo>
                <a:cubicBezTo>
                  <a:pt x="19549" y="15397"/>
                  <a:pt x="19777" y="15619"/>
                  <a:pt x="19777" y="15862"/>
                </a:cubicBezTo>
                <a:close/>
                <a:moveTo>
                  <a:pt x="10800" y="1839"/>
                </a:moveTo>
                <a:cubicBezTo>
                  <a:pt x="7701" y="1839"/>
                  <a:pt x="5195" y="4082"/>
                  <a:pt x="5195" y="6830"/>
                </a:cubicBezTo>
                <a:cubicBezTo>
                  <a:pt x="5195" y="9557"/>
                  <a:pt x="7701" y="11800"/>
                  <a:pt x="10800" y="11800"/>
                </a:cubicBezTo>
                <a:cubicBezTo>
                  <a:pt x="13899" y="11800"/>
                  <a:pt x="16405" y="9557"/>
                  <a:pt x="16405" y="6830"/>
                </a:cubicBezTo>
                <a:cubicBezTo>
                  <a:pt x="16405" y="4082"/>
                  <a:pt x="13899" y="1839"/>
                  <a:pt x="10800" y="1839"/>
                </a:cubicBezTo>
                <a:close/>
                <a:moveTo>
                  <a:pt x="10800" y="11032"/>
                </a:moveTo>
                <a:cubicBezTo>
                  <a:pt x="8180" y="11032"/>
                  <a:pt x="6061" y="9153"/>
                  <a:pt x="6061" y="6830"/>
                </a:cubicBezTo>
                <a:cubicBezTo>
                  <a:pt x="6061" y="4506"/>
                  <a:pt x="8180" y="2607"/>
                  <a:pt x="10800" y="2607"/>
                </a:cubicBezTo>
                <a:cubicBezTo>
                  <a:pt x="13420" y="2607"/>
                  <a:pt x="15562" y="4506"/>
                  <a:pt x="15562" y="6830"/>
                </a:cubicBezTo>
                <a:cubicBezTo>
                  <a:pt x="15562" y="9153"/>
                  <a:pt x="13420" y="11032"/>
                  <a:pt x="10800" y="11032"/>
                </a:cubicBezTo>
                <a:close/>
                <a:moveTo>
                  <a:pt x="10800" y="5516"/>
                </a:moveTo>
                <a:cubicBezTo>
                  <a:pt x="10003" y="5516"/>
                  <a:pt x="9342" y="6122"/>
                  <a:pt x="9342" y="6830"/>
                </a:cubicBezTo>
                <a:cubicBezTo>
                  <a:pt x="9342" y="7557"/>
                  <a:pt x="10003" y="8123"/>
                  <a:pt x="10800" y="8123"/>
                </a:cubicBezTo>
                <a:cubicBezTo>
                  <a:pt x="11461" y="8123"/>
                  <a:pt x="12030" y="7739"/>
                  <a:pt x="12213" y="7193"/>
                </a:cubicBezTo>
                <a:lnTo>
                  <a:pt x="14605" y="7193"/>
                </a:lnTo>
                <a:lnTo>
                  <a:pt x="14605" y="6446"/>
                </a:lnTo>
                <a:lnTo>
                  <a:pt x="12213" y="6446"/>
                </a:lnTo>
                <a:cubicBezTo>
                  <a:pt x="12030" y="5900"/>
                  <a:pt x="11461" y="5516"/>
                  <a:pt x="10800" y="5516"/>
                </a:cubicBezTo>
                <a:close/>
                <a:moveTo>
                  <a:pt x="10800" y="7355"/>
                </a:moveTo>
                <a:cubicBezTo>
                  <a:pt x="10458" y="7355"/>
                  <a:pt x="10208" y="7133"/>
                  <a:pt x="10208" y="6830"/>
                </a:cubicBezTo>
                <a:cubicBezTo>
                  <a:pt x="10208" y="6547"/>
                  <a:pt x="10458" y="6284"/>
                  <a:pt x="10800" y="6284"/>
                </a:cubicBezTo>
                <a:cubicBezTo>
                  <a:pt x="11119" y="6284"/>
                  <a:pt x="11415" y="6547"/>
                  <a:pt x="11415" y="6830"/>
                </a:cubicBezTo>
                <a:cubicBezTo>
                  <a:pt x="11415" y="7133"/>
                  <a:pt x="11119" y="7355"/>
                  <a:pt x="10800" y="7355"/>
                </a:cubicBezTo>
                <a:close/>
                <a:moveTo>
                  <a:pt x="7359" y="6971"/>
                </a:moveTo>
                <a:cubicBezTo>
                  <a:pt x="7359" y="7335"/>
                  <a:pt x="7428" y="7678"/>
                  <a:pt x="7587" y="7981"/>
                </a:cubicBezTo>
                <a:lnTo>
                  <a:pt x="7291" y="8082"/>
                </a:lnTo>
                <a:cubicBezTo>
                  <a:pt x="7109" y="7698"/>
                  <a:pt x="6995" y="7274"/>
                  <a:pt x="6995" y="6830"/>
                </a:cubicBezTo>
                <a:cubicBezTo>
                  <a:pt x="6995" y="4971"/>
                  <a:pt x="8704" y="3455"/>
                  <a:pt x="10800" y="3455"/>
                </a:cubicBezTo>
                <a:cubicBezTo>
                  <a:pt x="12532" y="3455"/>
                  <a:pt x="14013" y="4486"/>
                  <a:pt x="14446" y="5900"/>
                </a:cubicBezTo>
                <a:lnTo>
                  <a:pt x="12965" y="5900"/>
                </a:lnTo>
                <a:cubicBezTo>
                  <a:pt x="12486" y="4991"/>
                  <a:pt x="11484" y="4364"/>
                  <a:pt x="10276" y="4364"/>
                </a:cubicBezTo>
                <a:cubicBezTo>
                  <a:pt x="8658" y="4364"/>
                  <a:pt x="7359" y="5536"/>
                  <a:pt x="7359" y="6971"/>
                </a:cubicBezTo>
                <a:close/>
                <a:moveTo>
                  <a:pt x="18752" y="11881"/>
                </a:moveTo>
                <a:cubicBezTo>
                  <a:pt x="18752" y="11618"/>
                  <a:pt x="18980" y="11416"/>
                  <a:pt x="19276" y="11416"/>
                </a:cubicBezTo>
                <a:cubicBezTo>
                  <a:pt x="19549" y="11416"/>
                  <a:pt x="19777" y="11618"/>
                  <a:pt x="19777" y="11881"/>
                </a:cubicBezTo>
                <a:cubicBezTo>
                  <a:pt x="19777" y="12123"/>
                  <a:pt x="19549" y="12346"/>
                  <a:pt x="19276" y="12346"/>
                </a:cubicBezTo>
                <a:cubicBezTo>
                  <a:pt x="18980" y="12346"/>
                  <a:pt x="18752" y="12123"/>
                  <a:pt x="18752" y="11881"/>
                </a:cubicBezTo>
                <a:close/>
                <a:moveTo>
                  <a:pt x="18752" y="7900"/>
                </a:moveTo>
                <a:cubicBezTo>
                  <a:pt x="18752" y="7638"/>
                  <a:pt x="18980" y="7436"/>
                  <a:pt x="19276" y="7436"/>
                </a:cubicBezTo>
                <a:cubicBezTo>
                  <a:pt x="19549" y="7436"/>
                  <a:pt x="19777" y="7638"/>
                  <a:pt x="19777" y="7900"/>
                </a:cubicBezTo>
                <a:cubicBezTo>
                  <a:pt x="19777" y="8143"/>
                  <a:pt x="19549" y="8345"/>
                  <a:pt x="19276" y="8345"/>
                </a:cubicBezTo>
                <a:cubicBezTo>
                  <a:pt x="18980" y="8345"/>
                  <a:pt x="18752" y="8143"/>
                  <a:pt x="18752" y="7900"/>
                </a:cubicBezTo>
                <a:close/>
                <a:moveTo>
                  <a:pt x="21600" y="9658"/>
                </a:moveTo>
                <a:lnTo>
                  <a:pt x="21600" y="6143"/>
                </a:lnTo>
                <a:lnTo>
                  <a:pt x="18456" y="6143"/>
                </a:lnTo>
                <a:cubicBezTo>
                  <a:pt x="18068" y="2708"/>
                  <a:pt x="14765" y="0"/>
                  <a:pt x="10800" y="0"/>
                </a:cubicBezTo>
                <a:cubicBezTo>
                  <a:pt x="6813" y="0"/>
                  <a:pt x="3554" y="2708"/>
                  <a:pt x="3167" y="6143"/>
                </a:cubicBezTo>
                <a:lnTo>
                  <a:pt x="0" y="6143"/>
                </a:lnTo>
                <a:lnTo>
                  <a:pt x="0" y="9658"/>
                </a:lnTo>
                <a:lnTo>
                  <a:pt x="3805" y="9658"/>
                </a:lnTo>
                <a:cubicBezTo>
                  <a:pt x="3896" y="9820"/>
                  <a:pt x="3987" y="9961"/>
                  <a:pt x="4078" y="10123"/>
                </a:cubicBezTo>
                <a:lnTo>
                  <a:pt x="0" y="10123"/>
                </a:lnTo>
                <a:lnTo>
                  <a:pt x="0" y="13639"/>
                </a:lnTo>
                <a:lnTo>
                  <a:pt x="21600" y="13639"/>
                </a:lnTo>
                <a:lnTo>
                  <a:pt x="21600" y="10123"/>
                </a:lnTo>
                <a:lnTo>
                  <a:pt x="17522" y="10123"/>
                </a:lnTo>
                <a:cubicBezTo>
                  <a:pt x="17613" y="9961"/>
                  <a:pt x="17704" y="9820"/>
                  <a:pt x="17795" y="9658"/>
                </a:cubicBezTo>
                <a:lnTo>
                  <a:pt x="21600" y="9658"/>
                </a:lnTo>
                <a:close/>
                <a:moveTo>
                  <a:pt x="18137" y="8891"/>
                </a:moveTo>
                <a:cubicBezTo>
                  <a:pt x="18365" y="8264"/>
                  <a:pt x="18478" y="7597"/>
                  <a:pt x="18478" y="6890"/>
                </a:cubicBezTo>
                <a:lnTo>
                  <a:pt x="20734" y="6890"/>
                </a:lnTo>
                <a:lnTo>
                  <a:pt x="20734" y="8891"/>
                </a:lnTo>
                <a:lnTo>
                  <a:pt x="18137" y="8891"/>
                </a:lnTo>
                <a:close/>
                <a:moveTo>
                  <a:pt x="866" y="8891"/>
                </a:moveTo>
                <a:lnTo>
                  <a:pt x="866" y="6890"/>
                </a:lnTo>
                <a:lnTo>
                  <a:pt x="3122" y="6890"/>
                </a:lnTo>
                <a:cubicBezTo>
                  <a:pt x="3122" y="7597"/>
                  <a:pt x="3258" y="8264"/>
                  <a:pt x="3486" y="8891"/>
                </a:cubicBezTo>
                <a:lnTo>
                  <a:pt x="866" y="8891"/>
                </a:lnTo>
                <a:close/>
                <a:moveTo>
                  <a:pt x="866" y="12871"/>
                </a:moveTo>
                <a:lnTo>
                  <a:pt x="866" y="10871"/>
                </a:lnTo>
                <a:lnTo>
                  <a:pt x="4625" y="10871"/>
                </a:lnTo>
                <a:cubicBezTo>
                  <a:pt x="5332" y="11699"/>
                  <a:pt x="6243" y="12386"/>
                  <a:pt x="7268" y="12871"/>
                </a:cubicBezTo>
                <a:lnTo>
                  <a:pt x="866" y="12871"/>
                </a:lnTo>
                <a:close/>
                <a:moveTo>
                  <a:pt x="3987" y="6830"/>
                </a:moveTo>
                <a:cubicBezTo>
                  <a:pt x="3987" y="3475"/>
                  <a:pt x="7041" y="768"/>
                  <a:pt x="10800" y="768"/>
                </a:cubicBezTo>
                <a:cubicBezTo>
                  <a:pt x="14559" y="768"/>
                  <a:pt x="17635" y="3475"/>
                  <a:pt x="17635" y="6830"/>
                </a:cubicBezTo>
                <a:cubicBezTo>
                  <a:pt x="17635" y="10164"/>
                  <a:pt x="14559" y="12871"/>
                  <a:pt x="10800" y="12871"/>
                </a:cubicBezTo>
                <a:cubicBezTo>
                  <a:pt x="7041" y="12871"/>
                  <a:pt x="3987" y="10164"/>
                  <a:pt x="3987" y="6830"/>
                </a:cubicBezTo>
                <a:close/>
                <a:moveTo>
                  <a:pt x="20734" y="10871"/>
                </a:moveTo>
                <a:lnTo>
                  <a:pt x="20734" y="12871"/>
                </a:lnTo>
                <a:lnTo>
                  <a:pt x="14332" y="12871"/>
                </a:lnTo>
                <a:cubicBezTo>
                  <a:pt x="15380" y="12386"/>
                  <a:pt x="16268" y="11699"/>
                  <a:pt x="16975" y="10871"/>
                </a:cubicBezTo>
                <a:lnTo>
                  <a:pt x="20734" y="1087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0" name="Shape"/>
          <p:cNvSpPr/>
          <p:nvPr/>
        </p:nvSpPr>
        <p:spPr>
          <a:xfrm>
            <a:off x="14175127" y="10334671"/>
            <a:ext cx="701867" cy="836273"/>
          </a:xfrm>
          <a:custGeom>
            <a:avLst/>
            <a:gdLst/>
            <a:ahLst/>
            <a:cxnLst>
              <a:cxn ang="0">
                <a:pos x="wd2" y="hd2"/>
              </a:cxn>
              <a:cxn ang="5400000">
                <a:pos x="wd2" y="hd2"/>
              </a:cxn>
              <a:cxn ang="10800000">
                <a:pos x="wd2" y="hd2"/>
              </a:cxn>
              <a:cxn ang="16200000">
                <a:pos x="wd2" y="hd2"/>
              </a:cxn>
            </a:cxnLst>
            <a:rect l="0" t="0" r="r" b="b"/>
            <a:pathLst>
              <a:path w="21600" h="21600" extrusionOk="0">
                <a:moveTo>
                  <a:pt x="21600" y="19173"/>
                </a:moveTo>
                <a:lnTo>
                  <a:pt x="13175" y="19173"/>
                </a:lnTo>
                <a:cubicBezTo>
                  <a:pt x="12960" y="18386"/>
                  <a:pt x="12236" y="17779"/>
                  <a:pt x="11323" y="17622"/>
                </a:cubicBezTo>
                <a:lnTo>
                  <a:pt x="11323" y="16273"/>
                </a:lnTo>
                <a:cubicBezTo>
                  <a:pt x="17039" y="16183"/>
                  <a:pt x="21466" y="14407"/>
                  <a:pt x="21466" y="12137"/>
                </a:cubicBezTo>
                <a:cubicBezTo>
                  <a:pt x="21466" y="11688"/>
                  <a:pt x="21305" y="11238"/>
                  <a:pt x="20929" y="10811"/>
                </a:cubicBezTo>
                <a:cubicBezTo>
                  <a:pt x="21278" y="10384"/>
                  <a:pt x="21466" y="9935"/>
                  <a:pt x="21466" y="9485"/>
                </a:cubicBezTo>
                <a:cubicBezTo>
                  <a:pt x="21466" y="9013"/>
                  <a:pt x="21305" y="8586"/>
                  <a:pt x="20929" y="8159"/>
                </a:cubicBezTo>
                <a:cubicBezTo>
                  <a:pt x="21278" y="7732"/>
                  <a:pt x="21466" y="7282"/>
                  <a:pt x="21466" y="6810"/>
                </a:cubicBezTo>
                <a:cubicBezTo>
                  <a:pt x="21466" y="6361"/>
                  <a:pt x="21305" y="5911"/>
                  <a:pt x="20929" y="5484"/>
                </a:cubicBezTo>
                <a:cubicBezTo>
                  <a:pt x="21278" y="5080"/>
                  <a:pt x="21466" y="4630"/>
                  <a:pt x="21466" y="4158"/>
                </a:cubicBezTo>
                <a:cubicBezTo>
                  <a:pt x="21466" y="1843"/>
                  <a:pt x="16797" y="0"/>
                  <a:pt x="10813" y="0"/>
                </a:cubicBezTo>
                <a:cubicBezTo>
                  <a:pt x="4830" y="0"/>
                  <a:pt x="134" y="1843"/>
                  <a:pt x="134" y="4158"/>
                </a:cubicBezTo>
                <a:cubicBezTo>
                  <a:pt x="134" y="4630"/>
                  <a:pt x="322" y="5080"/>
                  <a:pt x="671" y="5484"/>
                </a:cubicBezTo>
                <a:cubicBezTo>
                  <a:pt x="322" y="5911"/>
                  <a:pt x="134" y="6361"/>
                  <a:pt x="134" y="6810"/>
                </a:cubicBezTo>
                <a:cubicBezTo>
                  <a:pt x="134" y="7282"/>
                  <a:pt x="322" y="7732"/>
                  <a:pt x="671" y="8159"/>
                </a:cubicBezTo>
                <a:cubicBezTo>
                  <a:pt x="322" y="8586"/>
                  <a:pt x="134" y="9013"/>
                  <a:pt x="134" y="9485"/>
                </a:cubicBezTo>
                <a:cubicBezTo>
                  <a:pt x="134" y="9935"/>
                  <a:pt x="322" y="10384"/>
                  <a:pt x="671" y="10811"/>
                </a:cubicBezTo>
                <a:cubicBezTo>
                  <a:pt x="322" y="11238"/>
                  <a:pt x="134" y="11688"/>
                  <a:pt x="134" y="12137"/>
                </a:cubicBezTo>
                <a:cubicBezTo>
                  <a:pt x="134" y="14407"/>
                  <a:pt x="4561" y="16183"/>
                  <a:pt x="10304" y="16273"/>
                </a:cubicBezTo>
                <a:lnTo>
                  <a:pt x="10304" y="17622"/>
                </a:lnTo>
                <a:cubicBezTo>
                  <a:pt x="9364" y="17779"/>
                  <a:pt x="8640" y="18386"/>
                  <a:pt x="8452" y="19173"/>
                </a:cubicBezTo>
                <a:lnTo>
                  <a:pt x="0" y="19173"/>
                </a:lnTo>
                <a:lnTo>
                  <a:pt x="0" y="20004"/>
                </a:lnTo>
                <a:lnTo>
                  <a:pt x="8452" y="20004"/>
                </a:lnTo>
                <a:cubicBezTo>
                  <a:pt x="8694" y="20926"/>
                  <a:pt x="9660" y="21600"/>
                  <a:pt x="10813" y="21600"/>
                </a:cubicBezTo>
                <a:cubicBezTo>
                  <a:pt x="11967" y="21600"/>
                  <a:pt x="12933" y="20926"/>
                  <a:pt x="13175" y="20004"/>
                </a:cubicBezTo>
                <a:lnTo>
                  <a:pt x="21600" y="20004"/>
                </a:lnTo>
                <a:lnTo>
                  <a:pt x="21600" y="19173"/>
                </a:lnTo>
                <a:close/>
                <a:moveTo>
                  <a:pt x="1154" y="9485"/>
                </a:moveTo>
                <a:cubicBezTo>
                  <a:pt x="1154" y="9260"/>
                  <a:pt x="1234" y="9013"/>
                  <a:pt x="1395" y="8788"/>
                </a:cubicBezTo>
                <a:cubicBezTo>
                  <a:pt x="3166" y="10092"/>
                  <a:pt x="6681" y="10969"/>
                  <a:pt x="10813" y="10969"/>
                </a:cubicBezTo>
                <a:cubicBezTo>
                  <a:pt x="14946" y="10969"/>
                  <a:pt x="18434" y="10092"/>
                  <a:pt x="20232" y="8788"/>
                </a:cubicBezTo>
                <a:cubicBezTo>
                  <a:pt x="20393" y="9013"/>
                  <a:pt x="20473" y="9260"/>
                  <a:pt x="20473" y="9485"/>
                </a:cubicBezTo>
                <a:cubicBezTo>
                  <a:pt x="20473" y="11081"/>
                  <a:pt x="16582" y="12789"/>
                  <a:pt x="10813" y="12789"/>
                </a:cubicBezTo>
                <a:cubicBezTo>
                  <a:pt x="5018" y="12789"/>
                  <a:pt x="1154" y="11081"/>
                  <a:pt x="1154" y="9485"/>
                </a:cubicBezTo>
                <a:close/>
                <a:moveTo>
                  <a:pt x="1395" y="6136"/>
                </a:moveTo>
                <a:cubicBezTo>
                  <a:pt x="3166" y="7440"/>
                  <a:pt x="6681" y="8316"/>
                  <a:pt x="10813" y="8316"/>
                </a:cubicBezTo>
                <a:cubicBezTo>
                  <a:pt x="14946" y="8316"/>
                  <a:pt x="18434" y="7440"/>
                  <a:pt x="20232" y="6136"/>
                </a:cubicBezTo>
                <a:cubicBezTo>
                  <a:pt x="20393" y="6361"/>
                  <a:pt x="20473" y="6586"/>
                  <a:pt x="20473" y="6810"/>
                </a:cubicBezTo>
                <a:cubicBezTo>
                  <a:pt x="20473" y="8406"/>
                  <a:pt x="16582" y="10114"/>
                  <a:pt x="10813" y="10114"/>
                </a:cubicBezTo>
                <a:cubicBezTo>
                  <a:pt x="5018" y="10114"/>
                  <a:pt x="1154" y="8406"/>
                  <a:pt x="1154" y="6810"/>
                </a:cubicBezTo>
                <a:cubicBezTo>
                  <a:pt x="1154" y="6586"/>
                  <a:pt x="1234" y="6361"/>
                  <a:pt x="1395" y="6136"/>
                </a:cubicBezTo>
                <a:close/>
                <a:moveTo>
                  <a:pt x="10813" y="854"/>
                </a:moveTo>
                <a:cubicBezTo>
                  <a:pt x="16582" y="854"/>
                  <a:pt x="20473" y="2562"/>
                  <a:pt x="20473" y="4158"/>
                </a:cubicBezTo>
                <a:cubicBezTo>
                  <a:pt x="20473" y="5754"/>
                  <a:pt x="16582" y="7462"/>
                  <a:pt x="10813" y="7462"/>
                </a:cubicBezTo>
                <a:cubicBezTo>
                  <a:pt x="5044" y="7462"/>
                  <a:pt x="1154" y="5754"/>
                  <a:pt x="1154" y="4158"/>
                </a:cubicBezTo>
                <a:cubicBezTo>
                  <a:pt x="1154" y="2562"/>
                  <a:pt x="5044" y="854"/>
                  <a:pt x="10813" y="854"/>
                </a:cubicBezTo>
                <a:close/>
                <a:moveTo>
                  <a:pt x="1154" y="12137"/>
                </a:moveTo>
                <a:cubicBezTo>
                  <a:pt x="1154" y="11913"/>
                  <a:pt x="1234" y="11688"/>
                  <a:pt x="1395" y="11463"/>
                </a:cubicBezTo>
                <a:cubicBezTo>
                  <a:pt x="3166" y="12767"/>
                  <a:pt x="6681" y="13621"/>
                  <a:pt x="10813" y="13621"/>
                </a:cubicBezTo>
                <a:cubicBezTo>
                  <a:pt x="14946" y="13621"/>
                  <a:pt x="18434" y="12767"/>
                  <a:pt x="20232" y="11463"/>
                </a:cubicBezTo>
                <a:cubicBezTo>
                  <a:pt x="20393" y="11688"/>
                  <a:pt x="20473" y="11913"/>
                  <a:pt x="20473" y="12137"/>
                </a:cubicBezTo>
                <a:cubicBezTo>
                  <a:pt x="20473" y="13733"/>
                  <a:pt x="16582" y="15441"/>
                  <a:pt x="10813" y="15441"/>
                </a:cubicBezTo>
                <a:cubicBezTo>
                  <a:pt x="5018" y="15441"/>
                  <a:pt x="1154" y="13733"/>
                  <a:pt x="1154" y="12137"/>
                </a:cubicBezTo>
                <a:close/>
                <a:moveTo>
                  <a:pt x="10813" y="20768"/>
                </a:moveTo>
                <a:cubicBezTo>
                  <a:pt x="10035" y="20768"/>
                  <a:pt x="9418" y="20229"/>
                  <a:pt x="9418" y="19577"/>
                </a:cubicBezTo>
                <a:cubicBezTo>
                  <a:pt x="9418" y="18948"/>
                  <a:pt x="10035" y="18408"/>
                  <a:pt x="10813" y="18408"/>
                </a:cubicBezTo>
                <a:cubicBezTo>
                  <a:pt x="11565" y="18408"/>
                  <a:pt x="12209" y="18948"/>
                  <a:pt x="12209" y="19577"/>
                </a:cubicBezTo>
                <a:cubicBezTo>
                  <a:pt x="12209" y="20229"/>
                  <a:pt x="11565" y="20768"/>
                  <a:pt x="10813" y="20768"/>
                </a:cubicBezTo>
                <a:close/>
                <a:moveTo>
                  <a:pt x="10813" y="5642"/>
                </a:moveTo>
                <a:cubicBezTo>
                  <a:pt x="12880" y="5642"/>
                  <a:pt x="15133" y="5170"/>
                  <a:pt x="15133" y="4158"/>
                </a:cubicBezTo>
                <a:cubicBezTo>
                  <a:pt x="15133" y="3147"/>
                  <a:pt x="12880" y="2675"/>
                  <a:pt x="10813" y="2675"/>
                </a:cubicBezTo>
                <a:cubicBezTo>
                  <a:pt x="8720" y="2675"/>
                  <a:pt x="6493" y="3147"/>
                  <a:pt x="6493" y="4158"/>
                </a:cubicBezTo>
                <a:cubicBezTo>
                  <a:pt x="6493" y="5170"/>
                  <a:pt x="8720" y="5642"/>
                  <a:pt x="10813" y="5642"/>
                </a:cubicBezTo>
                <a:close/>
                <a:moveTo>
                  <a:pt x="10813" y="3529"/>
                </a:moveTo>
                <a:cubicBezTo>
                  <a:pt x="12933" y="3529"/>
                  <a:pt x="14033" y="3978"/>
                  <a:pt x="14114" y="4136"/>
                </a:cubicBezTo>
                <a:cubicBezTo>
                  <a:pt x="14033" y="4338"/>
                  <a:pt x="12933" y="4788"/>
                  <a:pt x="10813" y="4788"/>
                </a:cubicBezTo>
                <a:cubicBezTo>
                  <a:pt x="8747" y="4788"/>
                  <a:pt x="7647" y="4360"/>
                  <a:pt x="7513" y="4158"/>
                </a:cubicBezTo>
                <a:cubicBezTo>
                  <a:pt x="7647" y="3956"/>
                  <a:pt x="8747" y="3529"/>
                  <a:pt x="10813" y="352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1" name="Shape"/>
          <p:cNvSpPr/>
          <p:nvPr/>
        </p:nvSpPr>
        <p:spPr>
          <a:xfrm>
            <a:off x="6736849" y="12193275"/>
            <a:ext cx="863155" cy="863155"/>
          </a:xfrm>
          <a:custGeom>
            <a:avLst/>
            <a:gdLst/>
            <a:ahLst/>
            <a:cxnLst>
              <a:cxn ang="0">
                <a:pos x="wd2" y="hd2"/>
              </a:cxn>
              <a:cxn ang="5400000">
                <a:pos x="wd2" y="hd2"/>
              </a:cxn>
              <a:cxn ang="10800000">
                <a:pos x="wd2" y="hd2"/>
              </a:cxn>
              <a:cxn ang="16200000">
                <a:pos x="wd2" y="hd2"/>
              </a:cxn>
            </a:cxnLst>
            <a:rect l="0" t="0" r="r" b="b"/>
            <a:pathLst>
              <a:path w="21600" h="21600" extrusionOk="0">
                <a:moveTo>
                  <a:pt x="10811" y="0"/>
                </a:moveTo>
                <a:cubicBezTo>
                  <a:pt x="4851" y="0"/>
                  <a:pt x="0" y="4851"/>
                  <a:pt x="0" y="10789"/>
                </a:cubicBezTo>
                <a:cubicBezTo>
                  <a:pt x="0" y="16749"/>
                  <a:pt x="4851" y="21600"/>
                  <a:pt x="10811" y="21600"/>
                </a:cubicBezTo>
                <a:cubicBezTo>
                  <a:pt x="16749" y="21600"/>
                  <a:pt x="21600" y="16749"/>
                  <a:pt x="21600" y="10789"/>
                </a:cubicBezTo>
                <a:cubicBezTo>
                  <a:pt x="21600" y="4851"/>
                  <a:pt x="16749" y="0"/>
                  <a:pt x="10811" y="0"/>
                </a:cubicBezTo>
                <a:close/>
                <a:moveTo>
                  <a:pt x="10811" y="20773"/>
                </a:moveTo>
                <a:cubicBezTo>
                  <a:pt x="5286" y="20773"/>
                  <a:pt x="827" y="16292"/>
                  <a:pt x="827" y="10789"/>
                </a:cubicBezTo>
                <a:cubicBezTo>
                  <a:pt x="827" y="5286"/>
                  <a:pt x="5286" y="805"/>
                  <a:pt x="10811" y="805"/>
                </a:cubicBezTo>
                <a:cubicBezTo>
                  <a:pt x="16314" y="805"/>
                  <a:pt x="20773" y="5286"/>
                  <a:pt x="20773" y="10789"/>
                </a:cubicBezTo>
                <a:cubicBezTo>
                  <a:pt x="20773" y="16292"/>
                  <a:pt x="16314" y="20773"/>
                  <a:pt x="10811" y="20773"/>
                </a:cubicBezTo>
                <a:close/>
                <a:moveTo>
                  <a:pt x="10811" y="2175"/>
                </a:moveTo>
                <a:cubicBezTo>
                  <a:pt x="6047" y="2175"/>
                  <a:pt x="2175" y="6047"/>
                  <a:pt x="2175" y="10789"/>
                </a:cubicBezTo>
                <a:cubicBezTo>
                  <a:pt x="2175" y="15553"/>
                  <a:pt x="6047" y="19403"/>
                  <a:pt x="10811" y="19403"/>
                </a:cubicBezTo>
                <a:cubicBezTo>
                  <a:pt x="15553" y="19403"/>
                  <a:pt x="19425" y="15553"/>
                  <a:pt x="19425" y="10789"/>
                </a:cubicBezTo>
                <a:cubicBezTo>
                  <a:pt x="19425" y="6047"/>
                  <a:pt x="15553" y="2175"/>
                  <a:pt x="10811" y="2175"/>
                </a:cubicBezTo>
                <a:close/>
                <a:moveTo>
                  <a:pt x="10811" y="18598"/>
                </a:moveTo>
                <a:cubicBezTo>
                  <a:pt x="6504" y="18598"/>
                  <a:pt x="3002" y="15096"/>
                  <a:pt x="3002" y="10789"/>
                </a:cubicBezTo>
                <a:cubicBezTo>
                  <a:pt x="3002" y="6504"/>
                  <a:pt x="6504" y="3002"/>
                  <a:pt x="10811" y="3002"/>
                </a:cubicBezTo>
                <a:cubicBezTo>
                  <a:pt x="15096" y="3002"/>
                  <a:pt x="18598" y="6504"/>
                  <a:pt x="18598" y="10789"/>
                </a:cubicBezTo>
                <a:cubicBezTo>
                  <a:pt x="18598" y="15096"/>
                  <a:pt x="15096" y="18598"/>
                  <a:pt x="10811" y="18598"/>
                </a:cubicBezTo>
                <a:close/>
                <a:moveTo>
                  <a:pt x="13269" y="8070"/>
                </a:moveTo>
                <a:cubicBezTo>
                  <a:pt x="13269" y="6700"/>
                  <a:pt x="12160" y="5612"/>
                  <a:pt x="10811" y="5612"/>
                </a:cubicBezTo>
                <a:cubicBezTo>
                  <a:pt x="9440" y="5612"/>
                  <a:pt x="8331" y="6700"/>
                  <a:pt x="8331" y="8070"/>
                </a:cubicBezTo>
                <a:lnTo>
                  <a:pt x="8331" y="9702"/>
                </a:lnTo>
                <a:lnTo>
                  <a:pt x="6961" y="9702"/>
                </a:lnTo>
                <a:lnTo>
                  <a:pt x="6961" y="15314"/>
                </a:lnTo>
                <a:lnTo>
                  <a:pt x="14639" y="15314"/>
                </a:lnTo>
                <a:lnTo>
                  <a:pt x="14639" y="9702"/>
                </a:lnTo>
                <a:lnTo>
                  <a:pt x="13269" y="9702"/>
                </a:lnTo>
                <a:lnTo>
                  <a:pt x="13269" y="8070"/>
                </a:lnTo>
                <a:close/>
                <a:moveTo>
                  <a:pt x="9158" y="8070"/>
                </a:moveTo>
                <a:cubicBezTo>
                  <a:pt x="9158" y="7156"/>
                  <a:pt x="9897" y="6417"/>
                  <a:pt x="10811" y="6417"/>
                </a:cubicBezTo>
                <a:cubicBezTo>
                  <a:pt x="11703" y="6417"/>
                  <a:pt x="12442" y="7156"/>
                  <a:pt x="12442" y="8070"/>
                </a:cubicBezTo>
                <a:lnTo>
                  <a:pt x="12442" y="9702"/>
                </a:lnTo>
                <a:lnTo>
                  <a:pt x="9158" y="9702"/>
                </a:lnTo>
                <a:lnTo>
                  <a:pt x="9158" y="8070"/>
                </a:lnTo>
                <a:close/>
                <a:moveTo>
                  <a:pt x="13813" y="14487"/>
                </a:moveTo>
                <a:lnTo>
                  <a:pt x="7787" y="14487"/>
                </a:lnTo>
                <a:lnTo>
                  <a:pt x="7787" y="10528"/>
                </a:lnTo>
                <a:lnTo>
                  <a:pt x="13813" y="10528"/>
                </a:lnTo>
                <a:lnTo>
                  <a:pt x="13813" y="1448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2" name="Shape"/>
          <p:cNvSpPr/>
          <p:nvPr/>
        </p:nvSpPr>
        <p:spPr>
          <a:xfrm>
            <a:off x="8729864" y="12149118"/>
            <a:ext cx="559785" cy="951477"/>
          </a:xfrm>
          <a:custGeom>
            <a:avLst/>
            <a:gdLst/>
            <a:ahLst/>
            <a:cxnLst>
              <a:cxn ang="0">
                <a:pos x="wd2" y="hd2"/>
              </a:cxn>
              <a:cxn ang="5400000">
                <a:pos x="wd2" y="hd2"/>
              </a:cxn>
              <a:cxn ang="10800000">
                <a:pos x="wd2" y="hd2"/>
              </a:cxn>
              <a:cxn ang="16200000">
                <a:pos x="wd2" y="hd2"/>
              </a:cxn>
            </a:cxnLst>
            <a:rect l="0" t="0" r="r" b="b"/>
            <a:pathLst>
              <a:path w="21600" h="21600" extrusionOk="0">
                <a:moveTo>
                  <a:pt x="21600" y="16482"/>
                </a:moveTo>
                <a:lnTo>
                  <a:pt x="21600" y="5197"/>
                </a:lnTo>
                <a:lnTo>
                  <a:pt x="12314" y="0"/>
                </a:lnTo>
                <a:lnTo>
                  <a:pt x="0" y="0"/>
                </a:lnTo>
                <a:lnTo>
                  <a:pt x="0" y="16482"/>
                </a:lnTo>
                <a:lnTo>
                  <a:pt x="10161" y="16482"/>
                </a:lnTo>
                <a:lnTo>
                  <a:pt x="10161" y="20177"/>
                </a:lnTo>
                <a:lnTo>
                  <a:pt x="6191" y="17825"/>
                </a:lnTo>
                <a:lnTo>
                  <a:pt x="5282" y="18359"/>
                </a:lnTo>
                <a:lnTo>
                  <a:pt x="10800" y="21600"/>
                </a:lnTo>
                <a:lnTo>
                  <a:pt x="16318" y="18359"/>
                </a:lnTo>
                <a:lnTo>
                  <a:pt x="15443" y="17825"/>
                </a:lnTo>
                <a:lnTo>
                  <a:pt x="11439" y="20177"/>
                </a:lnTo>
                <a:lnTo>
                  <a:pt x="11439" y="16482"/>
                </a:lnTo>
                <a:lnTo>
                  <a:pt x="21600" y="16482"/>
                </a:lnTo>
                <a:close/>
                <a:moveTo>
                  <a:pt x="19850" y="5237"/>
                </a:moveTo>
                <a:lnTo>
                  <a:pt x="12213" y="5237"/>
                </a:lnTo>
                <a:lnTo>
                  <a:pt x="12213" y="968"/>
                </a:lnTo>
                <a:lnTo>
                  <a:pt x="19850" y="5237"/>
                </a:lnTo>
                <a:close/>
                <a:moveTo>
                  <a:pt x="10935" y="731"/>
                </a:moveTo>
                <a:lnTo>
                  <a:pt x="10935" y="3340"/>
                </a:lnTo>
                <a:lnTo>
                  <a:pt x="3465" y="3340"/>
                </a:lnTo>
                <a:lnTo>
                  <a:pt x="3465" y="4071"/>
                </a:lnTo>
                <a:lnTo>
                  <a:pt x="10935" y="4071"/>
                </a:lnTo>
                <a:lnTo>
                  <a:pt x="10935" y="5237"/>
                </a:lnTo>
                <a:lnTo>
                  <a:pt x="3465" y="5237"/>
                </a:lnTo>
                <a:lnTo>
                  <a:pt x="3465" y="5988"/>
                </a:lnTo>
                <a:lnTo>
                  <a:pt x="20321" y="5988"/>
                </a:lnTo>
                <a:lnTo>
                  <a:pt x="20321" y="15731"/>
                </a:lnTo>
                <a:lnTo>
                  <a:pt x="1279" y="15731"/>
                </a:lnTo>
                <a:lnTo>
                  <a:pt x="1279" y="731"/>
                </a:lnTo>
                <a:lnTo>
                  <a:pt x="10935" y="731"/>
                </a:lnTo>
                <a:close/>
                <a:moveTo>
                  <a:pt x="3465" y="12865"/>
                </a:moveTo>
                <a:lnTo>
                  <a:pt x="15645" y="12865"/>
                </a:lnTo>
                <a:lnTo>
                  <a:pt x="15645" y="13616"/>
                </a:lnTo>
                <a:lnTo>
                  <a:pt x="3465" y="13616"/>
                </a:lnTo>
                <a:lnTo>
                  <a:pt x="3465" y="12865"/>
                </a:lnTo>
                <a:close/>
                <a:moveTo>
                  <a:pt x="3465" y="10968"/>
                </a:moveTo>
                <a:lnTo>
                  <a:pt x="18067" y="10968"/>
                </a:lnTo>
                <a:lnTo>
                  <a:pt x="18067" y="11719"/>
                </a:lnTo>
                <a:lnTo>
                  <a:pt x="3465" y="11719"/>
                </a:lnTo>
                <a:lnTo>
                  <a:pt x="3465" y="10968"/>
                </a:lnTo>
                <a:close/>
                <a:moveTo>
                  <a:pt x="3465" y="9051"/>
                </a:moveTo>
                <a:lnTo>
                  <a:pt x="18067" y="9051"/>
                </a:lnTo>
                <a:lnTo>
                  <a:pt x="18067" y="9802"/>
                </a:lnTo>
                <a:lnTo>
                  <a:pt x="3465" y="9802"/>
                </a:lnTo>
                <a:lnTo>
                  <a:pt x="3465" y="9051"/>
                </a:lnTo>
                <a:close/>
                <a:moveTo>
                  <a:pt x="3465" y="7154"/>
                </a:moveTo>
                <a:lnTo>
                  <a:pt x="18067" y="7154"/>
                </a:lnTo>
                <a:lnTo>
                  <a:pt x="18067" y="7885"/>
                </a:lnTo>
                <a:lnTo>
                  <a:pt x="3465" y="7885"/>
                </a:lnTo>
                <a:lnTo>
                  <a:pt x="3465" y="71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3" name="Shape"/>
          <p:cNvSpPr/>
          <p:nvPr/>
        </p:nvSpPr>
        <p:spPr>
          <a:xfrm>
            <a:off x="10438711" y="12214400"/>
            <a:ext cx="820912" cy="820913"/>
          </a:xfrm>
          <a:custGeom>
            <a:avLst/>
            <a:gdLst/>
            <a:ahLst/>
            <a:cxnLst>
              <a:cxn ang="0">
                <a:pos x="wd2" y="hd2"/>
              </a:cxn>
              <a:cxn ang="5400000">
                <a:pos x="wd2" y="hd2"/>
              </a:cxn>
              <a:cxn ang="10800000">
                <a:pos x="wd2" y="hd2"/>
              </a:cxn>
              <a:cxn ang="16200000">
                <a:pos x="wd2" y="hd2"/>
              </a:cxn>
            </a:cxnLst>
            <a:rect l="0" t="0" r="r" b="b"/>
            <a:pathLst>
              <a:path w="21600" h="21600" extrusionOk="0">
                <a:moveTo>
                  <a:pt x="16171" y="0"/>
                </a:moveTo>
                <a:lnTo>
                  <a:pt x="0" y="0"/>
                </a:lnTo>
                <a:lnTo>
                  <a:pt x="0" y="21600"/>
                </a:lnTo>
                <a:lnTo>
                  <a:pt x="21600" y="21600"/>
                </a:lnTo>
                <a:lnTo>
                  <a:pt x="21600" y="5108"/>
                </a:lnTo>
                <a:lnTo>
                  <a:pt x="16171" y="0"/>
                </a:lnTo>
                <a:close/>
                <a:moveTo>
                  <a:pt x="16103" y="1122"/>
                </a:moveTo>
                <a:lnTo>
                  <a:pt x="20409" y="5177"/>
                </a:lnTo>
                <a:lnTo>
                  <a:pt x="16103" y="5177"/>
                </a:lnTo>
                <a:lnTo>
                  <a:pt x="16103" y="1122"/>
                </a:lnTo>
                <a:close/>
                <a:moveTo>
                  <a:pt x="6780" y="13194"/>
                </a:moveTo>
                <a:lnTo>
                  <a:pt x="6643" y="12919"/>
                </a:lnTo>
                <a:cubicBezTo>
                  <a:pt x="5933" y="11384"/>
                  <a:pt x="6276" y="9552"/>
                  <a:pt x="7467" y="8361"/>
                </a:cubicBezTo>
                <a:cubicBezTo>
                  <a:pt x="8498" y="7330"/>
                  <a:pt x="10010" y="6963"/>
                  <a:pt x="11384" y="7353"/>
                </a:cubicBezTo>
                <a:lnTo>
                  <a:pt x="9300" y="9437"/>
                </a:lnTo>
                <a:cubicBezTo>
                  <a:pt x="8498" y="10239"/>
                  <a:pt x="8498" y="11522"/>
                  <a:pt x="9300" y="12300"/>
                </a:cubicBezTo>
                <a:cubicBezTo>
                  <a:pt x="10078" y="13102"/>
                  <a:pt x="11361" y="13102"/>
                  <a:pt x="12163" y="12300"/>
                </a:cubicBezTo>
                <a:lnTo>
                  <a:pt x="14247" y="10216"/>
                </a:lnTo>
                <a:cubicBezTo>
                  <a:pt x="14637" y="11590"/>
                  <a:pt x="14270" y="13102"/>
                  <a:pt x="13239" y="14133"/>
                </a:cubicBezTo>
                <a:cubicBezTo>
                  <a:pt x="12071" y="15301"/>
                  <a:pt x="10262" y="15645"/>
                  <a:pt x="8727" y="14980"/>
                </a:cubicBezTo>
                <a:lnTo>
                  <a:pt x="8475" y="14866"/>
                </a:lnTo>
                <a:lnTo>
                  <a:pt x="2588" y="20730"/>
                </a:lnTo>
                <a:lnTo>
                  <a:pt x="870" y="20730"/>
                </a:lnTo>
                <a:lnTo>
                  <a:pt x="870" y="19103"/>
                </a:lnTo>
                <a:lnTo>
                  <a:pt x="6780" y="13194"/>
                </a:lnTo>
                <a:close/>
                <a:moveTo>
                  <a:pt x="3825" y="20730"/>
                </a:moveTo>
                <a:lnTo>
                  <a:pt x="8658" y="15874"/>
                </a:lnTo>
                <a:cubicBezTo>
                  <a:pt x="10445" y="16538"/>
                  <a:pt x="12484" y="16103"/>
                  <a:pt x="13835" y="14751"/>
                </a:cubicBezTo>
                <a:cubicBezTo>
                  <a:pt x="15301" y="13285"/>
                  <a:pt x="15690" y="11086"/>
                  <a:pt x="14797" y="9254"/>
                </a:cubicBezTo>
                <a:lnTo>
                  <a:pt x="14545" y="8704"/>
                </a:lnTo>
                <a:lnTo>
                  <a:pt x="11544" y="11705"/>
                </a:lnTo>
                <a:cubicBezTo>
                  <a:pt x="11086" y="12140"/>
                  <a:pt x="10353" y="12140"/>
                  <a:pt x="9895" y="11705"/>
                </a:cubicBezTo>
                <a:cubicBezTo>
                  <a:pt x="9460" y="11247"/>
                  <a:pt x="9460" y="10514"/>
                  <a:pt x="9895" y="10056"/>
                </a:cubicBezTo>
                <a:lnTo>
                  <a:pt x="12896" y="7055"/>
                </a:lnTo>
                <a:lnTo>
                  <a:pt x="12346" y="6803"/>
                </a:lnTo>
                <a:cubicBezTo>
                  <a:pt x="10514" y="5933"/>
                  <a:pt x="8315" y="6299"/>
                  <a:pt x="6849" y="7765"/>
                </a:cubicBezTo>
                <a:cubicBezTo>
                  <a:pt x="5474" y="9139"/>
                  <a:pt x="5039" y="11201"/>
                  <a:pt x="5749" y="13010"/>
                </a:cubicBezTo>
                <a:lnTo>
                  <a:pt x="870" y="17889"/>
                </a:lnTo>
                <a:lnTo>
                  <a:pt x="870" y="870"/>
                </a:lnTo>
                <a:lnTo>
                  <a:pt x="15232" y="870"/>
                </a:lnTo>
                <a:lnTo>
                  <a:pt x="15232" y="6047"/>
                </a:lnTo>
                <a:lnTo>
                  <a:pt x="20730" y="6047"/>
                </a:lnTo>
                <a:lnTo>
                  <a:pt x="20730" y="20730"/>
                </a:lnTo>
                <a:lnTo>
                  <a:pt x="3825" y="2073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4" name="Shape"/>
          <p:cNvSpPr/>
          <p:nvPr/>
        </p:nvSpPr>
        <p:spPr>
          <a:xfrm>
            <a:off x="12278120" y="12214400"/>
            <a:ext cx="820913" cy="820913"/>
          </a:xfrm>
          <a:custGeom>
            <a:avLst/>
            <a:gdLst/>
            <a:ahLst/>
            <a:cxnLst>
              <a:cxn ang="0">
                <a:pos x="wd2" y="hd2"/>
              </a:cxn>
              <a:cxn ang="5400000">
                <a:pos x="wd2" y="hd2"/>
              </a:cxn>
              <a:cxn ang="10800000">
                <a:pos x="wd2" y="hd2"/>
              </a:cxn>
              <a:cxn ang="16200000">
                <a:pos x="wd2" y="hd2"/>
              </a:cxn>
            </a:cxnLst>
            <a:rect l="0" t="0" r="r" b="b"/>
            <a:pathLst>
              <a:path w="21600" h="21600" extrusionOk="0">
                <a:moveTo>
                  <a:pt x="16171" y="0"/>
                </a:moveTo>
                <a:lnTo>
                  <a:pt x="0" y="0"/>
                </a:lnTo>
                <a:lnTo>
                  <a:pt x="0" y="21600"/>
                </a:lnTo>
                <a:lnTo>
                  <a:pt x="21600" y="21600"/>
                </a:lnTo>
                <a:lnTo>
                  <a:pt x="21600" y="5108"/>
                </a:lnTo>
                <a:lnTo>
                  <a:pt x="16171" y="0"/>
                </a:lnTo>
                <a:close/>
                <a:moveTo>
                  <a:pt x="16103" y="1122"/>
                </a:moveTo>
                <a:lnTo>
                  <a:pt x="20409" y="5177"/>
                </a:lnTo>
                <a:lnTo>
                  <a:pt x="16103" y="5177"/>
                </a:lnTo>
                <a:lnTo>
                  <a:pt x="16103" y="1122"/>
                </a:lnTo>
                <a:close/>
                <a:moveTo>
                  <a:pt x="848" y="20730"/>
                </a:moveTo>
                <a:lnTo>
                  <a:pt x="848" y="870"/>
                </a:lnTo>
                <a:lnTo>
                  <a:pt x="15232" y="870"/>
                </a:lnTo>
                <a:lnTo>
                  <a:pt x="15232" y="6047"/>
                </a:lnTo>
                <a:lnTo>
                  <a:pt x="20730" y="6047"/>
                </a:lnTo>
                <a:lnTo>
                  <a:pt x="20730" y="20730"/>
                </a:lnTo>
                <a:lnTo>
                  <a:pt x="848" y="20730"/>
                </a:lnTo>
                <a:close/>
                <a:moveTo>
                  <a:pt x="16148" y="12529"/>
                </a:moveTo>
                <a:cubicBezTo>
                  <a:pt x="15393" y="12346"/>
                  <a:pt x="14247" y="12323"/>
                  <a:pt x="13010" y="12461"/>
                </a:cubicBezTo>
                <a:cubicBezTo>
                  <a:pt x="12048" y="11659"/>
                  <a:pt x="11201" y="10651"/>
                  <a:pt x="10559" y="9643"/>
                </a:cubicBezTo>
                <a:cubicBezTo>
                  <a:pt x="10857" y="8361"/>
                  <a:pt x="10972" y="7169"/>
                  <a:pt x="10926" y="6230"/>
                </a:cubicBezTo>
                <a:cubicBezTo>
                  <a:pt x="10834" y="4490"/>
                  <a:pt x="9666" y="4169"/>
                  <a:pt x="9094" y="4810"/>
                </a:cubicBezTo>
                <a:cubicBezTo>
                  <a:pt x="8773" y="5177"/>
                  <a:pt x="8635" y="5818"/>
                  <a:pt x="8704" y="6574"/>
                </a:cubicBezTo>
                <a:cubicBezTo>
                  <a:pt x="8819" y="7582"/>
                  <a:pt x="9208" y="8658"/>
                  <a:pt x="9872" y="9758"/>
                </a:cubicBezTo>
                <a:cubicBezTo>
                  <a:pt x="9552" y="11041"/>
                  <a:pt x="9071" y="12392"/>
                  <a:pt x="8521" y="13583"/>
                </a:cubicBezTo>
                <a:cubicBezTo>
                  <a:pt x="7353" y="14064"/>
                  <a:pt x="6368" y="14637"/>
                  <a:pt x="5566" y="15301"/>
                </a:cubicBezTo>
                <a:cubicBezTo>
                  <a:pt x="4787" y="15965"/>
                  <a:pt x="4444" y="16652"/>
                  <a:pt x="4627" y="17179"/>
                </a:cubicBezTo>
                <a:cubicBezTo>
                  <a:pt x="4764" y="17523"/>
                  <a:pt x="5085" y="17729"/>
                  <a:pt x="5497" y="17729"/>
                </a:cubicBezTo>
                <a:cubicBezTo>
                  <a:pt x="5955" y="17729"/>
                  <a:pt x="6482" y="17500"/>
                  <a:pt x="6963" y="17065"/>
                </a:cubicBezTo>
                <a:cubicBezTo>
                  <a:pt x="7650" y="16446"/>
                  <a:pt x="8338" y="15415"/>
                  <a:pt x="9002" y="14087"/>
                </a:cubicBezTo>
                <a:cubicBezTo>
                  <a:pt x="10468" y="13537"/>
                  <a:pt x="11842" y="13262"/>
                  <a:pt x="12804" y="13148"/>
                </a:cubicBezTo>
                <a:cubicBezTo>
                  <a:pt x="13812" y="13972"/>
                  <a:pt x="14797" y="14522"/>
                  <a:pt x="15576" y="14660"/>
                </a:cubicBezTo>
                <a:cubicBezTo>
                  <a:pt x="15782" y="14683"/>
                  <a:pt x="15965" y="14705"/>
                  <a:pt x="16148" y="14705"/>
                </a:cubicBezTo>
                <a:cubicBezTo>
                  <a:pt x="17088" y="14705"/>
                  <a:pt x="17477" y="14224"/>
                  <a:pt x="17523" y="13835"/>
                </a:cubicBezTo>
                <a:cubicBezTo>
                  <a:pt x="17569" y="13377"/>
                  <a:pt x="17248" y="12781"/>
                  <a:pt x="16148" y="12529"/>
                </a:cubicBezTo>
                <a:close/>
                <a:moveTo>
                  <a:pt x="6528" y="16584"/>
                </a:moveTo>
                <a:cubicBezTo>
                  <a:pt x="6024" y="17042"/>
                  <a:pt x="5635" y="17088"/>
                  <a:pt x="5497" y="17088"/>
                </a:cubicBezTo>
                <a:cubicBezTo>
                  <a:pt x="5429" y="17088"/>
                  <a:pt x="5291" y="17065"/>
                  <a:pt x="5245" y="16973"/>
                </a:cubicBezTo>
                <a:cubicBezTo>
                  <a:pt x="5200" y="16813"/>
                  <a:pt x="5268" y="16378"/>
                  <a:pt x="5978" y="15782"/>
                </a:cubicBezTo>
                <a:cubicBezTo>
                  <a:pt x="6574" y="15301"/>
                  <a:pt x="7261" y="14866"/>
                  <a:pt x="8063" y="14499"/>
                </a:cubicBezTo>
                <a:cubicBezTo>
                  <a:pt x="7559" y="15415"/>
                  <a:pt x="7032" y="16126"/>
                  <a:pt x="6528" y="16584"/>
                </a:cubicBezTo>
                <a:close/>
                <a:moveTo>
                  <a:pt x="9368" y="6505"/>
                </a:moveTo>
                <a:cubicBezTo>
                  <a:pt x="9277" y="5681"/>
                  <a:pt x="9506" y="5337"/>
                  <a:pt x="9575" y="5245"/>
                </a:cubicBezTo>
                <a:cubicBezTo>
                  <a:pt x="9620" y="5200"/>
                  <a:pt x="9689" y="5154"/>
                  <a:pt x="9758" y="5154"/>
                </a:cubicBezTo>
                <a:cubicBezTo>
                  <a:pt x="9941" y="5154"/>
                  <a:pt x="10239" y="5497"/>
                  <a:pt x="10285" y="6253"/>
                </a:cubicBezTo>
                <a:cubicBezTo>
                  <a:pt x="10308" y="6963"/>
                  <a:pt x="10239" y="7834"/>
                  <a:pt x="10078" y="8773"/>
                </a:cubicBezTo>
                <a:cubicBezTo>
                  <a:pt x="9666" y="7994"/>
                  <a:pt x="9437" y="7238"/>
                  <a:pt x="9368" y="6505"/>
                </a:cubicBezTo>
                <a:close/>
                <a:moveTo>
                  <a:pt x="12140" y="12575"/>
                </a:moveTo>
                <a:cubicBezTo>
                  <a:pt x="11361" y="12713"/>
                  <a:pt x="10399" y="12919"/>
                  <a:pt x="9391" y="13262"/>
                </a:cubicBezTo>
                <a:lnTo>
                  <a:pt x="9414" y="13239"/>
                </a:lnTo>
                <a:lnTo>
                  <a:pt x="9391" y="13239"/>
                </a:lnTo>
                <a:cubicBezTo>
                  <a:pt x="9758" y="12369"/>
                  <a:pt x="10078" y="11430"/>
                  <a:pt x="10330" y="10514"/>
                </a:cubicBezTo>
                <a:lnTo>
                  <a:pt x="10353" y="10537"/>
                </a:lnTo>
                <a:lnTo>
                  <a:pt x="10353" y="10491"/>
                </a:lnTo>
                <a:cubicBezTo>
                  <a:pt x="10857" y="11224"/>
                  <a:pt x="11476" y="11934"/>
                  <a:pt x="12140" y="12575"/>
                </a:cubicBezTo>
                <a:lnTo>
                  <a:pt x="12117" y="12575"/>
                </a:lnTo>
                <a:lnTo>
                  <a:pt x="12140" y="12575"/>
                </a:lnTo>
                <a:close/>
                <a:moveTo>
                  <a:pt x="16881" y="13743"/>
                </a:moveTo>
                <a:cubicBezTo>
                  <a:pt x="16859" y="13904"/>
                  <a:pt x="16607" y="14064"/>
                  <a:pt x="16148" y="14064"/>
                </a:cubicBezTo>
                <a:cubicBezTo>
                  <a:pt x="16011" y="14064"/>
                  <a:pt x="15851" y="14041"/>
                  <a:pt x="15690" y="14018"/>
                </a:cubicBezTo>
                <a:cubicBezTo>
                  <a:pt x="15164" y="13927"/>
                  <a:pt x="14476" y="13583"/>
                  <a:pt x="13743" y="13056"/>
                </a:cubicBezTo>
                <a:cubicBezTo>
                  <a:pt x="14637" y="12987"/>
                  <a:pt x="15461" y="13033"/>
                  <a:pt x="16011" y="13171"/>
                </a:cubicBezTo>
                <a:cubicBezTo>
                  <a:pt x="16675" y="13308"/>
                  <a:pt x="16904" y="13606"/>
                  <a:pt x="16881" y="1374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5" name="Shape"/>
          <p:cNvSpPr/>
          <p:nvPr/>
        </p:nvSpPr>
        <p:spPr>
          <a:xfrm>
            <a:off x="14248085" y="12212474"/>
            <a:ext cx="559784" cy="824756"/>
          </a:xfrm>
          <a:custGeom>
            <a:avLst/>
            <a:gdLst/>
            <a:ahLst/>
            <a:cxnLst>
              <a:cxn ang="0">
                <a:pos x="wd2" y="hd2"/>
              </a:cxn>
              <a:cxn ang="5400000">
                <a:pos x="wd2" y="hd2"/>
              </a:cxn>
              <a:cxn ang="10800000">
                <a:pos x="wd2" y="hd2"/>
              </a:cxn>
              <a:cxn ang="16200000">
                <a:pos x="wd2" y="hd2"/>
              </a:cxn>
            </a:cxnLst>
            <a:rect l="0" t="0" r="r" b="b"/>
            <a:pathLst>
              <a:path w="21600" h="21600" extrusionOk="0">
                <a:moveTo>
                  <a:pt x="21600" y="5787"/>
                </a:moveTo>
                <a:lnTo>
                  <a:pt x="12637" y="0"/>
                </a:lnTo>
                <a:lnTo>
                  <a:pt x="0" y="0"/>
                </a:lnTo>
                <a:lnTo>
                  <a:pt x="0" y="18843"/>
                </a:lnTo>
                <a:lnTo>
                  <a:pt x="10177" y="18843"/>
                </a:lnTo>
                <a:lnTo>
                  <a:pt x="10177" y="21600"/>
                </a:lnTo>
                <a:lnTo>
                  <a:pt x="11457" y="21600"/>
                </a:lnTo>
                <a:lnTo>
                  <a:pt x="11457" y="18843"/>
                </a:lnTo>
                <a:lnTo>
                  <a:pt x="21600" y="18843"/>
                </a:lnTo>
                <a:lnTo>
                  <a:pt x="21600" y="5787"/>
                </a:lnTo>
                <a:close/>
                <a:moveTo>
                  <a:pt x="12569" y="1139"/>
                </a:moveTo>
                <a:lnTo>
                  <a:pt x="19848" y="5833"/>
                </a:lnTo>
                <a:lnTo>
                  <a:pt x="12569" y="5833"/>
                </a:lnTo>
                <a:lnTo>
                  <a:pt x="12569" y="1139"/>
                </a:lnTo>
                <a:close/>
                <a:moveTo>
                  <a:pt x="11457" y="18000"/>
                </a:moveTo>
                <a:lnTo>
                  <a:pt x="11457" y="10458"/>
                </a:lnTo>
                <a:lnTo>
                  <a:pt x="15433" y="13170"/>
                </a:lnTo>
                <a:lnTo>
                  <a:pt x="16343" y="12554"/>
                </a:lnTo>
                <a:lnTo>
                  <a:pt x="10817" y="8818"/>
                </a:lnTo>
                <a:lnTo>
                  <a:pt x="5290" y="12554"/>
                </a:lnTo>
                <a:lnTo>
                  <a:pt x="6167" y="13170"/>
                </a:lnTo>
                <a:lnTo>
                  <a:pt x="10177" y="10458"/>
                </a:lnTo>
                <a:lnTo>
                  <a:pt x="10177" y="18000"/>
                </a:lnTo>
                <a:lnTo>
                  <a:pt x="1280" y="18000"/>
                </a:lnTo>
                <a:lnTo>
                  <a:pt x="1280" y="866"/>
                </a:lnTo>
                <a:lnTo>
                  <a:pt x="11322" y="866"/>
                </a:lnTo>
                <a:lnTo>
                  <a:pt x="11322" y="6699"/>
                </a:lnTo>
                <a:lnTo>
                  <a:pt x="20353" y="6699"/>
                </a:lnTo>
                <a:lnTo>
                  <a:pt x="20353" y="18000"/>
                </a:lnTo>
                <a:lnTo>
                  <a:pt x="11457" y="1800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6" name="Shape"/>
          <p:cNvSpPr/>
          <p:nvPr/>
        </p:nvSpPr>
        <p:spPr>
          <a:xfrm>
            <a:off x="1483595" y="8522142"/>
            <a:ext cx="778671" cy="778671"/>
          </a:xfrm>
          <a:custGeom>
            <a:avLst/>
            <a:gdLst/>
            <a:ahLst/>
            <a:cxnLst>
              <a:cxn ang="0">
                <a:pos x="wd2" y="hd2"/>
              </a:cxn>
              <a:cxn ang="5400000">
                <a:pos x="wd2" y="hd2"/>
              </a:cxn>
              <a:cxn ang="10800000">
                <a:pos x="wd2" y="hd2"/>
              </a:cxn>
              <a:cxn ang="16200000">
                <a:pos x="wd2" y="hd2"/>
              </a:cxn>
            </a:cxnLst>
            <a:rect l="0" t="0" r="r" b="b"/>
            <a:pathLst>
              <a:path w="21600" h="21600" extrusionOk="0">
                <a:moveTo>
                  <a:pt x="6095" y="15401"/>
                </a:moveTo>
                <a:lnTo>
                  <a:pt x="9216" y="12519"/>
                </a:lnTo>
                <a:lnTo>
                  <a:pt x="7498" y="12519"/>
                </a:lnTo>
                <a:lnTo>
                  <a:pt x="11199" y="9638"/>
                </a:lnTo>
                <a:lnTo>
                  <a:pt x="9458" y="9638"/>
                </a:lnTo>
                <a:lnTo>
                  <a:pt x="15505" y="6199"/>
                </a:lnTo>
                <a:lnTo>
                  <a:pt x="12384" y="9081"/>
                </a:lnTo>
                <a:lnTo>
                  <a:pt x="14102" y="9081"/>
                </a:lnTo>
                <a:lnTo>
                  <a:pt x="10401" y="11938"/>
                </a:lnTo>
                <a:lnTo>
                  <a:pt x="12142" y="11938"/>
                </a:lnTo>
                <a:lnTo>
                  <a:pt x="6095" y="15401"/>
                </a:lnTo>
                <a:close/>
                <a:moveTo>
                  <a:pt x="5297" y="3439"/>
                </a:moveTo>
                <a:lnTo>
                  <a:pt x="16327" y="3439"/>
                </a:lnTo>
                <a:cubicBezTo>
                  <a:pt x="17319" y="3439"/>
                  <a:pt x="18141" y="4262"/>
                  <a:pt x="18141" y="5279"/>
                </a:cubicBezTo>
                <a:lnTo>
                  <a:pt x="18141" y="16321"/>
                </a:lnTo>
                <a:cubicBezTo>
                  <a:pt x="18141" y="17338"/>
                  <a:pt x="17319" y="18161"/>
                  <a:pt x="16327" y="18161"/>
                </a:cubicBezTo>
                <a:lnTo>
                  <a:pt x="12409" y="18161"/>
                </a:lnTo>
                <a:lnTo>
                  <a:pt x="12409" y="16781"/>
                </a:lnTo>
                <a:lnTo>
                  <a:pt x="9191" y="16781"/>
                </a:lnTo>
                <a:lnTo>
                  <a:pt x="9191" y="18161"/>
                </a:lnTo>
                <a:lnTo>
                  <a:pt x="5297" y="18161"/>
                </a:lnTo>
                <a:cubicBezTo>
                  <a:pt x="4281" y="18161"/>
                  <a:pt x="3459" y="17338"/>
                  <a:pt x="3459" y="16321"/>
                </a:cubicBezTo>
                <a:lnTo>
                  <a:pt x="3459" y="5279"/>
                </a:lnTo>
                <a:cubicBezTo>
                  <a:pt x="3459" y="4262"/>
                  <a:pt x="4281" y="3439"/>
                  <a:pt x="5297" y="3439"/>
                </a:cubicBezTo>
                <a:close/>
                <a:moveTo>
                  <a:pt x="16327" y="4359"/>
                </a:moveTo>
                <a:lnTo>
                  <a:pt x="5297" y="4359"/>
                </a:lnTo>
                <a:cubicBezTo>
                  <a:pt x="4765" y="4359"/>
                  <a:pt x="4354" y="4770"/>
                  <a:pt x="4354" y="5279"/>
                </a:cubicBezTo>
                <a:lnTo>
                  <a:pt x="4354" y="16321"/>
                </a:lnTo>
                <a:cubicBezTo>
                  <a:pt x="4354" y="16830"/>
                  <a:pt x="4765" y="17241"/>
                  <a:pt x="5297" y="17241"/>
                </a:cubicBezTo>
                <a:lnTo>
                  <a:pt x="8272" y="17241"/>
                </a:lnTo>
                <a:lnTo>
                  <a:pt x="8272" y="15861"/>
                </a:lnTo>
                <a:lnTo>
                  <a:pt x="13328" y="15861"/>
                </a:lnTo>
                <a:lnTo>
                  <a:pt x="13328" y="17241"/>
                </a:lnTo>
                <a:lnTo>
                  <a:pt x="16327" y="17241"/>
                </a:lnTo>
                <a:cubicBezTo>
                  <a:pt x="16835" y="17241"/>
                  <a:pt x="17246" y="16830"/>
                  <a:pt x="17246" y="16321"/>
                </a:cubicBezTo>
                <a:lnTo>
                  <a:pt x="17246" y="5279"/>
                </a:lnTo>
                <a:cubicBezTo>
                  <a:pt x="17246" y="4770"/>
                  <a:pt x="16835" y="4359"/>
                  <a:pt x="16327" y="4359"/>
                </a:cubicBezTo>
                <a:close/>
                <a:moveTo>
                  <a:pt x="21600" y="0"/>
                </a:moveTo>
                <a:lnTo>
                  <a:pt x="21600" y="21600"/>
                </a:lnTo>
                <a:lnTo>
                  <a:pt x="0" y="21600"/>
                </a:lnTo>
                <a:lnTo>
                  <a:pt x="0" y="0"/>
                </a:lnTo>
                <a:lnTo>
                  <a:pt x="21600" y="0"/>
                </a:lnTo>
                <a:close/>
                <a:moveTo>
                  <a:pt x="4354" y="896"/>
                </a:moveTo>
                <a:lnTo>
                  <a:pt x="4354" y="2518"/>
                </a:lnTo>
                <a:lnTo>
                  <a:pt x="3459" y="2518"/>
                </a:lnTo>
                <a:lnTo>
                  <a:pt x="3459" y="896"/>
                </a:lnTo>
                <a:lnTo>
                  <a:pt x="919" y="896"/>
                </a:lnTo>
                <a:lnTo>
                  <a:pt x="919" y="20704"/>
                </a:lnTo>
                <a:lnTo>
                  <a:pt x="3459" y="20704"/>
                </a:lnTo>
                <a:lnTo>
                  <a:pt x="3459" y="19082"/>
                </a:lnTo>
                <a:lnTo>
                  <a:pt x="4354" y="19082"/>
                </a:lnTo>
                <a:lnTo>
                  <a:pt x="4354" y="20704"/>
                </a:lnTo>
                <a:lnTo>
                  <a:pt x="20681" y="20704"/>
                </a:lnTo>
                <a:lnTo>
                  <a:pt x="20681" y="896"/>
                </a:lnTo>
                <a:lnTo>
                  <a:pt x="4354" y="89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7" name="Shape"/>
          <p:cNvSpPr/>
          <p:nvPr/>
        </p:nvSpPr>
        <p:spPr>
          <a:xfrm>
            <a:off x="3192437" y="8472222"/>
            <a:ext cx="1074357" cy="87851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0625" y="0"/>
                </a:lnTo>
                <a:lnTo>
                  <a:pt x="21600" y="21600"/>
                </a:lnTo>
                <a:close/>
                <a:moveTo>
                  <a:pt x="1157" y="20788"/>
                </a:moveTo>
                <a:lnTo>
                  <a:pt x="20408" y="20788"/>
                </a:lnTo>
                <a:lnTo>
                  <a:pt x="10642" y="1560"/>
                </a:lnTo>
                <a:lnTo>
                  <a:pt x="1157" y="20788"/>
                </a:lnTo>
                <a:close/>
                <a:moveTo>
                  <a:pt x="11834" y="18887"/>
                </a:moveTo>
                <a:lnTo>
                  <a:pt x="11694" y="18096"/>
                </a:lnTo>
                <a:cubicBezTo>
                  <a:pt x="10046" y="18523"/>
                  <a:pt x="8258" y="17989"/>
                  <a:pt x="6943" y="16665"/>
                </a:cubicBezTo>
                <a:lnTo>
                  <a:pt x="6522" y="17284"/>
                </a:lnTo>
                <a:cubicBezTo>
                  <a:pt x="7644" y="18417"/>
                  <a:pt x="9082" y="19058"/>
                  <a:pt x="10555" y="19058"/>
                </a:cubicBezTo>
                <a:cubicBezTo>
                  <a:pt x="10975" y="19058"/>
                  <a:pt x="11414" y="18993"/>
                  <a:pt x="11834" y="18887"/>
                </a:cubicBezTo>
                <a:close/>
                <a:moveTo>
                  <a:pt x="15043" y="13652"/>
                </a:moveTo>
                <a:cubicBezTo>
                  <a:pt x="13903" y="12584"/>
                  <a:pt x="12571" y="12028"/>
                  <a:pt x="11151" y="12028"/>
                </a:cubicBezTo>
                <a:cubicBezTo>
                  <a:pt x="9836" y="12028"/>
                  <a:pt x="8573" y="12520"/>
                  <a:pt x="7521" y="13417"/>
                </a:cubicBezTo>
                <a:cubicBezTo>
                  <a:pt x="8556" y="11922"/>
                  <a:pt x="10099" y="11003"/>
                  <a:pt x="11747" y="11003"/>
                </a:cubicBezTo>
                <a:cubicBezTo>
                  <a:pt x="12658" y="11003"/>
                  <a:pt x="13553" y="11259"/>
                  <a:pt x="14359" y="11793"/>
                </a:cubicBezTo>
                <a:lnTo>
                  <a:pt x="14675" y="11088"/>
                </a:lnTo>
                <a:cubicBezTo>
                  <a:pt x="13781" y="10490"/>
                  <a:pt x="12764" y="10191"/>
                  <a:pt x="11747" y="10191"/>
                </a:cubicBezTo>
                <a:cubicBezTo>
                  <a:pt x="9029" y="10191"/>
                  <a:pt x="6592" y="12413"/>
                  <a:pt x="5821" y="15618"/>
                </a:cubicBezTo>
                <a:lnTo>
                  <a:pt x="6417" y="15938"/>
                </a:lnTo>
                <a:cubicBezTo>
                  <a:pt x="6505" y="15767"/>
                  <a:pt x="6592" y="15618"/>
                  <a:pt x="6697" y="15447"/>
                </a:cubicBezTo>
                <a:cubicBezTo>
                  <a:pt x="7679" y="16814"/>
                  <a:pt x="9064" y="17583"/>
                  <a:pt x="10555" y="17583"/>
                </a:cubicBezTo>
                <a:cubicBezTo>
                  <a:pt x="12483" y="17583"/>
                  <a:pt x="14236" y="16280"/>
                  <a:pt x="15131" y="14144"/>
                </a:cubicBezTo>
                <a:lnTo>
                  <a:pt x="15253" y="13866"/>
                </a:lnTo>
                <a:lnTo>
                  <a:pt x="15043" y="13652"/>
                </a:lnTo>
                <a:close/>
                <a:moveTo>
                  <a:pt x="12027" y="13524"/>
                </a:moveTo>
                <a:cubicBezTo>
                  <a:pt x="12027" y="14507"/>
                  <a:pt x="11361" y="15319"/>
                  <a:pt x="10555" y="15319"/>
                </a:cubicBezTo>
                <a:cubicBezTo>
                  <a:pt x="9731" y="15319"/>
                  <a:pt x="9082" y="14507"/>
                  <a:pt x="9082" y="13524"/>
                </a:cubicBezTo>
                <a:cubicBezTo>
                  <a:pt x="9082" y="13439"/>
                  <a:pt x="9082" y="13374"/>
                  <a:pt x="9099" y="13289"/>
                </a:cubicBezTo>
                <a:cubicBezTo>
                  <a:pt x="9292" y="13204"/>
                  <a:pt x="9503" y="13118"/>
                  <a:pt x="9695" y="13054"/>
                </a:cubicBezTo>
                <a:cubicBezTo>
                  <a:pt x="9643" y="13204"/>
                  <a:pt x="9625" y="13353"/>
                  <a:pt x="9625" y="13524"/>
                </a:cubicBezTo>
                <a:cubicBezTo>
                  <a:pt x="9625" y="14144"/>
                  <a:pt x="10029" y="14656"/>
                  <a:pt x="10555" y="14656"/>
                </a:cubicBezTo>
                <a:cubicBezTo>
                  <a:pt x="11063" y="14656"/>
                  <a:pt x="11484" y="14144"/>
                  <a:pt x="11484" y="13524"/>
                </a:cubicBezTo>
                <a:cubicBezTo>
                  <a:pt x="11484" y="13268"/>
                  <a:pt x="11414" y="13011"/>
                  <a:pt x="11291" y="12819"/>
                </a:cubicBezTo>
                <a:cubicBezTo>
                  <a:pt x="11501" y="12840"/>
                  <a:pt x="11712" y="12862"/>
                  <a:pt x="11922" y="12883"/>
                </a:cubicBezTo>
                <a:cubicBezTo>
                  <a:pt x="11992" y="13097"/>
                  <a:pt x="12027" y="13310"/>
                  <a:pt x="12027" y="13524"/>
                </a:cubicBezTo>
                <a:close/>
                <a:moveTo>
                  <a:pt x="10818" y="13524"/>
                </a:moveTo>
                <a:cubicBezTo>
                  <a:pt x="10818" y="13695"/>
                  <a:pt x="10695" y="13845"/>
                  <a:pt x="10555" y="13845"/>
                </a:cubicBezTo>
                <a:cubicBezTo>
                  <a:pt x="10397" y="13845"/>
                  <a:pt x="10274" y="13716"/>
                  <a:pt x="10274" y="13524"/>
                </a:cubicBezTo>
                <a:cubicBezTo>
                  <a:pt x="10274" y="13353"/>
                  <a:pt x="10397" y="13182"/>
                  <a:pt x="10555" y="13182"/>
                </a:cubicBezTo>
                <a:cubicBezTo>
                  <a:pt x="10695" y="13182"/>
                  <a:pt x="10818" y="13332"/>
                  <a:pt x="10818" y="13524"/>
                </a:cubicBezTo>
                <a:close/>
                <a:moveTo>
                  <a:pt x="10555" y="16772"/>
                </a:moveTo>
                <a:cubicBezTo>
                  <a:pt x="9222" y="16772"/>
                  <a:pt x="7995" y="16088"/>
                  <a:pt x="7153" y="14849"/>
                </a:cubicBezTo>
                <a:cubicBezTo>
                  <a:pt x="7521" y="14379"/>
                  <a:pt x="7960" y="13994"/>
                  <a:pt x="8416" y="13674"/>
                </a:cubicBezTo>
                <a:cubicBezTo>
                  <a:pt x="8486" y="15041"/>
                  <a:pt x="9415" y="16131"/>
                  <a:pt x="10555" y="16131"/>
                </a:cubicBezTo>
                <a:cubicBezTo>
                  <a:pt x="11729" y="16131"/>
                  <a:pt x="12676" y="14955"/>
                  <a:pt x="12676" y="13524"/>
                </a:cubicBezTo>
                <a:cubicBezTo>
                  <a:pt x="12676" y="13374"/>
                  <a:pt x="12676" y="13225"/>
                  <a:pt x="12658" y="13075"/>
                </a:cubicBezTo>
                <a:cubicBezTo>
                  <a:pt x="13272" y="13289"/>
                  <a:pt x="13868" y="13631"/>
                  <a:pt x="14412" y="14080"/>
                </a:cubicBezTo>
                <a:cubicBezTo>
                  <a:pt x="13605" y="15746"/>
                  <a:pt x="12150" y="16772"/>
                  <a:pt x="10555" y="1677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8" name="Shape"/>
          <p:cNvSpPr/>
          <p:nvPr/>
        </p:nvSpPr>
        <p:spPr>
          <a:xfrm>
            <a:off x="5113679" y="10432591"/>
            <a:ext cx="820912" cy="640428"/>
          </a:xfrm>
          <a:custGeom>
            <a:avLst/>
            <a:gdLst/>
            <a:ahLst/>
            <a:cxnLst>
              <a:cxn ang="0">
                <a:pos x="wd2" y="hd2"/>
              </a:cxn>
              <a:cxn ang="5400000">
                <a:pos x="wd2" y="hd2"/>
              </a:cxn>
              <a:cxn ang="10800000">
                <a:pos x="wd2" y="hd2"/>
              </a:cxn>
              <a:cxn ang="16200000">
                <a:pos x="wd2" y="hd2"/>
              </a:cxn>
            </a:cxnLst>
            <a:rect l="0" t="0" r="r" b="b"/>
            <a:pathLst>
              <a:path w="21600" h="21600" extrusionOk="0">
                <a:moveTo>
                  <a:pt x="21165" y="18279"/>
                </a:moveTo>
                <a:cubicBezTo>
                  <a:pt x="20455" y="18279"/>
                  <a:pt x="19882" y="17544"/>
                  <a:pt x="19882" y="16633"/>
                </a:cubicBezTo>
                <a:lnTo>
                  <a:pt x="19882" y="16075"/>
                </a:lnTo>
                <a:lnTo>
                  <a:pt x="1741" y="16075"/>
                </a:lnTo>
                <a:lnTo>
                  <a:pt x="1741" y="16633"/>
                </a:lnTo>
                <a:cubicBezTo>
                  <a:pt x="1741" y="17544"/>
                  <a:pt x="1145" y="18279"/>
                  <a:pt x="435" y="18279"/>
                </a:cubicBezTo>
                <a:lnTo>
                  <a:pt x="0" y="18279"/>
                </a:lnTo>
                <a:lnTo>
                  <a:pt x="0" y="21600"/>
                </a:lnTo>
                <a:lnTo>
                  <a:pt x="21600" y="21600"/>
                </a:lnTo>
                <a:lnTo>
                  <a:pt x="21600" y="18279"/>
                </a:lnTo>
                <a:lnTo>
                  <a:pt x="21165" y="18279"/>
                </a:lnTo>
                <a:close/>
                <a:moveTo>
                  <a:pt x="870" y="20513"/>
                </a:moveTo>
                <a:lnTo>
                  <a:pt x="870" y="19337"/>
                </a:lnTo>
                <a:cubicBezTo>
                  <a:pt x="1718" y="19131"/>
                  <a:pt x="2382" y="18250"/>
                  <a:pt x="2543" y="17192"/>
                </a:cubicBezTo>
                <a:lnTo>
                  <a:pt x="19057" y="17192"/>
                </a:lnTo>
                <a:cubicBezTo>
                  <a:pt x="19218" y="18250"/>
                  <a:pt x="19905" y="19131"/>
                  <a:pt x="20730" y="19337"/>
                </a:cubicBezTo>
                <a:lnTo>
                  <a:pt x="20730" y="20513"/>
                </a:lnTo>
                <a:lnTo>
                  <a:pt x="870" y="20513"/>
                </a:lnTo>
                <a:close/>
                <a:moveTo>
                  <a:pt x="20730" y="14371"/>
                </a:moveTo>
                <a:cubicBezTo>
                  <a:pt x="20707" y="13607"/>
                  <a:pt x="20615" y="12813"/>
                  <a:pt x="20478" y="12078"/>
                </a:cubicBezTo>
                <a:lnTo>
                  <a:pt x="20386" y="11638"/>
                </a:lnTo>
                <a:lnTo>
                  <a:pt x="19493" y="11638"/>
                </a:lnTo>
                <a:cubicBezTo>
                  <a:pt x="18393" y="6906"/>
                  <a:pt x="15072" y="3556"/>
                  <a:pt x="11224" y="3350"/>
                </a:cubicBezTo>
                <a:lnTo>
                  <a:pt x="11224" y="1117"/>
                </a:lnTo>
                <a:lnTo>
                  <a:pt x="12094" y="1117"/>
                </a:lnTo>
                <a:lnTo>
                  <a:pt x="12094" y="0"/>
                </a:lnTo>
                <a:lnTo>
                  <a:pt x="9506" y="0"/>
                </a:lnTo>
                <a:lnTo>
                  <a:pt x="9506" y="1117"/>
                </a:lnTo>
                <a:lnTo>
                  <a:pt x="10376" y="1117"/>
                </a:lnTo>
                <a:lnTo>
                  <a:pt x="10376" y="3350"/>
                </a:lnTo>
                <a:cubicBezTo>
                  <a:pt x="6528" y="3556"/>
                  <a:pt x="3207" y="6906"/>
                  <a:pt x="2107" y="11638"/>
                </a:cubicBezTo>
                <a:lnTo>
                  <a:pt x="1214" y="11638"/>
                </a:lnTo>
                <a:lnTo>
                  <a:pt x="1122" y="12078"/>
                </a:lnTo>
                <a:cubicBezTo>
                  <a:pt x="985" y="12813"/>
                  <a:pt x="916" y="13607"/>
                  <a:pt x="870" y="14371"/>
                </a:cubicBezTo>
                <a:lnTo>
                  <a:pt x="870" y="14958"/>
                </a:lnTo>
                <a:lnTo>
                  <a:pt x="20752" y="14958"/>
                </a:lnTo>
                <a:lnTo>
                  <a:pt x="20730" y="14371"/>
                </a:lnTo>
                <a:close/>
                <a:moveTo>
                  <a:pt x="10789" y="4438"/>
                </a:moveTo>
                <a:lnTo>
                  <a:pt x="10811" y="4438"/>
                </a:lnTo>
                <a:cubicBezTo>
                  <a:pt x="14362" y="4438"/>
                  <a:pt x="17477" y="7347"/>
                  <a:pt x="18576" y="11638"/>
                </a:cubicBezTo>
                <a:lnTo>
                  <a:pt x="3024" y="11638"/>
                </a:lnTo>
                <a:cubicBezTo>
                  <a:pt x="4123" y="7376"/>
                  <a:pt x="7238" y="4438"/>
                  <a:pt x="10789" y="4438"/>
                </a:cubicBezTo>
                <a:close/>
                <a:moveTo>
                  <a:pt x="1787" y="13842"/>
                </a:moveTo>
                <a:cubicBezTo>
                  <a:pt x="1810" y="13489"/>
                  <a:pt x="1855" y="13107"/>
                  <a:pt x="1901" y="12754"/>
                </a:cubicBezTo>
                <a:lnTo>
                  <a:pt x="19699" y="12754"/>
                </a:lnTo>
                <a:cubicBezTo>
                  <a:pt x="19768" y="13107"/>
                  <a:pt x="19813" y="13489"/>
                  <a:pt x="19836" y="13842"/>
                </a:cubicBezTo>
                <a:lnTo>
                  <a:pt x="1787" y="138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9" name="Shape"/>
          <p:cNvSpPr/>
          <p:nvPr/>
        </p:nvSpPr>
        <p:spPr>
          <a:xfrm>
            <a:off x="1437507" y="10321229"/>
            <a:ext cx="863156" cy="863153"/>
          </a:xfrm>
          <a:custGeom>
            <a:avLst/>
            <a:gdLst/>
            <a:ahLst/>
            <a:cxnLst>
              <a:cxn ang="0">
                <a:pos x="wd2" y="hd2"/>
              </a:cxn>
              <a:cxn ang="5400000">
                <a:pos x="wd2" y="hd2"/>
              </a:cxn>
              <a:cxn ang="10800000">
                <a:pos x="wd2" y="hd2"/>
              </a:cxn>
              <a:cxn ang="16200000">
                <a:pos x="wd2" y="hd2"/>
              </a:cxn>
            </a:cxnLst>
            <a:rect l="0" t="0" r="r" b="b"/>
            <a:pathLst>
              <a:path w="21600" h="21600" extrusionOk="0">
                <a:moveTo>
                  <a:pt x="5917" y="10941"/>
                </a:moveTo>
                <a:lnTo>
                  <a:pt x="7113" y="9767"/>
                </a:lnTo>
                <a:lnTo>
                  <a:pt x="5917" y="8592"/>
                </a:lnTo>
                <a:lnTo>
                  <a:pt x="6504" y="8005"/>
                </a:lnTo>
                <a:lnTo>
                  <a:pt x="7679" y="9179"/>
                </a:lnTo>
                <a:lnTo>
                  <a:pt x="8853" y="8005"/>
                </a:lnTo>
                <a:lnTo>
                  <a:pt x="9440" y="8592"/>
                </a:lnTo>
                <a:lnTo>
                  <a:pt x="8266" y="9767"/>
                </a:lnTo>
                <a:lnTo>
                  <a:pt x="9440" y="10941"/>
                </a:lnTo>
                <a:lnTo>
                  <a:pt x="8853" y="11529"/>
                </a:lnTo>
                <a:lnTo>
                  <a:pt x="7679" y="10332"/>
                </a:lnTo>
                <a:lnTo>
                  <a:pt x="6504" y="11529"/>
                </a:lnTo>
                <a:lnTo>
                  <a:pt x="5917" y="10941"/>
                </a:lnTo>
                <a:close/>
                <a:moveTo>
                  <a:pt x="15096" y="8005"/>
                </a:moveTo>
                <a:lnTo>
                  <a:pt x="13921" y="9179"/>
                </a:lnTo>
                <a:lnTo>
                  <a:pt x="12747" y="8005"/>
                </a:lnTo>
                <a:lnTo>
                  <a:pt x="12160" y="8592"/>
                </a:lnTo>
                <a:lnTo>
                  <a:pt x="13334" y="9767"/>
                </a:lnTo>
                <a:lnTo>
                  <a:pt x="12160" y="10941"/>
                </a:lnTo>
                <a:lnTo>
                  <a:pt x="12747" y="11529"/>
                </a:lnTo>
                <a:lnTo>
                  <a:pt x="13921" y="10332"/>
                </a:lnTo>
                <a:lnTo>
                  <a:pt x="15096" y="11529"/>
                </a:lnTo>
                <a:lnTo>
                  <a:pt x="15683" y="10941"/>
                </a:lnTo>
                <a:lnTo>
                  <a:pt x="14509" y="9767"/>
                </a:lnTo>
                <a:lnTo>
                  <a:pt x="15683" y="8592"/>
                </a:lnTo>
                <a:lnTo>
                  <a:pt x="15096" y="8005"/>
                </a:lnTo>
                <a:close/>
                <a:moveTo>
                  <a:pt x="21600" y="10811"/>
                </a:moveTo>
                <a:cubicBezTo>
                  <a:pt x="21600" y="16749"/>
                  <a:pt x="16749" y="21600"/>
                  <a:pt x="10811" y="21600"/>
                </a:cubicBezTo>
                <a:cubicBezTo>
                  <a:pt x="4851" y="21600"/>
                  <a:pt x="0" y="16771"/>
                  <a:pt x="0" y="10811"/>
                </a:cubicBezTo>
                <a:cubicBezTo>
                  <a:pt x="0" y="4873"/>
                  <a:pt x="4851" y="0"/>
                  <a:pt x="10811" y="0"/>
                </a:cubicBezTo>
                <a:cubicBezTo>
                  <a:pt x="16749" y="0"/>
                  <a:pt x="21600" y="4851"/>
                  <a:pt x="21600" y="10811"/>
                </a:cubicBezTo>
                <a:close/>
                <a:moveTo>
                  <a:pt x="20773" y="10811"/>
                </a:moveTo>
                <a:cubicBezTo>
                  <a:pt x="20773" y="5286"/>
                  <a:pt x="16314" y="827"/>
                  <a:pt x="10811" y="827"/>
                </a:cubicBezTo>
                <a:cubicBezTo>
                  <a:pt x="5286" y="827"/>
                  <a:pt x="827" y="5308"/>
                  <a:pt x="827" y="10811"/>
                </a:cubicBezTo>
                <a:cubicBezTo>
                  <a:pt x="827" y="16336"/>
                  <a:pt x="5286" y="20773"/>
                  <a:pt x="10811" y="20773"/>
                </a:cubicBezTo>
                <a:cubicBezTo>
                  <a:pt x="16314" y="20773"/>
                  <a:pt x="20773" y="16314"/>
                  <a:pt x="20773" y="10811"/>
                </a:cubicBezTo>
                <a:close/>
                <a:moveTo>
                  <a:pt x="6112" y="14030"/>
                </a:moveTo>
                <a:lnTo>
                  <a:pt x="15357" y="14030"/>
                </a:lnTo>
                <a:lnTo>
                  <a:pt x="15357" y="15988"/>
                </a:lnTo>
                <a:cubicBezTo>
                  <a:pt x="15357" y="17380"/>
                  <a:pt x="14248" y="18489"/>
                  <a:pt x="12877" y="18489"/>
                </a:cubicBezTo>
                <a:cubicBezTo>
                  <a:pt x="11507" y="18489"/>
                  <a:pt x="10398" y="17380"/>
                  <a:pt x="10398" y="15988"/>
                </a:cubicBezTo>
                <a:lnTo>
                  <a:pt x="10398" y="14857"/>
                </a:lnTo>
                <a:lnTo>
                  <a:pt x="6112" y="14857"/>
                </a:lnTo>
                <a:lnTo>
                  <a:pt x="6112" y="14030"/>
                </a:lnTo>
                <a:close/>
                <a:moveTo>
                  <a:pt x="11202" y="15988"/>
                </a:moveTo>
                <a:cubicBezTo>
                  <a:pt x="11202" y="16923"/>
                  <a:pt x="11964" y="17663"/>
                  <a:pt x="12877" y="17663"/>
                </a:cubicBezTo>
                <a:cubicBezTo>
                  <a:pt x="13791" y="17663"/>
                  <a:pt x="14552" y="16923"/>
                  <a:pt x="14552" y="15988"/>
                </a:cubicBezTo>
                <a:lnTo>
                  <a:pt x="14552" y="14857"/>
                </a:lnTo>
                <a:lnTo>
                  <a:pt x="13291" y="14857"/>
                </a:lnTo>
                <a:lnTo>
                  <a:pt x="13291" y="16510"/>
                </a:lnTo>
                <a:lnTo>
                  <a:pt x="12464" y="16510"/>
                </a:lnTo>
                <a:lnTo>
                  <a:pt x="12464" y="14857"/>
                </a:lnTo>
                <a:lnTo>
                  <a:pt x="11202" y="14857"/>
                </a:lnTo>
                <a:lnTo>
                  <a:pt x="11202" y="1598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00" name="Shape"/>
          <p:cNvSpPr/>
          <p:nvPr/>
        </p:nvSpPr>
        <p:spPr>
          <a:xfrm>
            <a:off x="3138683" y="10263624"/>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15306" y="6193"/>
                </a:moveTo>
                <a:cubicBezTo>
                  <a:pt x="15306" y="5309"/>
                  <a:pt x="14697" y="4597"/>
                  <a:pt x="13939" y="4597"/>
                </a:cubicBezTo>
                <a:lnTo>
                  <a:pt x="7628" y="4597"/>
                </a:lnTo>
                <a:cubicBezTo>
                  <a:pt x="6887" y="4597"/>
                  <a:pt x="6277" y="5309"/>
                  <a:pt x="6277" y="6193"/>
                </a:cubicBezTo>
                <a:lnTo>
                  <a:pt x="6277" y="7482"/>
                </a:lnTo>
                <a:lnTo>
                  <a:pt x="8106" y="7482"/>
                </a:lnTo>
                <a:lnTo>
                  <a:pt x="6327" y="15003"/>
                </a:lnTo>
                <a:cubicBezTo>
                  <a:pt x="6294" y="15137"/>
                  <a:pt x="6277" y="15272"/>
                  <a:pt x="6277" y="15407"/>
                </a:cubicBezTo>
                <a:cubicBezTo>
                  <a:pt x="6277" y="16291"/>
                  <a:pt x="6887" y="17003"/>
                  <a:pt x="7645" y="17003"/>
                </a:cubicBezTo>
                <a:lnTo>
                  <a:pt x="13955" y="17003"/>
                </a:lnTo>
                <a:cubicBezTo>
                  <a:pt x="14697" y="17003"/>
                  <a:pt x="15306" y="16291"/>
                  <a:pt x="15306" y="15407"/>
                </a:cubicBezTo>
                <a:lnTo>
                  <a:pt x="15306" y="14118"/>
                </a:lnTo>
                <a:lnTo>
                  <a:pt x="13477" y="14118"/>
                </a:lnTo>
                <a:lnTo>
                  <a:pt x="15273" y="6597"/>
                </a:lnTo>
                <a:cubicBezTo>
                  <a:pt x="15290" y="6463"/>
                  <a:pt x="15306" y="6328"/>
                  <a:pt x="15306" y="6193"/>
                </a:cubicBezTo>
                <a:close/>
                <a:moveTo>
                  <a:pt x="6903" y="6751"/>
                </a:moveTo>
                <a:lnTo>
                  <a:pt x="6887" y="6193"/>
                </a:lnTo>
                <a:cubicBezTo>
                  <a:pt x="6887" y="5713"/>
                  <a:pt x="7233" y="5328"/>
                  <a:pt x="7645" y="5328"/>
                </a:cubicBezTo>
                <a:cubicBezTo>
                  <a:pt x="8040" y="5328"/>
                  <a:pt x="8370" y="5713"/>
                  <a:pt x="8370" y="6193"/>
                </a:cubicBezTo>
                <a:cubicBezTo>
                  <a:pt x="8370" y="6270"/>
                  <a:pt x="8370" y="6347"/>
                  <a:pt x="8353" y="6405"/>
                </a:cubicBezTo>
                <a:lnTo>
                  <a:pt x="8271" y="6751"/>
                </a:lnTo>
                <a:lnTo>
                  <a:pt x="6903" y="6751"/>
                </a:lnTo>
                <a:close/>
                <a:moveTo>
                  <a:pt x="14697" y="14849"/>
                </a:moveTo>
                <a:lnTo>
                  <a:pt x="14697" y="15407"/>
                </a:lnTo>
                <a:cubicBezTo>
                  <a:pt x="14697" y="15887"/>
                  <a:pt x="14351" y="16272"/>
                  <a:pt x="13939" y="16272"/>
                </a:cubicBezTo>
                <a:lnTo>
                  <a:pt x="8782" y="16272"/>
                </a:lnTo>
                <a:cubicBezTo>
                  <a:pt x="8930" y="16022"/>
                  <a:pt x="9012" y="15734"/>
                  <a:pt x="9012" y="15407"/>
                </a:cubicBezTo>
                <a:lnTo>
                  <a:pt x="9012" y="14849"/>
                </a:lnTo>
                <a:lnTo>
                  <a:pt x="14697" y="14849"/>
                </a:lnTo>
                <a:close/>
                <a:moveTo>
                  <a:pt x="14664" y="6405"/>
                </a:moveTo>
                <a:lnTo>
                  <a:pt x="12835" y="14118"/>
                </a:lnTo>
                <a:lnTo>
                  <a:pt x="8386" y="14118"/>
                </a:lnTo>
                <a:lnTo>
                  <a:pt x="8386" y="15407"/>
                </a:lnTo>
                <a:cubicBezTo>
                  <a:pt x="8386" y="15887"/>
                  <a:pt x="8057" y="16272"/>
                  <a:pt x="7645" y="16272"/>
                </a:cubicBezTo>
                <a:cubicBezTo>
                  <a:pt x="7233" y="16272"/>
                  <a:pt x="6903" y="15887"/>
                  <a:pt x="6903" y="15407"/>
                </a:cubicBezTo>
                <a:cubicBezTo>
                  <a:pt x="6903" y="15330"/>
                  <a:pt x="6903" y="15253"/>
                  <a:pt x="6920" y="15195"/>
                </a:cubicBezTo>
                <a:lnTo>
                  <a:pt x="8963" y="6597"/>
                </a:lnTo>
                <a:cubicBezTo>
                  <a:pt x="8979" y="6463"/>
                  <a:pt x="8996" y="6328"/>
                  <a:pt x="8996" y="6193"/>
                </a:cubicBezTo>
                <a:cubicBezTo>
                  <a:pt x="8996" y="5866"/>
                  <a:pt x="8914" y="5578"/>
                  <a:pt x="8782" y="5328"/>
                </a:cubicBezTo>
                <a:lnTo>
                  <a:pt x="13939" y="5328"/>
                </a:lnTo>
                <a:cubicBezTo>
                  <a:pt x="14351" y="5328"/>
                  <a:pt x="14680" y="5713"/>
                  <a:pt x="14680" y="6193"/>
                </a:cubicBezTo>
                <a:cubicBezTo>
                  <a:pt x="14680" y="6270"/>
                  <a:pt x="14680" y="6347"/>
                  <a:pt x="14664" y="6405"/>
                </a:cubicBezTo>
                <a:close/>
                <a:moveTo>
                  <a:pt x="9984" y="9790"/>
                </a:moveTo>
                <a:lnTo>
                  <a:pt x="9342" y="10810"/>
                </a:lnTo>
                <a:lnTo>
                  <a:pt x="9984" y="11810"/>
                </a:lnTo>
                <a:lnTo>
                  <a:pt x="9490" y="12252"/>
                </a:lnTo>
                <a:lnTo>
                  <a:pt x="8568" y="10810"/>
                </a:lnTo>
                <a:lnTo>
                  <a:pt x="9490" y="9348"/>
                </a:lnTo>
                <a:lnTo>
                  <a:pt x="9984" y="9790"/>
                </a:lnTo>
                <a:close/>
                <a:moveTo>
                  <a:pt x="12093" y="9348"/>
                </a:moveTo>
                <a:lnTo>
                  <a:pt x="13016" y="10810"/>
                </a:lnTo>
                <a:lnTo>
                  <a:pt x="12093" y="12252"/>
                </a:lnTo>
                <a:lnTo>
                  <a:pt x="11599" y="11810"/>
                </a:lnTo>
                <a:lnTo>
                  <a:pt x="12242" y="10810"/>
                </a:lnTo>
                <a:lnTo>
                  <a:pt x="11599" y="9790"/>
                </a:lnTo>
                <a:lnTo>
                  <a:pt x="12093" y="9348"/>
                </a:lnTo>
                <a:close/>
                <a:moveTo>
                  <a:pt x="10891" y="8867"/>
                </a:moveTo>
                <a:lnTo>
                  <a:pt x="11484" y="9040"/>
                </a:lnTo>
                <a:lnTo>
                  <a:pt x="10693" y="12733"/>
                </a:lnTo>
                <a:lnTo>
                  <a:pt x="10100" y="12560"/>
                </a:lnTo>
                <a:lnTo>
                  <a:pt x="10891" y="8867"/>
                </a:lnTo>
                <a:close/>
                <a:moveTo>
                  <a:pt x="21155" y="9463"/>
                </a:moveTo>
                <a:lnTo>
                  <a:pt x="21600" y="9963"/>
                </a:lnTo>
                <a:lnTo>
                  <a:pt x="19755" y="12175"/>
                </a:lnTo>
                <a:lnTo>
                  <a:pt x="17860" y="10021"/>
                </a:lnTo>
                <a:lnTo>
                  <a:pt x="18305" y="9502"/>
                </a:lnTo>
                <a:lnTo>
                  <a:pt x="19425" y="10790"/>
                </a:lnTo>
                <a:cubicBezTo>
                  <a:pt x="19425" y="5232"/>
                  <a:pt x="15553" y="712"/>
                  <a:pt x="10792" y="712"/>
                </a:cubicBezTo>
                <a:cubicBezTo>
                  <a:pt x="6739" y="712"/>
                  <a:pt x="3180" y="4078"/>
                  <a:pt x="2340" y="8713"/>
                </a:cubicBezTo>
                <a:lnTo>
                  <a:pt x="1730" y="8559"/>
                </a:lnTo>
                <a:cubicBezTo>
                  <a:pt x="2636" y="3597"/>
                  <a:pt x="6442" y="0"/>
                  <a:pt x="10792" y="0"/>
                </a:cubicBezTo>
                <a:cubicBezTo>
                  <a:pt x="15883" y="0"/>
                  <a:pt x="20035" y="4828"/>
                  <a:pt x="20051" y="10771"/>
                </a:cubicBezTo>
                <a:lnTo>
                  <a:pt x="21155" y="9463"/>
                </a:lnTo>
                <a:close/>
                <a:moveTo>
                  <a:pt x="3279" y="12098"/>
                </a:moveTo>
                <a:lnTo>
                  <a:pt x="2158" y="10810"/>
                </a:lnTo>
                <a:cubicBezTo>
                  <a:pt x="2158" y="16368"/>
                  <a:pt x="6030" y="20888"/>
                  <a:pt x="10792" y="20888"/>
                </a:cubicBezTo>
                <a:cubicBezTo>
                  <a:pt x="14845" y="20888"/>
                  <a:pt x="18404" y="17522"/>
                  <a:pt x="19244" y="12887"/>
                </a:cubicBezTo>
                <a:lnTo>
                  <a:pt x="19854" y="13041"/>
                </a:lnTo>
                <a:cubicBezTo>
                  <a:pt x="18947" y="18003"/>
                  <a:pt x="15141" y="21600"/>
                  <a:pt x="10792" y="21600"/>
                </a:cubicBezTo>
                <a:cubicBezTo>
                  <a:pt x="5701" y="21600"/>
                  <a:pt x="1549" y="16772"/>
                  <a:pt x="1532" y="10829"/>
                </a:cubicBezTo>
                <a:lnTo>
                  <a:pt x="445" y="12137"/>
                </a:lnTo>
                <a:lnTo>
                  <a:pt x="0" y="11637"/>
                </a:lnTo>
                <a:lnTo>
                  <a:pt x="1845" y="9444"/>
                </a:lnTo>
                <a:lnTo>
                  <a:pt x="3724" y="11598"/>
                </a:lnTo>
                <a:lnTo>
                  <a:pt x="3279" y="12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01" name="Shape"/>
          <p:cNvSpPr/>
          <p:nvPr/>
        </p:nvSpPr>
        <p:spPr>
          <a:xfrm>
            <a:off x="4952396" y="12135673"/>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10808" y="12695"/>
                </a:moveTo>
                <a:cubicBezTo>
                  <a:pt x="11698" y="12695"/>
                  <a:pt x="12423" y="11867"/>
                  <a:pt x="12423" y="10810"/>
                </a:cubicBezTo>
                <a:cubicBezTo>
                  <a:pt x="12423" y="9771"/>
                  <a:pt x="11698" y="8905"/>
                  <a:pt x="10808" y="8905"/>
                </a:cubicBezTo>
                <a:cubicBezTo>
                  <a:pt x="9902" y="8905"/>
                  <a:pt x="9177" y="9771"/>
                  <a:pt x="9177" y="10810"/>
                </a:cubicBezTo>
                <a:cubicBezTo>
                  <a:pt x="9177" y="11867"/>
                  <a:pt x="9902" y="12695"/>
                  <a:pt x="10808" y="12695"/>
                </a:cubicBezTo>
                <a:close/>
                <a:moveTo>
                  <a:pt x="10808" y="9636"/>
                </a:moveTo>
                <a:cubicBezTo>
                  <a:pt x="11352" y="9636"/>
                  <a:pt x="11813" y="10175"/>
                  <a:pt x="11813" y="10810"/>
                </a:cubicBezTo>
                <a:cubicBezTo>
                  <a:pt x="11813" y="11464"/>
                  <a:pt x="11352" y="11983"/>
                  <a:pt x="10808" y="11983"/>
                </a:cubicBezTo>
                <a:cubicBezTo>
                  <a:pt x="10248" y="11983"/>
                  <a:pt x="9803" y="11464"/>
                  <a:pt x="9803" y="10810"/>
                </a:cubicBezTo>
                <a:cubicBezTo>
                  <a:pt x="9803" y="10175"/>
                  <a:pt x="10248" y="9636"/>
                  <a:pt x="10808" y="9636"/>
                </a:cubicBezTo>
                <a:close/>
                <a:moveTo>
                  <a:pt x="6376" y="9713"/>
                </a:moveTo>
                <a:cubicBezTo>
                  <a:pt x="5882" y="9790"/>
                  <a:pt x="5569" y="10002"/>
                  <a:pt x="5371" y="10175"/>
                </a:cubicBezTo>
                <a:lnTo>
                  <a:pt x="5256" y="10271"/>
                </a:lnTo>
                <a:lnTo>
                  <a:pt x="5239" y="10425"/>
                </a:lnTo>
                <a:cubicBezTo>
                  <a:pt x="5239" y="10540"/>
                  <a:pt x="5223" y="10713"/>
                  <a:pt x="5223" y="10810"/>
                </a:cubicBezTo>
                <a:cubicBezTo>
                  <a:pt x="5223" y="10925"/>
                  <a:pt x="5239" y="11060"/>
                  <a:pt x="5239" y="11175"/>
                </a:cubicBezTo>
                <a:lnTo>
                  <a:pt x="5256" y="11329"/>
                </a:lnTo>
                <a:lnTo>
                  <a:pt x="5371" y="11425"/>
                </a:lnTo>
                <a:cubicBezTo>
                  <a:pt x="5569" y="11598"/>
                  <a:pt x="5882" y="11810"/>
                  <a:pt x="6393" y="11887"/>
                </a:cubicBezTo>
                <a:lnTo>
                  <a:pt x="6409" y="11887"/>
                </a:lnTo>
                <a:cubicBezTo>
                  <a:pt x="6442" y="12060"/>
                  <a:pt x="6492" y="12252"/>
                  <a:pt x="6541" y="12425"/>
                </a:cubicBezTo>
                <a:cubicBezTo>
                  <a:pt x="6524" y="12425"/>
                  <a:pt x="6508" y="12445"/>
                  <a:pt x="6508" y="12445"/>
                </a:cubicBezTo>
                <a:cubicBezTo>
                  <a:pt x="6113" y="12791"/>
                  <a:pt x="5931" y="13175"/>
                  <a:pt x="5832" y="13425"/>
                </a:cubicBezTo>
                <a:lnTo>
                  <a:pt x="5767" y="13560"/>
                </a:lnTo>
                <a:lnTo>
                  <a:pt x="5832" y="13714"/>
                </a:lnTo>
                <a:cubicBezTo>
                  <a:pt x="5865" y="13829"/>
                  <a:pt x="5931" y="13964"/>
                  <a:pt x="5981" y="14060"/>
                </a:cubicBezTo>
                <a:cubicBezTo>
                  <a:pt x="6030" y="14156"/>
                  <a:pt x="6096" y="14272"/>
                  <a:pt x="6146" y="14368"/>
                </a:cubicBezTo>
                <a:lnTo>
                  <a:pt x="6228" y="14503"/>
                </a:lnTo>
                <a:lnTo>
                  <a:pt x="6376" y="14522"/>
                </a:lnTo>
                <a:cubicBezTo>
                  <a:pt x="6607" y="14541"/>
                  <a:pt x="6986" y="14541"/>
                  <a:pt x="7447" y="14310"/>
                </a:cubicBezTo>
                <a:lnTo>
                  <a:pt x="7464" y="14310"/>
                </a:lnTo>
                <a:cubicBezTo>
                  <a:pt x="7579" y="14445"/>
                  <a:pt x="7678" y="14580"/>
                  <a:pt x="7793" y="14695"/>
                </a:cubicBezTo>
                <a:cubicBezTo>
                  <a:pt x="7793" y="14714"/>
                  <a:pt x="7793" y="14714"/>
                  <a:pt x="7793" y="14733"/>
                </a:cubicBezTo>
                <a:cubicBezTo>
                  <a:pt x="7595" y="15272"/>
                  <a:pt x="7595" y="15695"/>
                  <a:pt x="7628" y="15964"/>
                </a:cubicBezTo>
                <a:lnTo>
                  <a:pt x="7628" y="16137"/>
                </a:lnTo>
                <a:lnTo>
                  <a:pt x="7744" y="16234"/>
                </a:lnTo>
                <a:cubicBezTo>
                  <a:pt x="7826" y="16291"/>
                  <a:pt x="7925" y="16368"/>
                  <a:pt x="8007" y="16426"/>
                </a:cubicBezTo>
                <a:cubicBezTo>
                  <a:pt x="8106" y="16484"/>
                  <a:pt x="8205" y="16561"/>
                  <a:pt x="8304" y="16599"/>
                </a:cubicBezTo>
                <a:lnTo>
                  <a:pt x="8436" y="16676"/>
                </a:lnTo>
                <a:lnTo>
                  <a:pt x="8551" y="16599"/>
                </a:lnTo>
                <a:cubicBezTo>
                  <a:pt x="8765" y="16484"/>
                  <a:pt x="9095" y="16272"/>
                  <a:pt x="9391" y="15811"/>
                </a:cubicBezTo>
                <a:cubicBezTo>
                  <a:pt x="9408" y="15811"/>
                  <a:pt x="9408" y="15791"/>
                  <a:pt x="9408" y="15791"/>
                </a:cubicBezTo>
                <a:cubicBezTo>
                  <a:pt x="9556" y="15849"/>
                  <a:pt x="9721" y="15887"/>
                  <a:pt x="9869" y="15926"/>
                </a:cubicBezTo>
                <a:cubicBezTo>
                  <a:pt x="9869" y="15945"/>
                  <a:pt x="9869" y="15945"/>
                  <a:pt x="9869" y="15964"/>
                </a:cubicBezTo>
                <a:cubicBezTo>
                  <a:pt x="9935" y="16541"/>
                  <a:pt x="10133" y="16907"/>
                  <a:pt x="10265" y="17138"/>
                </a:cubicBezTo>
                <a:lnTo>
                  <a:pt x="10347" y="17272"/>
                </a:lnTo>
                <a:lnTo>
                  <a:pt x="10479" y="17292"/>
                </a:lnTo>
                <a:cubicBezTo>
                  <a:pt x="10578" y="17311"/>
                  <a:pt x="10709" y="17311"/>
                  <a:pt x="10808" y="17311"/>
                </a:cubicBezTo>
                <a:cubicBezTo>
                  <a:pt x="10907" y="17311"/>
                  <a:pt x="11022" y="17311"/>
                  <a:pt x="11121" y="17292"/>
                </a:cubicBezTo>
                <a:lnTo>
                  <a:pt x="11270" y="17272"/>
                </a:lnTo>
                <a:lnTo>
                  <a:pt x="11335" y="17138"/>
                </a:lnTo>
                <a:cubicBezTo>
                  <a:pt x="11484" y="16907"/>
                  <a:pt x="11665" y="16541"/>
                  <a:pt x="11731" y="15964"/>
                </a:cubicBezTo>
                <a:cubicBezTo>
                  <a:pt x="11731" y="15945"/>
                  <a:pt x="11731" y="15945"/>
                  <a:pt x="11731" y="15926"/>
                </a:cubicBezTo>
                <a:cubicBezTo>
                  <a:pt x="11896" y="15887"/>
                  <a:pt x="12044" y="15830"/>
                  <a:pt x="12192" y="15791"/>
                </a:cubicBezTo>
                <a:lnTo>
                  <a:pt x="12209" y="15811"/>
                </a:lnTo>
                <a:cubicBezTo>
                  <a:pt x="12505" y="16272"/>
                  <a:pt x="12835" y="16484"/>
                  <a:pt x="13049" y="16599"/>
                </a:cubicBezTo>
                <a:lnTo>
                  <a:pt x="13181" y="16676"/>
                </a:lnTo>
                <a:lnTo>
                  <a:pt x="13296" y="16599"/>
                </a:lnTo>
                <a:cubicBezTo>
                  <a:pt x="13395" y="16561"/>
                  <a:pt x="13510" y="16484"/>
                  <a:pt x="13593" y="16426"/>
                </a:cubicBezTo>
                <a:cubicBezTo>
                  <a:pt x="13675" y="16368"/>
                  <a:pt x="13774" y="16291"/>
                  <a:pt x="13856" y="16234"/>
                </a:cubicBezTo>
                <a:lnTo>
                  <a:pt x="13972" y="16137"/>
                </a:lnTo>
                <a:lnTo>
                  <a:pt x="13988" y="15964"/>
                </a:lnTo>
                <a:cubicBezTo>
                  <a:pt x="14005" y="15695"/>
                  <a:pt x="14005" y="15272"/>
                  <a:pt x="13807" y="14733"/>
                </a:cubicBezTo>
                <a:cubicBezTo>
                  <a:pt x="13807" y="14714"/>
                  <a:pt x="13807" y="14714"/>
                  <a:pt x="13807" y="14695"/>
                </a:cubicBezTo>
                <a:cubicBezTo>
                  <a:pt x="13922" y="14580"/>
                  <a:pt x="14038" y="14445"/>
                  <a:pt x="14136" y="14310"/>
                </a:cubicBezTo>
                <a:cubicBezTo>
                  <a:pt x="14153" y="14310"/>
                  <a:pt x="14169" y="14310"/>
                  <a:pt x="14169" y="14329"/>
                </a:cubicBezTo>
                <a:cubicBezTo>
                  <a:pt x="14631" y="14541"/>
                  <a:pt x="14993" y="14541"/>
                  <a:pt x="15240" y="14522"/>
                </a:cubicBezTo>
                <a:lnTo>
                  <a:pt x="15372" y="14503"/>
                </a:lnTo>
                <a:lnTo>
                  <a:pt x="15454" y="14368"/>
                </a:lnTo>
                <a:cubicBezTo>
                  <a:pt x="15504" y="14272"/>
                  <a:pt x="15586" y="14156"/>
                  <a:pt x="15636" y="14060"/>
                </a:cubicBezTo>
                <a:cubicBezTo>
                  <a:pt x="15669" y="13964"/>
                  <a:pt x="15735" y="13829"/>
                  <a:pt x="15784" y="13714"/>
                </a:cubicBezTo>
                <a:lnTo>
                  <a:pt x="15833" y="13560"/>
                </a:lnTo>
                <a:lnTo>
                  <a:pt x="15768" y="13425"/>
                </a:lnTo>
                <a:cubicBezTo>
                  <a:pt x="15669" y="13175"/>
                  <a:pt x="15487" y="12791"/>
                  <a:pt x="15092" y="12445"/>
                </a:cubicBezTo>
                <a:lnTo>
                  <a:pt x="15076" y="12425"/>
                </a:lnTo>
                <a:cubicBezTo>
                  <a:pt x="15125" y="12252"/>
                  <a:pt x="15158" y="12079"/>
                  <a:pt x="15191" y="11887"/>
                </a:cubicBezTo>
                <a:cubicBezTo>
                  <a:pt x="15207" y="11887"/>
                  <a:pt x="15224" y="11887"/>
                  <a:pt x="15224" y="11887"/>
                </a:cubicBezTo>
                <a:cubicBezTo>
                  <a:pt x="15718" y="11810"/>
                  <a:pt x="16031" y="11598"/>
                  <a:pt x="16229" y="11425"/>
                </a:cubicBezTo>
                <a:lnTo>
                  <a:pt x="16344" y="11329"/>
                </a:lnTo>
                <a:lnTo>
                  <a:pt x="16361" y="11175"/>
                </a:lnTo>
                <a:cubicBezTo>
                  <a:pt x="16377" y="11060"/>
                  <a:pt x="16377" y="10925"/>
                  <a:pt x="16377" y="10810"/>
                </a:cubicBezTo>
                <a:cubicBezTo>
                  <a:pt x="16377" y="10713"/>
                  <a:pt x="16377" y="10540"/>
                  <a:pt x="16361" y="10425"/>
                </a:cubicBezTo>
                <a:lnTo>
                  <a:pt x="16344" y="10271"/>
                </a:lnTo>
                <a:lnTo>
                  <a:pt x="16229" y="10175"/>
                </a:lnTo>
                <a:cubicBezTo>
                  <a:pt x="16031" y="10002"/>
                  <a:pt x="15718" y="9790"/>
                  <a:pt x="15224" y="9713"/>
                </a:cubicBezTo>
                <a:cubicBezTo>
                  <a:pt x="15207" y="9713"/>
                  <a:pt x="15207" y="9713"/>
                  <a:pt x="15191" y="9713"/>
                </a:cubicBezTo>
                <a:cubicBezTo>
                  <a:pt x="15158" y="9521"/>
                  <a:pt x="15125" y="9348"/>
                  <a:pt x="15076" y="9175"/>
                </a:cubicBezTo>
                <a:lnTo>
                  <a:pt x="15092" y="9155"/>
                </a:lnTo>
                <a:cubicBezTo>
                  <a:pt x="15487" y="8809"/>
                  <a:pt x="15669" y="8425"/>
                  <a:pt x="15768" y="8175"/>
                </a:cubicBezTo>
                <a:lnTo>
                  <a:pt x="15833" y="8040"/>
                </a:lnTo>
                <a:lnTo>
                  <a:pt x="15784" y="7886"/>
                </a:lnTo>
                <a:cubicBezTo>
                  <a:pt x="15735" y="7771"/>
                  <a:pt x="15669" y="7655"/>
                  <a:pt x="15636" y="7540"/>
                </a:cubicBezTo>
                <a:cubicBezTo>
                  <a:pt x="15586" y="7444"/>
                  <a:pt x="15504" y="7328"/>
                  <a:pt x="15454" y="7232"/>
                </a:cubicBezTo>
                <a:lnTo>
                  <a:pt x="15372" y="7097"/>
                </a:lnTo>
                <a:lnTo>
                  <a:pt x="15240" y="7078"/>
                </a:lnTo>
                <a:cubicBezTo>
                  <a:pt x="14993" y="7059"/>
                  <a:pt x="14631" y="7059"/>
                  <a:pt x="14169" y="7290"/>
                </a:cubicBezTo>
                <a:cubicBezTo>
                  <a:pt x="14153" y="7290"/>
                  <a:pt x="14153" y="7290"/>
                  <a:pt x="14136" y="7290"/>
                </a:cubicBezTo>
                <a:cubicBezTo>
                  <a:pt x="14038" y="7155"/>
                  <a:pt x="13922" y="7020"/>
                  <a:pt x="13807" y="6905"/>
                </a:cubicBezTo>
                <a:cubicBezTo>
                  <a:pt x="13807" y="6886"/>
                  <a:pt x="13807" y="6886"/>
                  <a:pt x="13823" y="6867"/>
                </a:cubicBezTo>
                <a:cubicBezTo>
                  <a:pt x="14005" y="6328"/>
                  <a:pt x="14005" y="5905"/>
                  <a:pt x="13988" y="5636"/>
                </a:cubicBezTo>
                <a:lnTo>
                  <a:pt x="13972" y="5463"/>
                </a:lnTo>
                <a:lnTo>
                  <a:pt x="13856" y="5366"/>
                </a:lnTo>
                <a:cubicBezTo>
                  <a:pt x="13790" y="5309"/>
                  <a:pt x="13675" y="5232"/>
                  <a:pt x="13593" y="5174"/>
                </a:cubicBezTo>
                <a:cubicBezTo>
                  <a:pt x="13510" y="5116"/>
                  <a:pt x="13395" y="5039"/>
                  <a:pt x="13296" y="5001"/>
                </a:cubicBezTo>
                <a:lnTo>
                  <a:pt x="13181" y="4924"/>
                </a:lnTo>
                <a:lnTo>
                  <a:pt x="13049" y="5001"/>
                </a:lnTo>
                <a:cubicBezTo>
                  <a:pt x="12835" y="5116"/>
                  <a:pt x="12505" y="5328"/>
                  <a:pt x="12209" y="5789"/>
                </a:cubicBezTo>
                <a:cubicBezTo>
                  <a:pt x="12209" y="5809"/>
                  <a:pt x="12192" y="5809"/>
                  <a:pt x="12192" y="5809"/>
                </a:cubicBezTo>
                <a:cubicBezTo>
                  <a:pt x="12044" y="5751"/>
                  <a:pt x="11879" y="5713"/>
                  <a:pt x="11731" y="5674"/>
                </a:cubicBezTo>
                <a:cubicBezTo>
                  <a:pt x="11731" y="5655"/>
                  <a:pt x="11731" y="5655"/>
                  <a:pt x="11731" y="5636"/>
                </a:cubicBezTo>
                <a:cubicBezTo>
                  <a:pt x="11665" y="5059"/>
                  <a:pt x="11484" y="4693"/>
                  <a:pt x="11335" y="4462"/>
                </a:cubicBezTo>
                <a:lnTo>
                  <a:pt x="11270" y="4328"/>
                </a:lnTo>
                <a:lnTo>
                  <a:pt x="11121" y="4308"/>
                </a:lnTo>
                <a:cubicBezTo>
                  <a:pt x="10924" y="4289"/>
                  <a:pt x="10676" y="4289"/>
                  <a:pt x="10479" y="4308"/>
                </a:cubicBezTo>
                <a:lnTo>
                  <a:pt x="10347" y="4328"/>
                </a:lnTo>
                <a:lnTo>
                  <a:pt x="10265" y="4462"/>
                </a:lnTo>
                <a:cubicBezTo>
                  <a:pt x="10133" y="4693"/>
                  <a:pt x="9935" y="5059"/>
                  <a:pt x="9869" y="5636"/>
                </a:cubicBezTo>
                <a:cubicBezTo>
                  <a:pt x="9869" y="5655"/>
                  <a:pt x="9869" y="5655"/>
                  <a:pt x="9869" y="5674"/>
                </a:cubicBezTo>
                <a:cubicBezTo>
                  <a:pt x="9721" y="5713"/>
                  <a:pt x="9556" y="5770"/>
                  <a:pt x="9408" y="5809"/>
                </a:cubicBezTo>
                <a:lnTo>
                  <a:pt x="9391" y="5789"/>
                </a:lnTo>
                <a:cubicBezTo>
                  <a:pt x="9095" y="5328"/>
                  <a:pt x="8765" y="5116"/>
                  <a:pt x="8551" y="5001"/>
                </a:cubicBezTo>
                <a:lnTo>
                  <a:pt x="8436" y="4924"/>
                </a:lnTo>
                <a:lnTo>
                  <a:pt x="8304" y="5001"/>
                </a:lnTo>
                <a:cubicBezTo>
                  <a:pt x="8222" y="5039"/>
                  <a:pt x="8106" y="5116"/>
                  <a:pt x="8024" y="5174"/>
                </a:cubicBezTo>
                <a:cubicBezTo>
                  <a:pt x="7925" y="5232"/>
                  <a:pt x="7826" y="5309"/>
                  <a:pt x="7744" y="5366"/>
                </a:cubicBezTo>
                <a:lnTo>
                  <a:pt x="7628" y="5463"/>
                </a:lnTo>
                <a:lnTo>
                  <a:pt x="7628" y="5636"/>
                </a:lnTo>
                <a:cubicBezTo>
                  <a:pt x="7595" y="5905"/>
                  <a:pt x="7595" y="6328"/>
                  <a:pt x="7793" y="6867"/>
                </a:cubicBezTo>
                <a:cubicBezTo>
                  <a:pt x="7793" y="6886"/>
                  <a:pt x="7793" y="6886"/>
                  <a:pt x="7793" y="6905"/>
                </a:cubicBezTo>
                <a:cubicBezTo>
                  <a:pt x="7678" y="7020"/>
                  <a:pt x="7562" y="7155"/>
                  <a:pt x="7464" y="7290"/>
                </a:cubicBezTo>
                <a:cubicBezTo>
                  <a:pt x="7447" y="7290"/>
                  <a:pt x="7447" y="7290"/>
                  <a:pt x="7431" y="7290"/>
                </a:cubicBezTo>
                <a:cubicBezTo>
                  <a:pt x="6969" y="7059"/>
                  <a:pt x="6607" y="7059"/>
                  <a:pt x="6376" y="7078"/>
                </a:cubicBezTo>
                <a:lnTo>
                  <a:pt x="6228" y="7097"/>
                </a:lnTo>
                <a:lnTo>
                  <a:pt x="6146" y="7232"/>
                </a:lnTo>
                <a:cubicBezTo>
                  <a:pt x="6096" y="7328"/>
                  <a:pt x="6030" y="7444"/>
                  <a:pt x="5981" y="7540"/>
                </a:cubicBezTo>
                <a:cubicBezTo>
                  <a:pt x="5931" y="7655"/>
                  <a:pt x="5865" y="7771"/>
                  <a:pt x="5832" y="7886"/>
                </a:cubicBezTo>
                <a:lnTo>
                  <a:pt x="5767" y="8040"/>
                </a:lnTo>
                <a:lnTo>
                  <a:pt x="5832" y="8175"/>
                </a:lnTo>
                <a:cubicBezTo>
                  <a:pt x="5931" y="8425"/>
                  <a:pt x="6113" y="8809"/>
                  <a:pt x="6508" y="9155"/>
                </a:cubicBezTo>
                <a:cubicBezTo>
                  <a:pt x="6524" y="9155"/>
                  <a:pt x="6524" y="9175"/>
                  <a:pt x="6541" y="9175"/>
                </a:cubicBezTo>
                <a:cubicBezTo>
                  <a:pt x="6492" y="9348"/>
                  <a:pt x="6442" y="9540"/>
                  <a:pt x="6409" y="9713"/>
                </a:cubicBezTo>
                <a:cubicBezTo>
                  <a:pt x="6393" y="9713"/>
                  <a:pt x="6393" y="9713"/>
                  <a:pt x="6376" y="9713"/>
                </a:cubicBezTo>
                <a:close/>
                <a:moveTo>
                  <a:pt x="7019" y="9886"/>
                </a:moveTo>
                <a:cubicBezTo>
                  <a:pt x="7052" y="9713"/>
                  <a:pt x="7085" y="9540"/>
                  <a:pt x="7134" y="9348"/>
                </a:cubicBezTo>
                <a:cubicBezTo>
                  <a:pt x="7216" y="9059"/>
                  <a:pt x="7118" y="8790"/>
                  <a:pt x="6887" y="8578"/>
                </a:cubicBezTo>
                <a:cubicBezTo>
                  <a:pt x="6673" y="8386"/>
                  <a:pt x="6541" y="8194"/>
                  <a:pt x="6459" y="8021"/>
                </a:cubicBezTo>
                <a:cubicBezTo>
                  <a:pt x="6475" y="7982"/>
                  <a:pt x="6492" y="7944"/>
                  <a:pt x="6508" y="7905"/>
                </a:cubicBezTo>
                <a:cubicBezTo>
                  <a:pt x="6524" y="7867"/>
                  <a:pt x="6557" y="7848"/>
                  <a:pt x="6574" y="7809"/>
                </a:cubicBezTo>
                <a:cubicBezTo>
                  <a:pt x="6739" y="7809"/>
                  <a:pt x="6936" y="7828"/>
                  <a:pt x="7200" y="7944"/>
                </a:cubicBezTo>
                <a:cubicBezTo>
                  <a:pt x="7480" y="8098"/>
                  <a:pt x="7727" y="8040"/>
                  <a:pt x="7908" y="7809"/>
                </a:cubicBezTo>
                <a:cubicBezTo>
                  <a:pt x="8007" y="7674"/>
                  <a:pt x="8123" y="7540"/>
                  <a:pt x="8238" y="7424"/>
                </a:cubicBezTo>
                <a:cubicBezTo>
                  <a:pt x="8436" y="7213"/>
                  <a:pt x="8485" y="6924"/>
                  <a:pt x="8353" y="6578"/>
                </a:cubicBezTo>
                <a:cubicBezTo>
                  <a:pt x="8254" y="6290"/>
                  <a:pt x="8238" y="6059"/>
                  <a:pt x="8238" y="5866"/>
                </a:cubicBezTo>
                <a:cubicBezTo>
                  <a:pt x="8271" y="5828"/>
                  <a:pt x="8304" y="5809"/>
                  <a:pt x="8320" y="5789"/>
                </a:cubicBezTo>
                <a:cubicBezTo>
                  <a:pt x="8353" y="5770"/>
                  <a:pt x="8386" y="5751"/>
                  <a:pt x="8419" y="5732"/>
                </a:cubicBezTo>
                <a:cubicBezTo>
                  <a:pt x="8568" y="5828"/>
                  <a:pt x="8732" y="5982"/>
                  <a:pt x="8897" y="6232"/>
                </a:cubicBezTo>
                <a:cubicBezTo>
                  <a:pt x="9078" y="6501"/>
                  <a:pt x="9309" y="6617"/>
                  <a:pt x="9573" y="6520"/>
                </a:cubicBezTo>
                <a:cubicBezTo>
                  <a:pt x="9721" y="6463"/>
                  <a:pt x="9869" y="6405"/>
                  <a:pt x="10034" y="6386"/>
                </a:cubicBezTo>
                <a:lnTo>
                  <a:pt x="10034" y="6367"/>
                </a:lnTo>
                <a:cubicBezTo>
                  <a:pt x="10297" y="6309"/>
                  <a:pt x="10462" y="6097"/>
                  <a:pt x="10495" y="5732"/>
                </a:cubicBezTo>
                <a:cubicBezTo>
                  <a:pt x="10528" y="5405"/>
                  <a:pt x="10611" y="5193"/>
                  <a:pt x="10693" y="5020"/>
                </a:cubicBezTo>
                <a:cubicBezTo>
                  <a:pt x="10775" y="5020"/>
                  <a:pt x="10841" y="5020"/>
                  <a:pt x="10907" y="5020"/>
                </a:cubicBezTo>
                <a:cubicBezTo>
                  <a:pt x="10989" y="5193"/>
                  <a:pt x="11072" y="5405"/>
                  <a:pt x="11105" y="5732"/>
                </a:cubicBezTo>
                <a:cubicBezTo>
                  <a:pt x="11154" y="6097"/>
                  <a:pt x="11303" y="6309"/>
                  <a:pt x="11583" y="6386"/>
                </a:cubicBezTo>
                <a:cubicBezTo>
                  <a:pt x="11731" y="6405"/>
                  <a:pt x="11879" y="6463"/>
                  <a:pt x="12044" y="6520"/>
                </a:cubicBezTo>
                <a:cubicBezTo>
                  <a:pt x="12308" y="6617"/>
                  <a:pt x="12522" y="6501"/>
                  <a:pt x="12703" y="6232"/>
                </a:cubicBezTo>
                <a:cubicBezTo>
                  <a:pt x="12868" y="5963"/>
                  <a:pt x="13032" y="5828"/>
                  <a:pt x="13181" y="5732"/>
                </a:cubicBezTo>
                <a:cubicBezTo>
                  <a:pt x="13214" y="5751"/>
                  <a:pt x="13247" y="5770"/>
                  <a:pt x="13280" y="5789"/>
                </a:cubicBezTo>
                <a:cubicBezTo>
                  <a:pt x="13313" y="5809"/>
                  <a:pt x="13346" y="5828"/>
                  <a:pt x="13378" y="5866"/>
                </a:cubicBezTo>
                <a:cubicBezTo>
                  <a:pt x="13378" y="6059"/>
                  <a:pt x="13346" y="6290"/>
                  <a:pt x="13247" y="6597"/>
                </a:cubicBezTo>
                <a:cubicBezTo>
                  <a:pt x="13115" y="6924"/>
                  <a:pt x="13164" y="7213"/>
                  <a:pt x="13362" y="7424"/>
                </a:cubicBezTo>
                <a:cubicBezTo>
                  <a:pt x="13477" y="7540"/>
                  <a:pt x="13593" y="7674"/>
                  <a:pt x="13692" y="7809"/>
                </a:cubicBezTo>
                <a:cubicBezTo>
                  <a:pt x="13889" y="8040"/>
                  <a:pt x="14120" y="8098"/>
                  <a:pt x="14416" y="7944"/>
                </a:cubicBezTo>
                <a:cubicBezTo>
                  <a:pt x="14664" y="7828"/>
                  <a:pt x="14861" y="7790"/>
                  <a:pt x="15026" y="7809"/>
                </a:cubicBezTo>
                <a:cubicBezTo>
                  <a:pt x="15059" y="7848"/>
                  <a:pt x="15076" y="7886"/>
                  <a:pt x="15092" y="7905"/>
                </a:cubicBezTo>
                <a:cubicBezTo>
                  <a:pt x="15108" y="7944"/>
                  <a:pt x="15125" y="7982"/>
                  <a:pt x="15141" y="8021"/>
                </a:cubicBezTo>
                <a:cubicBezTo>
                  <a:pt x="15059" y="8194"/>
                  <a:pt x="14944" y="8386"/>
                  <a:pt x="14713" y="8578"/>
                </a:cubicBezTo>
                <a:cubicBezTo>
                  <a:pt x="14482" y="8790"/>
                  <a:pt x="14400" y="9040"/>
                  <a:pt x="14466" y="9367"/>
                </a:cubicBezTo>
                <a:cubicBezTo>
                  <a:pt x="14515" y="9540"/>
                  <a:pt x="14565" y="9713"/>
                  <a:pt x="14598" y="9906"/>
                </a:cubicBezTo>
                <a:cubicBezTo>
                  <a:pt x="14647" y="10213"/>
                  <a:pt x="14845" y="10386"/>
                  <a:pt x="15158" y="10444"/>
                </a:cubicBezTo>
                <a:cubicBezTo>
                  <a:pt x="15422" y="10483"/>
                  <a:pt x="15603" y="10579"/>
                  <a:pt x="15751" y="10675"/>
                </a:cubicBezTo>
                <a:cubicBezTo>
                  <a:pt x="15751" y="10713"/>
                  <a:pt x="15751" y="10771"/>
                  <a:pt x="15751" y="10810"/>
                </a:cubicBezTo>
                <a:cubicBezTo>
                  <a:pt x="15751" y="10848"/>
                  <a:pt x="15751" y="10887"/>
                  <a:pt x="15751" y="10925"/>
                </a:cubicBezTo>
                <a:cubicBezTo>
                  <a:pt x="15603" y="11021"/>
                  <a:pt x="15422" y="11117"/>
                  <a:pt x="15141" y="11156"/>
                </a:cubicBezTo>
                <a:cubicBezTo>
                  <a:pt x="14828" y="11214"/>
                  <a:pt x="14647" y="11387"/>
                  <a:pt x="14598" y="11714"/>
                </a:cubicBezTo>
                <a:cubicBezTo>
                  <a:pt x="14565" y="11887"/>
                  <a:pt x="14515" y="12060"/>
                  <a:pt x="14466" y="12252"/>
                </a:cubicBezTo>
                <a:cubicBezTo>
                  <a:pt x="14400" y="12541"/>
                  <a:pt x="14482" y="12810"/>
                  <a:pt x="14730" y="13022"/>
                </a:cubicBezTo>
                <a:cubicBezTo>
                  <a:pt x="14944" y="13214"/>
                  <a:pt x="15059" y="13406"/>
                  <a:pt x="15141" y="13579"/>
                </a:cubicBezTo>
                <a:cubicBezTo>
                  <a:pt x="15125" y="13618"/>
                  <a:pt x="15108" y="13656"/>
                  <a:pt x="15092" y="13695"/>
                </a:cubicBezTo>
                <a:cubicBezTo>
                  <a:pt x="15076" y="13733"/>
                  <a:pt x="15059" y="13752"/>
                  <a:pt x="15026" y="13791"/>
                </a:cubicBezTo>
                <a:cubicBezTo>
                  <a:pt x="14861" y="13810"/>
                  <a:pt x="14664" y="13772"/>
                  <a:pt x="14400" y="13656"/>
                </a:cubicBezTo>
                <a:cubicBezTo>
                  <a:pt x="14120" y="13502"/>
                  <a:pt x="13889" y="13560"/>
                  <a:pt x="13692" y="13791"/>
                </a:cubicBezTo>
                <a:cubicBezTo>
                  <a:pt x="13593" y="13926"/>
                  <a:pt x="13477" y="14060"/>
                  <a:pt x="13362" y="14176"/>
                </a:cubicBezTo>
                <a:cubicBezTo>
                  <a:pt x="13164" y="14387"/>
                  <a:pt x="13115" y="14676"/>
                  <a:pt x="13247" y="15022"/>
                </a:cubicBezTo>
                <a:cubicBezTo>
                  <a:pt x="13346" y="15310"/>
                  <a:pt x="13378" y="15541"/>
                  <a:pt x="13378" y="15734"/>
                </a:cubicBezTo>
                <a:cubicBezTo>
                  <a:pt x="13346" y="15772"/>
                  <a:pt x="13313" y="15791"/>
                  <a:pt x="13280" y="15811"/>
                </a:cubicBezTo>
                <a:cubicBezTo>
                  <a:pt x="13247" y="15830"/>
                  <a:pt x="13214" y="15849"/>
                  <a:pt x="13181" y="15868"/>
                </a:cubicBezTo>
                <a:cubicBezTo>
                  <a:pt x="13032" y="15772"/>
                  <a:pt x="12868" y="15618"/>
                  <a:pt x="12703" y="15368"/>
                </a:cubicBezTo>
                <a:cubicBezTo>
                  <a:pt x="12522" y="15099"/>
                  <a:pt x="12308" y="14983"/>
                  <a:pt x="12044" y="15080"/>
                </a:cubicBezTo>
                <a:cubicBezTo>
                  <a:pt x="11896" y="15137"/>
                  <a:pt x="11731" y="15195"/>
                  <a:pt x="11566" y="15233"/>
                </a:cubicBezTo>
                <a:cubicBezTo>
                  <a:pt x="11303" y="15291"/>
                  <a:pt x="11154" y="15503"/>
                  <a:pt x="11105" y="15868"/>
                </a:cubicBezTo>
                <a:cubicBezTo>
                  <a:pt x="11072" y="16195"/>
                  <a:pt x="10989" y="16407"/>
                  <a:pt x="10907" y="16580"/>
                </a:cubicBezTo>
                <a:cubicBezTo>
                  <a:pt x="10841" y="16580"/>
                  <a:pt x="10775" y="16580"/>
                  <a:pt x="10693" y="16580"/>
                </a:cubicBezTo>
                <a:cubicBezTo>
                  <a:pt x="10611" y="16407"/>
                  <a:pt x="10528" y="16195"/>
                  <a:pt x="10495" y="15868"/>
                </a:cubicBezTo>
                <a:cubicBezTo>
                  <a:pt x="10462" y="15503"/>
                  <a:pt x="10297" y="15291"/>
                  <a:pt x="10034" y="15233"/>
                </a:cubicBezTo>
                <a:cubicBezTo>
                  <a:pt x="9869" y="15195"/>
                  <a:pt x="9721" y="15137"/>
                  <a:pt x="9573" y="15080"/>
                </a:cubicBezTo>
                <a:cubicBezTo>
                  <a:pt x="9309" y="14983"/>
                  <a:pt x="9095" y="15080"/>
                  <a:pt x="8897" y="15387"/>
                </a:cubicBezTo>
                <a:cubicBezTo>
                  <a:pt x="8732" y="15637"/>
                  <a:pt x="8568" y="15772"/>
                  <a:pt x="8419" y="15868"/>
                </a:cubicBezTo>
                <a:cubicBezTo>
                  <a:pt x="8386" y="15849"/>
                  <a:pt x="8353" y="15830"/>
                  <a:pt x="8320" y="15811"/>
                </a:cubicBezTo>
                <a:cubicBezTo>
                  <a:pt x="8304" y="15791"/>
                  <a:pt x="8271" y="15772"/>
                  <a:pt x="8238" y="15734"/>
                </a:cubicBezTo>
                <a:cubicBezTo>
                  <a:pt x="8238" y="15541"/>
                  <a:pt x="8254" y="15310"/>
                  <a:pt x="8370" y="15003"/>
                </a:cubicBezTo>
                <a:cubicBezTo>
                  <a:pt x="8485" y="14676"/>
                  <a:pt x="8436" y="14387"/>
                  <a:pt x="8238" y="14176"/>
                </a:cubicBezTo>
                <a:cubicBezTo>
                  <a:pt x="8123" y="14060"/>
                  <a:pt x="8007" y="13926"/>
                  <a:pt x="7908" y="13791"/>
                </a:cubicBezTo>
                <a:cubicBezTo>
                  <a:pt x="7727" y="13560"/>
                  <a:pt x="7480" y="13502"/>
                  <a:pt x="7184" y="13656"/>
                </a:cubicBezTo>
                <a:cubicBezTo>
                  <a:pt x="6936" y="13772"/>
                  <a:pt x="6722" y="13810"/>
                  <a:pt x="6574" y="13791"/>
                </a:cubicBezTo>
                <a:cubicBezTo>
                  <a:pt x="6557" y="13752"/>
                  <a:pt x="6524" y="13733"/>
                  <a:pt x="6508" y="13695"/>
                </a:cubicBezTo>
                <a:cubicBezTo>
                  <a:pt x="6492" y="13656"/>
                  <a:pt x="6475" y="13618"/>
                  <a:pt x="6459" y="13579"/>
                </a:cubicBezTo>
                <a:cubicBezTo>
                  <a:pt x="6541" y="13406"/>
                  <a:pt x="6673" y="13214"/>
                  <a:pt x="6887" y="13022"/>
                </a:cubicBezTo>
                <a:cubicBezTo>
                  <a:pt x="7134" y="12810"/>
                  <a:pt x="7216" y="12541"/>
                  <a:pt x="7134" y="12233"/>
                </a:cubicBezTo>
                <a:cubicBezTo>
                  <a:pt x="7085" y="12060"/>
                  <a:pt x="7035" y="11887"/>
                  <a:pt x="7019" y="11694"/>
                </a:cubicBezTo>
                <a:cubicBezTo>
                  <a:pt x="6953" y="11387"/>
                  <a:pt x="6772" y="11214"/>
                  <a:pt x="6459" y="11156"/>
                </a:cubicBezTo>
                <a:cubicBezTo>
                  <a:pt x="6178" y="11117"/>
                  <a:pt x="5997" y="11021"/>
                  <a:pt x="5849" y="10925"/>
                </a:cubicBezTo>
                <a:cubicBezTo>
                  <a:pt x="5849" y="10887"/>
                  <a:pt x="5849" y="10848"/>
                  <a:pt x="5849" y="10810"/>
                </a:cubicBezTo>
                <a:cubicBezTo>
                  <a:pt x="5849" y="10771"/>
                  <a:pt x="5849" y="10713"/>
                  <a:pt x="5849" y="10675"/>
                </a:cubicBezTo>
                <a:cubicBezTo>
                  <a:pt x="5997" y="10579"/>
                  <a:pt x="6195" y="10483"/>
                  <a:pt x="6459" y="10444"/>
                </a:cubicBezTo>
                <a:cubicBezTo>
                  <a:pt x="6772" y="10386"/>
                  <a:pt x="6953" y="10213"/>
                  <a:pt x="7019" y="9886"/>
                </a:cubicBezTo>
                <a:close/>
                <a:moveTo>
                  <a:pt x="21155" y="9463"/>
                </a:moveTo>
                <a:lnTo>
                  <a:pt x="21600" y="9963"/>
                </a:lnTo>
                <a:lnTo>
                  <a:pt x="19755" y="12175"/>
                </a:lnTo>
                <a:lnTo>
                  <a:pt x="17876" y="10021"/>
                </a:lnTo>
                <a:lnTo>
                  <a:pt x="18305" y="9502"/>
                </a:lnTo>
                <a:lnTo>
                  <a:pt x="19442" y="10790"/>
                </a:lnTo>
                <a:cubicBezTo>
                  <a:pt x="19425" y="5232"/>
                  <a:pt x="15553" y="712"/>
                  <a:pt x="10808" y="712"/>
                </a:cubicBezTo>
                <a:cubicBezTo>
                  <a:pt x="6739" y="712"/>
                  <a:pt x="3196" y="4078"/>
                  <a:pt x="2356" y="8713"/>
                </a:cubicBezTo>
                <a:lnTo>
                  <a:pt x="1746" y="8559"/>
                </a:lnTo>
                <a:cubicBezTo>
                  <a:pt x="2636" y="3597"/>
                  <a:pt x="6459" y="0"/>
                  <a:pt x="10808" y="0"/>
                </a:cubicBezTo>
                <a:cubicBezTo>
                  <a:pt x="15899" y="0"/>
                  <a:pt x="20051" y="4828"/>
                  <a:pt x="20051" y="10771"/>
                </a:cubicBezTo>
                <a:lnTo>
                  <a:pt x="21155" y="9463"/>
                </a:lnTo>
                <a:close/>
                <a:moveTo>
                  <a:pt x="3295" y="12098"/>
                </a:moveTo>
                <a:lnTo>
                  <a:pt x="2175" y="10810"/>
                </a:lnTo>
                <a:cubicBezTo>
                  <a:pt x="2175" y="16368"/>
                  <a:pt x="6047" y="20888"/>
                  <a:pt x="10808" y="20888"/>
                </a:cubicBezTo>
                <a:cubicBezTo>
                  <a:pt x="14861" y="20888"/>
                  <a:pt x="18420" y="17522"/>
                  <a:pt x="19244" y="12887"/>
                </a:cubicBezTo>
                <a:lnTo>
                  <a:pt x="19854" y="13041"/>
                </a:lnTo>
                <a:cubicBezTo>
                  <a:pt x="18964" y="18003"/>
                  <a:pt x="15158" y="21600"/>
                  <a:pt x="10808" y="21600"/>
                </a:cubicBezTo>
                <a:cubicBezTo>
                  <a:pt x="5701" y="21600"/>
                  <a:pt x="1565" y="16772"/>
                  <a:pt x="1549" y="10829"/>
                </a:cubicBezTo>
                <a:lnTo>
                  <a:pt x="445" y="12137"/>
                </a:lnTo>
                <a:lnTo>
                  <a:pt x="0" y="11637"/>
                </a:lnTo>
                <a:lnTo>
                  <a:pt x="1845" y="9444"/>
                </a:lnTo>
                <a:lnTo>
                  <a:pt x="3724" y="11598"/>
                </a:lnTo>
                <a:lnTo>
                  <a:pt x="3295" y="12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Tree>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03" name="Icons as native shapes"/>
          <p:cNvSpPr txBox="1">
            <a:spLocks noGrp="1"/>
          </p:cNvSpPr>
          <p:nvPr>
            <p:ph type="title"/>
          </p:nvPr>
        </p:nvSpPr>
        <p:spPr>
          <a:prstGeom prst="rect">
            <a:avLst/>
          </a:prstGeom>
        </p:spPr>
        <p:txBody>
          <a:bodyPr/>
          <a:lstStyle/>
          <a:p>
            <a:r>
              <a:t>Icons as native shapes</a:t>
            </a:r>
          </a:p>
        </p:txBody>
      </p:sp>
      <p:sp>
        <p:nvSpPr>
          <p:cNvPr id="4904"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4905"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121</a:t>
            </a:fld>
            <a:endParaRPr/>
          </a:p>
        </p:txBody>
      </p:sp>
      <p:sp>
        <p:nvSpPr>
          <p:cNvPr id="4906" name="Footer"/>
          <p:cNvSpPr txBox="1">
            <a:spLocks noGrp="1"/>
          </p:cNvSpPr>
          <p:nvPr>
            <p:ph type="body" idx="13"/>
          </p:nvPr>
        </p:nvSpPr>
        <p:spPr>
          <a:prstGeom prst="rect">
            <a:avLst/>
          </a:prstGeom>
        </p:spPr>
        <p:txBody>
          <a:bodyPr/>
          <a:lstStyle/>
          <a:p>
            <a:r>
              <a:t>Footer</a:t>
            </a:r>
          </a:p>
        </p:txBody>
      </p:sp>
      <p:sp>
        <p:nvSpPr>
          <p:cNvPr id="4907" name="Shape"/>
          <p:cNvSpPr/>
          <p:nvPr/>
        </p:nvSpPr>
        <p:spPr>
          <a:xfrm>
            <a:off x="1449119" y="2969356"/>
            <a:ext cx="874676" cy="732589"/>
          </a:xfrm>
          <a:custGeom>
            <a:avLst/>
            <a:gdLst/>
            <a:ahLst/>
            <a:cxnLst>
              <a:cxn ang="0">
                <a:pos x="wd2" y="hd2"/>
              </a:cxn>
              <a:cxn ang="5400000">
                <a:pos x="wd2" y="hd2"/>
              </a:cxn>
              <a:cxn ang="10800000">
                <a:pos x="wd2" y="hd2"/>
              </a:cxn>
              <a:cxn ang="16200000">
                <a:pos x="wd2" y="hd2"/>
              </a:cxn>
            </a:cxnLst>
            <a:rect l="0" t="0" r="r" b="b"/>
            <a:pathLst>
              <a:path w="21600" h="21600" extrusionOk="0">
                <a:moveTo>
                  <a:pt x="13377" y="7850"/>
                </a:moveTo>
                <a:lnTo>
                  <a:pt x="16769" y="7850"/>
                </a:lnTo>
                <a:lnTo>
                  <a:pt x="17649" y="3951"/>
                </a:lnTo>
                <a:lnTo>
                  <a:pt x="18422" y="4181"/>
                </a:lnTo>
                <a:lnTo>
                  <a:pt x="17392" y="8825"/>
                </a:lnTo>
                <a:lnTo>
                  <a:pt x="13377" y="8825"/>
                </a:lnTo>
                <a:lnTo>
                  <a:pt x="13377" y="7850"/>
                </a:lnTo>
                <a:close/>
                <a:moveTo>
                  <a:pt x="816" y="6054"/>
                </a:moveTo>
                <a:lnTo>
                  <a:pt x="0" y="6105"/>
                </a:lnTo>
                <a:lnTo>
                  <a:pt x="666" y="17188"/>
                </a:lnTo>
                <a:lnTo>
                  <a:pt x="3500" y="17188"/>
                </a:lnTo>
                <a:lnTo>
                  <a:pt x="3500" y="20625"/>
                </a:lnTo>
                <a:lnTo>
                  <a:pt x="1439" y="20625"/>
                </a:lnTo>
                <a:lnTo>
                  <a:pt x="1439" y="21600"/>
                </a:lnTo>
                <a:lnTo>
                  <a:pt x="6377" y="21600"/>
                </a:lnTo>
                <a:lnTo>
                  <a:pt x="6377" y="20625"/>
                </a:lnTo>
                <a:lnTo>
                  <a:pt x="4316" y="20625"/>
                </a:lnTo>
                <a:lnTo>
                  <a:pt x="4316" y="17188"/>
                </a:lnTo>
                <a:lnTo>
                  <a:pt x="7214" y="17188"/>
                </a:lnTo>
                <a:lnTo>
                  <a:pt x="7214" y="16213"/>
                </a:lnTo>
                <a:lnTo>
                  <a:pt x="1417" y="16213"/>
                </a:lnTo>
                <a:lnTo>
                  <a:pt x="816" y="6054"/>
                </a:lnTo>
                <a:close/>
                <a:moveTo>
                  <a:pt x="5561" y="2437"/>
                </a:moveTo>
                <a:cubicBezTo>
                  <a:pt x="5561" y="1077"/>
                  <a:pt x="6484" y="0"/>
                  <a:pt x="7622" y="0"/>
                </a:cubicBezTo>
                <a:cubicBezTo>
                  <a:pt x="8739" y="0"/>
                  <a:pt x="9662" y="1077"/>
                  <a:pt x="9662" y="2437"/>
                </a:cubicBezTo>
                <a:cubicBezTo>
                  <a:pt x="9662" y="3771"/>
                  <a:pt x="8739" y="4900"/>
                  <a:pt x="7622" y="4900"/>
                </a:cubicBezTo>
                <a:cubicBezTo>
                  <a:pt x="6484" y="4900"/>
                  <a:pt x="5561" y="3771"/>
                  <a:pt x="5561" y="2437"/>
                </a:cubicBezTo>
                <a:close/>
                <a:moveTo>
                  <a:pt x="6377" y="2437"/>
                </a:moveTo>
                <a:cubicBezTo>
                  <a:pt x="6377" y="3258"/>
                  <a:pt x="6935" y="3925"/>
                  <a:pt x="7622" y="3925"/>
                </a:cubicBezTo>
                <a:cubicBezTo>
                  <a:pt x="8309" y="3925"/>
                  <a:pt x="8868" y="3258"/>
                  <a:pt x="8868" y="2437"/>
                </a:cubicBezTo>
                <a:cubicBezTo>
                  <a:pt x="8868" y="1616"/>
                  <a:pt x="8309" y="949"/>
                  <a:pt x="7622" y="949"/>
                </a:cubicBezTo>
                <a:cubicBezTo>
                  <a:pt x="6935" y="949"/>
                  <a:pt x="6377" y="1616"/>
                  <a:pt x="6377" y="2437"/>
                </a:cubicBezTo>
                <a:close/>
                <a:moveTo>
                  <a:pt x="6506" y="12288"/>
                </a:moveTo>
                <a:lnTo>
                  <a:pt x="10499" y="12288"/>
                </a:lnTo>
                <a:lnTo>
                  <a:pt x="10499" y="21600"/>
                </a:lnTo>
                <a:lnTo>
                  <a:pt x="8030" y="21600"/>
                </a:lnTo>
                <a:lnTo>
                  <a:pt x="8030" y="15212"/>
                </a:lnTo>
                <a:lnTo>
                  <a:pt x="2276" y="15212"/>
                </a:lnTo>
                <a:lnTo>
                  <a:pt x="2276" y="14238"/>
                </a:lnTo>
                <a:cubicBezTo>
                  <a:pt x="2276" y="11262"/>
                  <a:pt x="2748" y="8363"/>
                  <a:pt x="3693" y="5618"/>
                </a:cubicBezTo>
                <a:cubicBezTo>
                  <a:pt x="3929" y="4977"/>
                  <a:pt x="4445" y="4566"/>
                  <a:pt x="5024" y="4566"/>
                </a:cubicBezTo>
                <a:cubicBezTo>
                  <a:pt x="5325" y="4566"/>
                  <a:pt x="5604" y="4695"/>
                  <a:pt x="5862" y="4900"/>
                </a:cubicBezTo>
                <a:cubicBezTo>
                  <a:pt x="7687" y="6465"/>
                  <a:pt x="9984" y="6336"/>
                  <a:pt x="11938" y="4592"/>
                </a:cubicBezTo>
                <a:lnTo>
                  <a:pt x="12239" y="4310"/>
                </a:lnTo>
                <a:lnTo>
                  <a:pt x="13806" y="6567"/>
                </a:lnTo>
                <a:lnTo>
                  <a:pt x="13484" y="6875"/>
                </a:lnTo>
                <a:cubicBezTo>
                  <a:pt x="11573" y="8619"/>
                  <a:pt x="9340" y="9312"/>
                  <a:pt x="7214" y="8773"/>
                </a:cubicBezTo>
                <a:cubicBezTo>
                  <a:pt x="6892" y="9902"/>
                  <a:pt x="6656" y="11082"/>
                  <a:pt x="6506" y="12262"/>
                </a:cubicBezTo>
                <a:lnTo>
                  <a:pt x="6506" y="12288"/>
                </a:lnTo>
                <a:close/>
                <a:moveTo>
                  <a:pt x="5583" y="13237"/>
                </a:moveTo>
                <a:lnTo>
                  <a:pt x="5711" y="12134"/>
                </a:lnTo>
                <a:cubicBezTo>
                  <a:pt x="5862" y="10903"/>
                  <a:pt x="6098" y="9697"/>
                  <a:pt x="6420" y="8517"/>
                </a:cubicBezTo>
                <a:cubicBezTo>
                  <a:pt x="6055" y="8389"/>
                  <a:pt x="5625" y="8158"/>
                  <a:pt x="5368" y="7978"/>
                </a:cubicBezTo>
                <a:lnTo>
                  <a:pt x="5819" y="7157"/>
                </a:lnTo>
                <a:cubicBezTo>
                  <a:pt x="6055" y="7337"/>
                  <a:pt x="6656" y="7619"/>
                  <a:pt x="7021" y="7722"/>
                </a:cubicBezTo>
                <a:lnTo>
                  <a:pt x="7386" y="7824"/>
                </a:lnTo>
                <a:cubicBezTo>
                  <a:pt x="9147" y="8260"/>
                  <a:pt x="11015" y="7747"/>
                  <a:pt x="12647" y="6413"/>
                </a:cubicBezTo>
                <a:lnTo>
                  <a:pt x="12110" y="5644"/>
                </a:lnTo>
                <a:cubicBezTo>
                  <a:pt x="11015" y="6516"/>
                  <a:pt x="9834" y="6978"/>
                  <a:pt x="8631" y="6978"/>
                </a:cubicBezTo>
                <a:cubicBezTo>
                  <a:pt x="7472" y="6978"/>
                  <a:pt x="6377" y="6542"/>
                  <a:pt x="5389" y="5669"/>
                </a:cubicBezTo>
                <a:cubicBezTo>
                  <a:pt x="5067" y="5413"/>
                  <a:pt x="4595" y="5567"/>
                  <a:pt x="4445" y="6003"/>
                </a:cubicBezTo>
                <a:cubicBezTo>
                  <a:pt x="3543" y="8619"/>
                  <a:pt x="3092" y="11390"/>
                  <a:pt x="3092" y="14238"/>
                </a:cubicBezTo>
                <a:lnTo>
                  <a:pt x="8846" y="14238"/>
                </a:lnTo>
                <a:lnTo>
                  <a:pt x="8846" y="20625"/>
                </a:lnTo>
                <a:lnTo>
                  <a:pt x="9683" y="20625"/>
                </a:lnTo>
                <a:lnTo>
                  <a:pt x="9683" y="13237"/>
                </a:lnTo>
                <a:lnTo>
                  <a:pt x="5583" y="13237"/>
                </a:lnTo>
                <a:close/>
                <a:moveTo>
                  <a:pt x="19947" y="10800"/>
                </a:moveTo>
                <a:lnTo>
                  <a:pt x="19947" y="21600"/>
                </a:lnTo>
                <a:lnTo>
                  <a:pt x="19152" y="21600"/>
                </a:lnTo>
                <a:lnTo>
                  <a:pt x="19152" y="17188"/>
                </a:lnTo>
                <a:lnTo>
                  <a:pt x="12539" y="17188"/>
                </a:lnTo>
                <a:lnTo>
                  <a:pt x="12539" y="21600"/>
                </a:lnTo>
                <a:lnTo>
                  <a:pt x="11745" y="21600"/>
                </a:lnTo>
                <a:lnTo>
                  <a:pt x="11745" y="10800"/>
                </a:lnTo>
                <a:lnTo>
                  <a:pt x="10091" y="10800"/>
                </a:lnTo>
                <a:lnTo>
                  <a:pt x="10091" y="9825"/>
                </a:lnTo>
                <a:lnTo>
                  <a:pt x="21600" y="9825"/>
                </a:lnTo>
                <a:lnTo>
                  <a:pt x="21600" y="10800"/>
                </a:lnTo>
                <a:lnTo>
                  <a:pt x="19947" y="10800"/>
                </a:lnTo>
                <a:close/>
                <a:moveTo>
                  <a:pt x="19152" y="10800"/>
                </a:moveTo>
                <a:lnTo>
                  <a:pt x="12539" y="10800"/>
                </a:lnTo>
                <a:lnTo>
                  <a:pt x="12539" y="16213"/>
                </a:lnTo>
                <a:lnTo>
                  <a:pt x="19152" y="16213"/>
                </a:lnTo>
                <a:lnTo>
                  <a:pt x="19152" y="1080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08" name="Shape"/>
          <p:cNvSpPr/>
          <p:nvPr/>
        </p:nvSpPr>
        <p:spPr>
          <a:xfrm>
            <a:off x="3288527" y="2969358"/>
            <a:ext cx="874675" cy="732589"/>
          </a:xfrm>
          <a:custGeom>
            <a:avLst/>
            <a:gdLst/>
            <a:ahLst/>
            <a:cxnLst>
              <a:cxn ang="0">
                <a:pos x="wd2" y="hd2"/>
              </a:cxn>
              <a:cxn ang="5400000">
                <a:pos x="wd2" y="hd2"/>
              </a:cxn>
              <a:cxn ang="10800000">
                <a:pos x="wd2" y="hd2"/>
              </a:cxn>
              <a:cxn ang="16200000">
                <a:pos x="wd2" y="hd2"/>
              </a:cxn>
            </a:cxnLst>
            <a:rect l="0" t="0" r="r" b="b"/>
            <a:pathLst>
              <a:path w="21600" h="21600" extrusionOk="0">
                <a:moveTo>
                  <a:pt x="4208" y="8825"/>
                </a:moveTo>
                <a:lnTo>
                  <a:pt x="3178" y="4181"/>
                </a:lnTo>
                <a:lnTo>
                  <a:pt x="3951" y="3951"/>
                </a:lnTo>
                <a:lnTo>
                  <a:pt x="4831" y="7850"/>
                </a:lnTo>
                <a:lnTo>
                  <a:pt x="8223" y="7850"/>
                </a:lnTo>
                <a:lnTo>
                  <a:pt x="8223" y="8825"/>
                </a:lnTo>
                <a:lnTo>
                  <a:pt x="4208" y="8825"/>
                </a:lnTo>
                <a:close/>
                <a:moveTo>
                  <a:pt x="20934" y="17188"/>
                </a:moveTo>
                <a:lnTo>
                  <a:pt x="21600" y="6105"/>
                </a:lnTo>
                <a:lnTo>
                  <a:pt x="20784" y="6054"/>
                </a:lnTo>
                <a:lnTo>
                  <a:pt x="20183" y="16213"/>
                </a:lnTo>
                <a:lnTo>
                  <a:pt x="14386" y="16213"/>
                </a:lnTo>
                <a:lnTo>
                  <a:pt x="14386" y="17188"/>
                </a:lnTo>
                <a:lnTo>
                  <a:pt x="17284" y="17188"/>
                </a:lnTo>
                <a:lnTo>
                  <a:pt x="17284" y="20625"/>
                </a:lnTo>
                <a:lnTo>
                  <a:pt x="15223" y="20625"/>
                </a:lnTo>
                <a:lnTo>
                  <a:pt x="15223" y="21600"/>
                </a:lnTo>
                <a:lnTo>
                  <a:pt x="20161" y="21600"/>
                </a:lnTo>
                <a:lnTo>
                  <a:pt x="20161" y="20625"/>
                </a:lnTo>
                <a:lnTo>
                  <a:pt x="18100" y="20625"/>
                </a:lnTo>
                <a:lnTo>
                  <a:pt x="18100" y="17188"/>
                </a:lnTo>
                <a:lnTo>
                  <a:pt x="20934" y="17188"/>
                </a:lnTo>
                <a:close/>
                <a:moveTo>
                  <a:pt x="11938" y="2437"/>
                </a:moveTo>
                <a:cubicBezTo>
                  <a:pt x="11938" y="1077"/>
                  <a:pt x="12861" y="0"/>
                  <a:pt x="13978" y="0"/>
                </a:cubicBezTo>
                <a:cubicBezTo>
                  <a:pt x="15116" y="0"/>
                  <a:pt x="16039" y="1077"/>
                  <a:pt x="16039" y="2437"/>
                </a:cubicBezTo>
                <a:cubicBezTo>
                  <a:pt x="16039" y="3771"/>
                  <a:pt x="15116" y="4900"/>
                  <a:pt x="13978" y="4900"/>
                </a:cubicBezTo>
                <a:cubicBezTo>
                  <a:pt x="12861" y="4900"/>
                  <a:pt x="11938" y="3771"/>
                  <a:pt x="11938" y="2437"/>
                </a:cubicBezTo>
                <a:close/>
                <a:moveTo>
                  <a:pt x="12732" y="2437"/>
                </a:moveTo>
                <a:cubicBezTo>
                  <a:pt x="12732" y="3258"/>
                  <a:pt x="13291" y="3925"/>
                  <a:pt x="13978" y="3925"/>
                </a:cubicBezTo>
                <a:cubicBezTo>
                  <a:pt x="14665" y="3925"/>
                  <a:pt x="15223" y="3258"/>
                  <a:pt x="15223" y="2437"/>
                </a:cubicBezTo>
                <a:cubicBezTo>
                  <a:pt x="15223" y="1616"/>
                  <a:pt x="14665" y="949"/>
                  <a:pt x="13978" y="949"/>
                </a:cubicBezTo>
                <a:cubicBezTo>
                  <a:pt x="13291" y="949"/>
                  <a:pt x="12732" y="1616"/>
                  <a:pt x="12732" y="2437"/>
                </a:cubicBezTo>
                <a:close/>
                <a:moveTo>
                  <a:pt x="13570" y="15212"/>
                </a:moveTo>
                <a:lnTo>
                  <a:pt x="13570" y="21600"/>
                </a:lnTo>
                <a:lnTo>
                  <a:pt x="11101" y="21600"/>
                </a:lnTo>
                <a:lnTo>
                  <a:pt x="11101" y="12288"/>
                </a:lnTo>
                <a:lnTo>
                  <a:pt x="15094" y="12288"/>
                </a:lnTo>
                <a:lnTo>
                  <a:pt x="15094" y="12262"/>
                </a:lnTo>
                <a:cubicBezTo>
                  <a:pt x="14944" y="11082"/>
                  <a:pt x="14708" y="9902"/>
                  <a:pt x="14386" y="8773"/>
                </a:cubicBezTo>
                <a:cubicBezTo>
                  <a:pt x="12260" y="9312"/>
                  <a:pt x="10027" y="8619"/>
                  <a:pt x="8116" y="6875"/>
                </a:cubicBezTo>
                <a:lnTo>
                  <a:pt x="7794" y="6567"/>
                </a:lnTo>
                <a:lnTo>
                  <a:pt x="9361" y="4310"/>
                </a:lnTo>
                <a:lnTo>
                  <a:pt x="9662" y="4592"/>
                </a:lnTo>
                <a:cubicBezTo>
                  <a:pt x="11616" y="6336"/>
                  <a:pt x="13913" y="6465"/>
                  <a:pt x="15738" y="4900"/>
                </a:cubicBezTo>
                <a:cubicBezTo>
                  <a:pt x="15996" y="4695"/>
                  <a:pt x="16275" y="4566"/>
                  <a:pt x="16576" y="4566"/>
                </a:cubicBezTo>
                <a:cubicBezTo>
                  <a:pt x="17155" y="4566"/>
                  <a:pt x="17671" y="4977"/>
                  <a:pt x="17907" y="5618"/>
                </a:cubicBezTo>
                <a:cubicBezTo>
                  <a:pt x="18852" y="8363"/>
                  <a:pt x="19324" y="11262"/>
                  <a:pt x="19324" y="14238"/>
                </a:cubicBezTo>
                <a:lnTo>
                  <a:pt x="19324" y="15212"/>
                </a:lnTo>
                <a:lnTo>
                  <a:pt x="13570" y="15212"/>
                </a:lnTo>
                <a:close/>
                <a:moveTo>
                  <a:pt x="18508" y="14238"/>
                </a:moveTo>
                <a:cubicBezTo>
                  <a:pt x="18508" y="11390"/>
                  <a:pt x="18057" y="8619"/>
                  <a:pt x="17155" y="6003"/>
                </a:cubicBezTo>
                <a:cubicBezTo>
                  <a:pt x="17005" y="5567"/>
                  <a:pt x="16533" y="5413"/>
                  <a:pt x="16211" y="5669"/>
                </a:cubicBezTo>
                <a:cubicBezTo>
                  <a:pt x="15223" y="6542"/>
                  <a:pt x="14128" y="6978"/>
                  <a:pt x="12969" y="6978"/>
                </a:cubicBezTo>
                <a:cubicBezTo>
                  <a:pt x="11766" y="6978"/>
                  <a:pt x="10585" y="6516"/>
                  <a:pt x="9490" y="5644"/>
                </a:cubicBezTo>
                <a:lnTo>
                  <a:pt x="8953" y="6413"/>
                </a:lnTo>
                <a:cubicBezTo>
                  <a:pt x="10585" y="7747"/>
                  <a:pt x="12453" y="8260"/>
                  <a:pt x="14214" y="7824"/>
                </a:cubicBezTo>
                <a:lnTo>
                  <a:pt x="14579" y="7722"/>
                </a:lnTo>
                <a:cubicBezTo>
                  <a:pt x="14944" y="7619"/>
                  <a:pt x="15545" y="7337"/>
                  <a:pt x="15781" y="7157"/>
                </a:cubicBezTo>
                <a:lnTo>
                  <a:pt x="16232" y="7978"/>
                </a:lnTo>
                <a:cubicBezTo>
                  <a:pt x="15975" y="8158"/>
                  <a:pt x="15545" y="8389"/>
                  <a:pt x="15180" y="8517"/>
                </a:cubicBezTo>
                <a:cubicBezTo>
                  <a:pt x="15502" y="9697"/>
                  <a:pt x="15738" y="10903"/>
                  <a:pt x="15889" y="12134"/>
                </a:cubicBezTo>
                <a:lnTo>
                  <a:pt x="16017" y="13237"/>
                </a:lnTo>
                <a:lnTo>
                  <a:pt x="11917" y="13237"/>
                </a:lnTo>
                <a:lnTo>
                  <a:pt x="11917" y="20625"/>
                </a:lnTo>
                <a:lnTo>
                  <a:pt x="12754" y="20625"/>
                </a:lnTo>
                <a:lnTo>
                  <a:pt x="12754" y="14238"/>
                </a:lnTo>
                <a:lnTo>
                  <a:pt x="18508" y="14238"/>
                </a:lnTo>
                <a:close/>
                <a:moveTo>
                  <a:pt x="9855" y="10800"/>
                </a:moveTo>
                <a:lnTo>
                  <a:pt x="9855" y="21600"/>
                </a:lnTo>
                <a:lnTo>
                  <a:pt x="9061" y="21600"/>
                </a:lnTo>
                <a:lnTo>
                  <a:pt x="9061" y="17188"/>
                </a:lnTo>
                <a:lnTo>
                  <a:pt x="2448" y="17188"/>
                </a:lnTo>
                <a:lnTo>
                  <a:pt x="2448" y="21600"/>
                </a:lnTo>
                <a:lnTo>
                  <a:pt x="1653" y="21600"/>
                </a:lnTo>
                <a:lnTo>
                  <a:pt x="1653" y="10800"/>
                </a:lnTo>
                <a:lnTo>
                  <a:pt x="0" y="10800"/>
                </a:lnTo>
                <a:lnTo>
                  <a:pt x="0" y="9825"/>
                </a:lnTo>
                <a:lnTo>
                  <a:pt x="11509" y="9825"/>
                </a:lnTo>
                <a:lnTo>
                  <a:pt x="11509" y="10800"/>
                </a:lnTo>
                <a:lnTo>
                  <a:pt x="9855" y="10800"/>
                </a:lnTo>
                <a:close/>
                <a:moveTo>
                  <a:pt x="9061" y="10800"/>
                </a:moveTo>
                <a:lnTo>
                  <a:pt x="2448" y="10800"/>
                </a:lnTo>
                <a:lnTo>
                  <a:pt x="2448" y="16213"/>
                </a:lnTo>
                <a:lnTo>
                  <a:pt x="9061" y="16213"/>
                </a:lnTo>
                <a:lnTo>
                  <a:pt x="9061" y="1080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09" name="Shape"/>
          <p:cNvSpPr/>
          <p:nvPr/>
        </p:nvSpPr>
        <p:spPr>
          <a:xfrm>
            <a:off x="5348748" y="2904073"/>
            <a:ext cx="433063" cy="863155"/>
          </a:xfrm>
          <a:custGeom>
            <a:avLst/>
            <a:gdLst/>
            <a:ahLst/>
            <a:cxnLst>
              <a:cxn ang="0">
                <a:pos x="wd2" y="hd2"/>
              </a:cxn>
              <a:cxn ang="5400000">
                <a:pos x="wd2" y="hd2"/>
              </a:cxn>
              <a:cxn ang="10800000">
                <a:pos x="wd2" y="hd2"/>
              </a:cxn>
              <a:cxn ang="16200000">
                <a:pos x="wd2" y="hd2"/>
              </a:cxn>
            </a:cxnLst>
            <a:rect l="0" t="0" r="r" b="b"/>
            <a:pathLst>
              <a:path w="21600" h="21600" extrusionOk="0">
                <a:moveTo>
                  <a:pt x="16222" y="21600"/>
                </a:moveTo>
                <a:lnTo>
                  <a:pt x="11494" y="21600"/>
                </a:lnTo>
                <a:lnTo>
                  <a:pt x="11494" y="13530"/>
                </a:lnTo>
                <a:lnTo>
                  <a:pt x="10063" y="13530"/>
                </a:lnTo>
                <a:lnTo>
                  <a:pt x="10063" y="21600"/>
                </a:lnTo>
                <a:lnTo>
                  <a:pt x="5378" y="21600"/>
                </a:lnTo>
                <a:lnTo>
                  <a:pt x="5378" y="8266"/>
                </a:lnTo>
                <a:cubicBezTo>
                  <a:pt x="4945" y="8679"/>
                  <a:pt x="4684" y="9158"/>
                  <a:pt x="4684" y="9636"/>
                </a:cubicBezTo>
                <a:lnTo>
                  <a:pt x="4684" y="13138"/>
                </a:lnTo>
                <a:lnTo>
                  <a:pt x="0" y="13138"/>
                </a:lnTo>
                <a:lnTo>
                  <a:pt x="0" y="9636"/>
                </a:lnTo>
                <a:cubicBezTo>
                  <a:pt x="0" y="6656"/>
                  <a:pt x="4858" y="4242"/>
                  <a:pt x="10800" y="4242"/>
                </a:cubicBezTo>
                <a:cubicBezTo>
                  <a:pt x="16742" y="4242"/>
                  <a:pt x="21600" y="6656"/>
                  <a:pt x="21600" y="9636"/>
                </a:cubicBezTo>
                <a:lnTo>
                  <a:pt x="21600" y="13138"/>
                </a:lnTo>
                <a:lnTo>
                  <a:pt x="16872" y="13138"/>
                </a:lnTo>
                <a:lnTo>
                  <a:pt x="16872" y="9636"/>
                </a:lnTo>
                <a:cubicBezTo>
                  <a:pt x="16872" y="9158"/>
                  <a:pt x="16655" y="8679"/>
                  <a:pt x="16222" y="8266"/>
                </a:cubicBezTo>
                <a:lnTo>
                  <a:pt x="16222" y="21600"/>
                </a:lnTo>
                <a:close/>
                <a:moveTo>
                  <a:pt x="13142" y="20773"/>
                </a:moveTo>
                <a:lnTo>
                  <a:pt x="14573" y="20773"/>
                </a:lnTo>
                <a:lnTo>
                  <a:pt x="14573" y="7265"/>
                </a:lnTo>
                <a:cubicBezTo>
                  <a:pt x="14573" y="7026"/>
                  <a:pt x="14790" y="6852"/>
                  <a:pt x="15181" y="6787"/>
                </a:cubicBezTo>
                <a:cubicBezTo>
                  <a:pt x="15528" y="6700"/>
                  <a:pt x="15961" y="6743"/>
                  <a:pt x="16265" y="6895"/>
                </a:cubicBezTo>
                <a:cubicBezTo>
                  <a:pt x="17696" y="7635"/>
                  <a:pt x="18520" y="8636"/>
                  <a:pt x="18520" y="9636"/>
                </a:cubicBezTo>
                <a:lnTo>
                  <a:pt x="18520" y="12312"/>
                </a:lnTo>
                <a:lnTo>
                  <a:pt x="19952" y="12312"/>
                </a:lnTo>
                <a:lnTo>
                  <a:pt x="19952" y="9636"/>
                </a:lnTo>
                <a:cubicBezTo>
                  <a:pt x="19952" y="7113"/>
                  <a:pt x="15875" y="5047"/>
                  <a:pt x="10800" y="5047"/>
                </a:cubicBezTo>
                <a:cubicBezTo>
                  <a:pt x="5769" y="5047"/>
                  <a:pt x="1648" y="7113"/>
                  <a:pt x="1648" y="9636"/>
                </a:cubicBezTo>
                <a:lnTo>
                  <a:pt x="1648" y="12312"/>
                </a:lnTo>
                <a:lnTo>
                  <a:pt x="3080" y="12312"/>
                </a:lnTo>
                <a:lnTo>
                  <a:pt x="3080" y="9636"/>
                </a:lnTo>
                <a:cubicBezTo>
                  <a:pt x="3080" y="8636"/>
                  <a:pt x="3904" y="7635"/>
                  <a:pt x="5335" y="6895"/>
                </a:cubicBezTo>
                <a:cubicBezTo>
                  <a:pt x="5639" y="6743"/>
                  <a:pt x="6029" y="6700"/>
                  <a:pt x="6419" y="6787"/>
                </a:cubicBezTo>
                <a:cubicBezTo>
                  <a:pt x="6766" y="6852"/>
                  <a:pt x="7027" y="7026"/>
                  <a:pt x="7027" y="7265"/>
                </a:cubicBezTo>
                <a:lnTo>
                  <a:pt x="7027" y="20773"/>
                </a:lnTo>
                <a:lnTo>
                  <a:pt x="8458" y="20773"/>
                </a:lnTo>
                <a:lnTo>
                  <a:pt x="8458" y="12703"/>
                </a:lnTo>
                <a:lnTo>
                  <a:pt x="13142" y="12703"/>
                </a:lnTo>
                <a:lnTo>
                  <a:pt x="13142" y="20773"/>
                </a:lnTo>
                <a:close/>
                <a:moveTo>
                  <a:pt x="10800" y="3894"/>
                </a:moveTo>
                <a:cubicBezTo>
                  <a:pt x="8631" y="3894"/>
                  <a:pt x="6896" y="3024"/>
                  <a:pt x="6896" y="1958"/>
                </a:cubicBezTo>
                <a:cubicBezTo>
                  <a:pt x="6896" y="870"/>
                  <a:pt x="8675" y="0"/>
                  <a:pt x="10800" y="0"/>
                </a:cubicBezTo>
                <a:cubicBezTo>
                  <a:pt x="12969" y="0"/>
                  <a:pt x="14660" y="870"/>
                  <a:pt x="14660" y="1958"/>
                </a:cubicBezTo>
                <a:cubicBezTo>
                  <a:pt x="14660" y="3024"/>
                  <a:pt x="12925" y="3894"/>
                  <a:pt x="10800" y="3894"/>
                </a:cubicBezTo>
                <a:close/>
                <a:moveTo>
                  <a:pt x="10800" y="827"/>
                </a:moveTo>
                <a:cubicBezTo>
                  <a:pt x="9542" y="827"/>
                  <a:pt x="8545" y="1327"/>
                  <a:pt x="8545" y="1958"/>
                </a:cubicBezTo>
                <a:cubicBezTo>
                  <a:pt x="8545" y="2567"/>
                  <a:pt x="9586" y="3067"/>
                  <a:pt x="10800" y="3067"/>
                </a:cubicBezTo>
                <a:cubicBezTo>
                  <a:pt x="12058" y="3067"/>
                  <a:pt x="13055" y="2567"/>
                  <a:pt x="13055" y="1958"/>
                </a:cubicBezTo>
                <a:cubicBezTo>
                  <a:pt x="13055" y="1327"/>
                  <a:pt x="12014" y="827"/>
                  <a:pt x="10800" y="82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0" name="Shape"/>
          <p:cNvSpPr/>
          <p:nvPr/>
        </p:nvSpPr>
        <p:spPr>
          <a:xfrm>
            <a:off x="6967350" y="2932879"/>
            <a:ext cx="870833" cy="805551"/>
          </a:xfrm>
          <a:custGeom>
            <a:avLst/>
            <a:gdLst/>
            <a:ahLst/>
            <a:cxnLst>
              <a:cxn ang="0">
                <a:pos x="wd2" y="hd2"/>
              </a:cxn>
              <a:cxn ang="5400000">
                <a:pos x="wd2" y="hd2"/>
              </a:cxn>
              <a:cxn ang="10800000">
                <a:pos x="wd2" y="hd2"/>
              </a:cxn>
              <a:cxn ang="16200000">
                <a:pos x="wd2" y="hd2"/>
              </a:cxn>
            </a:cxnLst>
            <a:rect l="0" t="0" r="r" b="b"/>
            <a:pathLst>
              <a:path w="21600" h="21600" extrusionOk="0">
                <a:moveTo>
                  <a:pt x="5308" y="21600"/>
                </a:moveTo>
                <a:lnTo>
                  <a:pt x="5308" y="13550"/>
                </a:lnTo>
                <a:lnTo>
                  <a:pt x="4704" y="13550"/>
                </a:lnTo>
                <a:lnTo>
                  <a:pt x="4704" y="21600"/>
                </a:lnTo>
                <a:lnTo>
                  <a:pt x="2460" y="21600"/>
                </a:lnTo>
                <a:lnTo>
                  <a:pt x="2460" y="8425"/>
                </a:lnTo>
                <a:cubicBezTo>
                  <a:pt x="2309" y="8799"/>
                  <a:pt x="2223" y="9220"/>
                  <a:pt x="2223" y="9642"/>
                </a:cubicBezTo>
                <a:lnTo>
                  <a:pt x="2223" y="13152"/>
                </a:lnTo>
                <a:lnTo>
                  <a:pt x="0" y="13152"/>
                </a:lnTo>
                <a:lnTo>
                  <a:pt x="0" y="9642"/>
                </a:lnTo>
                <a:cubicBezTo>
                  <a:pt x="0" y="6670"/>
                  <a:pt x="2266" y="4236"/>
                  <a:pt x="5006" y="4236"/>
                </a:cubicBezTo>
                <a:cubicBezTo>
                  <a:pt x="7768" y="4236"/>
                  <a:pt x="10012" y="6670"/>
                  <a:pt x="10012" y="9642"/>
                </a:cubicBezTo>
                <a:lnTo>
                  <a:pt x="10012" y="13152"/>
                </a:lnTo>
                <a:lnTo>
                  <a:pt x="7768" y="13152"/>
                </a:lnTo>
                <a:lnTo>
                  <a:pt x="7768" y="9642"/>
                </a:lnTo>
                <a:cubicBezTo>
                  <a:pt x="7768" y="9220"/>
                  <a:pt x="7682" y="8799"/>
                  <a:pt x="7531" y="8425"/>
                </a:cubicBezTo>
                <a:lnTo>
                  <a:pt x="7531" y="21600"/>
                </a:lnTo>
                <a:lnTo>
                  <a:pt x="5308" y="21600"/>
                </a:lnTo>
                <a:close/>
                <a:moveTo>
                  <a:pt x="6711" y="20711"/>
                </a:moveTo>
                <a:lnTo>
                  <a:pt x="6711" y="7278"/>
                </a:lnTo>
                <a:cubicBezTo>
                  <a:pt x="6711" y="7044"/>
                  <a:pt x="6819" y="6833"/>
                  <a:pt x="7013" y="6763"/>
                </a:cubicBezTo>
                <a:cubicBezTo>
                  <a:pt x="7186" y="6693"/>
                  <a:pt x="7380" y="6740"/>
                  <a:pt x="7531" y="6904"/>
                </a:cubicBezTo>
                <a:cubicBezTo>
                  <a:pt x="8200" y="7629"/>
                  <a:pt x="8588" y="8635"/>
                  <a:pt x="8588" y="9642"/>
                </a:cubicBezTo>
                <a:lnTo>
                  <a:pt x="8588" y="12286"/>
                </a:lnTo>
                <a:lnTo>
                  <a:pt x="9192" y="12286"/>
                </a:lnTo>
                <a:lnTo>
                  <a:pt x="9192" y="9642"/>
                </a:lnTo>
                <a:cubicBezTo>
                  <a:pt x="9192" y="7138"/>
                  <a:pt x="7315" y="5102"/>
                  <a:pt x="5006" y="5102"/>
                </a:cubicBezTo>
                <a:cubicBezTo>
                  <a:pt x="2697" y="5102"/>
                  <a:pt x="820" y="7138"/>
                  <a:pt x="820" y="9642"/>
                </a:cubicBezTo>
                <a:lnTo>
                  <a:pt x="820" y="12286"/>
                </a:lnTo>
                <a:lnTo>
                  <a:pt x="1403" y="12286"/>
                </a:lnTo>
                <a:lnTo>
                  <a:pt x="1403" y="9642"/>
                </a:lnTo>
                <a:cubicBezTo>
                  <a:pt x="1403" y="8635"/>
                  <a:pt x="1791" y="7629"/>
                  <a:pt x="2460" y="6904"/>
                </a:cubicBezTo>
                <a:cubicBezTo>
                  <a:pt x="2611" y="6740"/>
                  <a:pt x="2805" y="6693"/>
                  <a:pt x="2999" y="6763"/>
                </a:cubicBezTo>
                <a:cubicBezTo>
                  <a:pt x="3172" y="6833"/>
                  <a:pt x="3280" y="7044"/>
                  <a:pt x="3280" y="7278"/>
                </a:cubicBezTo>
                <a:lnTo>
                  <a:pt x="3280" y="20711"/>
                </a:lnTo>
                <a:lnTo>
                  <a:pt x="3884" y="20711"/>
                </a:lnTo>
                <a:lnTo>
                  <a:pt x="3884" y="12660"/>
                </a:lnTo>
                <a:lnTo>
                  <a:pt x="6107" y="12660"/>
                </a:lnTo>
                <a:lnTo>
                  <a:pt x="6107" y="20711"/>
                </a:lnTo>
                <a:lnTo>
                  <a:pt x="6711" y="20711"/>
                </a:lnTo>
                <a:close/>
                <a:moveTo>
                  <a:pt x="5006" y="3955"/>
                </a:moveTo>
                <a:cubicBezTo>
                  <a:pt x="3992" y="3955"/>
                  <a:pt x="3172" y="3066"/>
                  <a:pt x="3172" y="1989"/>
                </a:cubicBezTo>
                <a:cubicBezTo>
                  <a:pt x="3172" y="889"/>
                  <a:pt x="4014" y="0"/>
                  <a:pt x="5006" y="0"/>
                </a:cubicBezTo>
                <a:cubicBezTo>
                  <a:pt x="6020" y="0"/>
                  <a:pt x="6819" y="889"/>
                  <a:pt x="6819" y="1989"/>
                </a:cubicBezTo>
                <a:cubicBezTo>
                  <a:pt x="6819" y="3066"/>
                  <a:pt x="5999" y="3955"/>
                  <a:pt x="5006" y="3955"/>
                </a:cubicBezTo>
                <a:close/>
                <a:moveTo>
                  <a:pt x="5006" y="889"/>
                </a:moveTo>
                <a:cubicBezTo>
                  <a:pt x="4467" y="889"/>
                  <a:pt x="3992" y="1381"/>
                  <a:pt x="3992" y="1989"/>
                </a:cubicBezTo>
                <a:cubicBezTo>
                  <a:pt x="3992" y="2574"/>
                  <a:pt x="4467" y="3066"/>
                  <a:pt x="5006" y="3066"/>
                </a:cubicBezTo>
                <a:cubicBezTo>
                  <a:pt x="5567" y="3066"/>
                  <a:pt x="5999" y="2574"/>
                  <a:pt x="5999" y="1989"/>
                </a:cubicBezTo>
                <a:cubicBezTo>
                  <a:pt x="5999" y="1381"/>
                  <a:pt x="5567" y="889"/>
                  <a:pt x="5006" y="889"/>
                </a:cubicBezTo>
                <a:close/>
                <a:moveTo>
                  <a:pt x="16896" y="21600"/>
                </a:moveTo>
                <a:lnTo>
                  <a:pt x="16896" y="13550"/>
                </a:lnTo>
                <a:lnTo>
                  <a:pt x="16292" y="13550"/>
                </a:lnTo>
                <a:lnTo>
                  <a:pt x="16292" y="21600"/>
                </a:lnTo>
                <a:lnTo>
                  <a:pt x="14069" y="21600"/>
                </a:lnTo>
                <a:lnTo>
                  <a:pt x="14069" y="8425"/>
                </a:lnTo>
                <a:cubicBezTo>
                  <a:pt x="13918" y="8799"/>
                  <a:pt x="13832" y="9220"/>
                  <a:pt x="13832" y="9642"/>
                </a:cubicBezTo>
                <a:lnTo>
                  <a:pt x="13832" y="13152"/>
                </a:lnTo>
                <a:lnTo>
                  <a:pt x="11588" y="13152"/>
                </a:lnTo>
                <a:lnTo>
                  <a:pt x="11588" y="9642"/>
                </a:lnTo>
                <a:cubicBezTo>
                  <a:pt x="11588" y="6670"/>
                  <a:pt x="13832" y="4236"/>
                  <a:pt x="16594" y="4236"/>
                </a:cubicBezTo>
                <a:cubicBezTo>
                  <a:pt x="19356" y="4236"/>
                  <a:pt x="21600" y="6670"/>
                  <a:pt x="21600" y="9642"/>
                </a:cubicBezTo>
                <a:lnTo>
                  <a:pt x="21600" y="13152"/>
                </a:lnTo>
                <a:lnTo>
                  <a:pt x="19377" y="13152"/>
                </a:lnTo>
                <a:lnTo>
                  <a:pt x="19377" y="9642"/>
                </a:lnTo>
                <a:cubicBezTo>
                  <a:pt x="19377" y="9220"/>
                  <a:pt x="19291" y="8799"/>
                  <a:pt x="19118" y="8425"/>
                </a:cubicBezTo>
                <a:lnTo>
                  <a:pt x="19118" y="21600"/>
                </a:lnTo>
                <a:lnTo>
                  <a:pt x="16896" y="21600"/>
                </a:lnTo>
                <a:close/>
                <a:moveTo>
                  <a:pt x="18320" y="20711"/>
                </a:moveTo>
                <a:lnTo>
                  <a:pt x="18320" y="7278"/>
                </a:lnTo>
                <a:cubicBezTo>
                  <a:pt x="18320" y="7044"/>
                  <a:pt x="18428" y="6833"/>
                  <a:pt x="18601" y="6763"/>
                </a:cubicBezTo>
                <a:cubicBezTo>
                  <a:pt x="18773" y="6693"/>
                  <a:pt x="18989" y="6740"/>
                  <a:pt x="19140" y="6904"/>
                </a:cubicBezTo>
                <a:cubicBezTo>
                  <a:pt x="19809" y="7629"/>
                  <a:pt x="20176" y="8635"/>
                  <a:pt x="20176" y="9642"/>
                </a:cubicBezTo>
                <a:lnTo>
                  <a:pt x="20176" y="12286"/>
                </a:lnTo>
                <a:lnTo>
                  <a:pt x="20780" y="12286"/>
                </a:lnTo>
                <a:lnTo>
                  <a:pt x="20780" y="9642"/>
                </a:lnTo>
                <a:cubicBezTo>
                  <a:pt x="20780" y="7138"/>
                  <a:pt x="18903" y="5102"/>
                  <a:pt x="16594" y="5102"/>
                </a:cubicBezTo>
                <a:cubicBezTo>
                  <a:pt x="14285" y="5102"/>
                  <a:pt x="12408" y="7138"/>
                  <a:pt x="12408" y="9642"/>
                </a:cubicBezTo>
                <a:lnTo>
                  <a:pt x="12408" y="12286"/>
                </a:lnTo>
                <a:lnTo>
                  <a:pt x="13012" y="12286"/>
                </a:lnTo>
                <a:lnTo>
                  <a:pt x="13012" y="9642"/>
                </a:lnTo>
                <a:cubicBezTo>
                  <a:pt x="13012" y="8635"/>
                  <a:pt x="13400" y="7629"/>
                  <a:pt x="14069" y="6904"/>
                </a:cubicBezTo>
                <a:cubicBezTo>
                  <a:pt x="14220" y="6740"/>
                  <a:pt x="14414" y="6693"/>
                  <a:pt x="14587" y="6763"/>
                </a:cubicBezTo>
                <a:cubicBezTo>
                  <a:pt x="14781" y="6833"/>
                  <a:pt x="14889" y="7044"/>
                  <a:pt x="14889" y="7278"/>
                </a:cubicBezTo>
                <a:lnTo>
                  <a:pt x="14889" y="20711"/>
                </a:lnTo>
                <a:lnTo>
                  <a:pt x="15493" y="20711"/>
                </a:lnTo>
                <a:lnTo>
                  <a:pt x="15493" y="12660"/>
                </a:lnTo>
                <a:lnTo>
                  <a:pt x="17716" y="12660"/>
                </a:lnTo>
                <a:lnTo>
                  <a:pt x="17716" y="20711"/>
                </a:lnTo>
                <a:lnTo>
                  <a:pt x="18320" y="20711"/>
                </a:lnTo>
                <a:close/>
                <a:moveTo>
                  <a:pt x="16594" y="3955"/>
                </a:moveTo>
                <a:cubicBezTo>
                  <a:pt x="15601" y="3955"/>
                  <a:pt x="14781" y="3066"/>
                  <a:pt x="14781" y="1989"/>
                </a:cubicBezTo>
                <a:cubicBezTo>
                  <a:pt x="14781" y="889"/>
                  <a:pt x="15601" y="0"/>
                  <a:pt x="16594" y="0"/>
                </a:cubicBezTo>
                <a:cubicBezTo>
                  <a:pt x="17608" y="0"/>
                  <a:pt x="18428" y="889"/>
                  <a:pt x="18428" y="1989"/>
                </a:cubicBezTo>
                <a:cubicBezTo>
                  <a:pt x="18428" y="3066"/>
                  <a:pt x="17608" y="3955"/>
                  <a:pt x="16594" y="3955"/>
                </a:cubicBezTo>
                <a:close/>
                <a:moveTo>
                  <a:pt x="16594" y="889"/>
                </a:moveTo>
                <a:cubicBezTo>
                  <a:pt x="16033" y="889"/>
                  <a:pt x="15580" y="1381"/>
                  <a:pt x="15580" y="1989"/>
                </a:cubicBezTo>
                <a:cubicBezTo>
                  <a:pt x="15580" y="2574"/>
                  <a:pt x="16033" y="3066"/>
                  <a:pt x="16594" y="3066"/>
                </a:cubicBezTo>
                <a:cubicBezTo>
                  <a:pt x="17155" y="3066"/>
                  <a:pt x="17608" y="2574"/>
                  <a:pt x="17608" y="1989"/>
                </a:cubicBezTo>
                <a:cubicBezTo>
                  <a:pt x="17608" y="1381"/>
                  <a:pt x="17155" y="889"/>
                  <a:pt x="16594" y="88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1" name="Shape"/>
          <p:cNvSpPr/>
          <p:nvPr/>
        </p:nvSpPr>
        <p:spPr>
          <a:xfrm>
            <a:off x="8858599" y="2811911"/>
            <a:ext cx="805553" cy="1047479"/>
          </a:xfrm>
          <a:custGeom>
            <a:avLst/>
            <a:gdLst/>
            <a:ahLst/>
            <a:cxnLst>
              <a:cxn ang="0">
                <a:pos x="wd2" y="hd2"/>
              </a:cxn>
              <a:cxn ang="5400000">
                <a:pos x="wd2" y="hd2"/>
              </a:cxn>
              <a:cxn ang="10800000">
                <a:pos x="wd2" y="hd2"/>
              </a:cxn>
              <a:cxn ang="16200000">
                <a:pos x="wd2" y="hd2"/>
              </a:cxn>
            </a:cxnLst>
            <a:rect l="0" t="0" r="r" b="b"/>
            <a:pathLst>
              <a:path w="21600" h="21600" extrusionOk="0">
                <a:moveTo>
                  <a:pt x="13646" y="17901"/>
                </a:moveTo>
                <a:lnTo>
                  <a:pt x="11150" y="17901"/>
                </a:lnTo>
                <a:lnTo>
                  <a:pt x="11150" y="11132"/>
                </a:lnTo>
                <a:lnTo>
                  <a:pt x="10450" y="11132"/>
                </a:lnTo>
                <a:lnTo>
                  <a:pt x="10450" y="17901"/>
                </a:lnTo>
                <a:lnTo>
                  <a:pt x="7954" y="17901"/>
                </a:lnTo>
                <a:lnTo>
                  <a:pt x="7954" y="6159"/>
                </a:lnTo>
                <a:cubicBezTo>
                  <a:pt x="5458" y="5853"/>
                  <a:pt x="3569" y="4166"/>
                  <a:pt x="3569" y="2191"/>
                </a:cubicBezTo>
                <a:lnTo>
                  <a:pt x="3569" y="0"/>
                </a:lnTo>
                <a:lnTo>
                  <a:pt x="6041" y="0"/>
                </a:lnTo>
                <a:lnTo>
                  <a:pt x="6041" y="2191"/>
                </a:lnTo>
                <a:cubicBezTo>
                  <a:pt x="6041" y="3358"/>
                  <a:pt x="7278" y="4309"/>
                  <a:pt x="8794" y="4309"/>
                </a:cubicBezTo>
                <a:lnTo>
                  <a:pt x="10800" y="4309"/>
                </a:lnTo>
                <a:cubicBezTo>
                  <a:pt x="13902" y="4309"/>
                  <a:pt x="16445" y="6248"/>
                  <a:pt x="16445" y="8654"/>
                </a:cubicBezTo>
                <a:lnTo>
                  <a:pt x="16445" y="11132"/>
                </a:lnTo>
                <a:lnTo>
                  <a:pt x="13949" y="11132"/>
                </a:lnTo>
                <a:lnTo>
                  <a:pt x="13949" y="8654"/>
                </a:lnTo>
                <a:cubicBezTo>
                  <a:pt x="13949" y="8277"/>
                  <a:pt x="13856" y="7918"/>
                  <a:pt x="13646" y="7577"/>
                </a:cubicBezTo>
                <a:lnTo>
                  <a:pt x="13646" y="17901"/>
                </a:lnTo>
                <a:close/>
                <a:moveTo>
                  <a:pt x="12759" y="17237"/>
                </a:moveTo>
                <a:lnTo>
                  <a:pt x="12759" y="6733"/>
                </a:lnTo>
                <a:cubicBezTo>
                  <a:pt x="12759" y="6554"/>
                  <a:pt x="12876" y="6410"/>
                  <a:pt x="13063" y="6338"/>
                </a:cubicBezTo>
                <a:cubicBezTo>
                  <a:pt x="13273" y="6284"/>
                  <a:pt x="13483" y="6320"/>
                  <a:pt x="13646" y="6446"/>
                </a:cubicBezTo>
                <a:cubicBezTo>
                  <a:pt x="14416" y="7020"/>
                  <a:pt x="14835" y="7828"/>
                  <a:pt x="14835" y="8654"/>
                </a:cubicBezTo>
                <a:lnTo>
                  <a:pt x="14835" y="10468"/>
                </a:lnTo>
                <a:lnTo>
                  <a:pt x="15559" y="10468"/>
                </a:lnTo>
                <a:lnTo>
                  <a:pt x="15559" y="8654"/>
                </a:lnTo>
                <a:cubicBezTo>
                  <a:pt x="15559" y="6625"/>
                  <a:pt x="13413" y="4992"/>
                  <a:pt x="10800" y="4992"/>
                </a:cubicBezTo>
                <a:lnTo>
                  <a:pt x="8794" y="4992"/>
                </a:lnTo>
                <a:cubicBezTo>
                  <a:pt x="6788" y="4992"/>
                  <a:pt x="5155" y="3735"/>
                  <a:pt x="5155" y="2191"/>
                </a:cubicBezTo>
                <a:lnTo>
                  <a:pt x="5155" y="682"/>
                </a:lnTo>
                <a:lnTo>
                  <a:pt x="4455" y="682"/>
                </a:lnTo>
                <a:lnTo>
                  <a:pt x="4455" y="2191"/>
                </a:lnTo>
                <a:cubicBezTo>
                  <a:pt x="4455" y="3842"/>
                  <a:pt x="6041" y="5279"/>
                  <a:pt x="8187" y="5512"/>
                </a:cubicBezTo>
                <a:lnTo>
                  <a:pt x="8841" y="5584"/>
                </a:lnTo>
                <a:lnTo>
                  <a:pt x="8841" y="17237"/>
                </a:lnTo>
                <a:lnTo>
                  <a:pt x="9564" y="17237"/>
                </a:lnTo>
                <a:lnTo>
                  <a:pt x="9564" y="10468"/>
                </a:lnTo>
                <a:lnTo>
                  <a:pt x="12036" y="10468"/>
                </a:lnTo>
                <a:lnTo>
                  <a:pt x="12036" y="17237"/>
                </a:lnTo>
                <a:lnTo>
                  <a:pt x="12759" y="17237"/>
                </a:lnTo>
                <a:close/>
                <a:moveTo>
                  <a:pt x="10800" y="4058"/>
                </a:moveTo>
                <a:cubicBezTo>
                  <a:pt x="9680" y="4058"/>
                  <a:pt x="8771" y="3358"/>
                  <a:pt x="8771" y="2496"/>
                </a:cubicBezTo>
                <a:cubicBezTo>
                  <a:pt x="8771" y="1634"/>
                  <a:pt x="9680" y="916"/>
                  <a:pt x="10800" y="916"/>
                </a:cubicBezTo>
                <a:cubicBezTo>
                  <a:pt x="11920" y="916"/>
                  <a:pt x="12829" y="1634"/>
                  <a:pt x="12829" y="2496"/>
                </a:cubicBezTo>
                <a:cubicBezTo>
                  <a:pt x="12829" y="3358"/>
                  <a:pt x="11920" y="4058"/>
                  <a:pt x="10800" y="4058"/>
                </a:cubicBezTo>
                <a:close/>
                <a:moveTo>
                  <a:pt x="10800" y="1598"/>
                </a:moveTo>
                <a:cubicBezTo>
                  <a:pt x="10170" y="1598"/>
                  <a:pt x="9634" y="1993"/>
                  <a:pt x="9634" y="2496"/>
                </a:cubicBezTo>
                <a:cubicBezTo>
                  <a:pt x="9634" y="2981"/>
                  <a:pt x="10170" y="3394"/>
                  <a:pt x="10800" y="3394"/>
                </a:cubicBezTo>
                <a:cubicBezTo>
                  <a:pt x="11430" y="3394"/>
                  <a:pt x="11966" y="2981"/>
                  <a:pt x="11966" y="2496"/>
                </a:cubicBezTo>
                <a:cubicBezTo>
                  <a:pt x="11966" y="1993"/>
                  <a:pt x="11430" y="1598"/>
                  <a:pt x="10800" y="1598"/>
                </a:cubicBezTo>
                <a:close/>
                <a:moveTo>
                  <a:pt x="21600" y="20918"/>
                </a:moveTo>
                <a:lnTo>
                  <a:pt x="14835" y="20918"/>
                </a:lnTo>
                <a:lnTo>
                  <a:pt x="14835" y="18458"/>
                </a:lnTo>
                <a:lnTo>
                  <a:pt x="6765" y="18458"/>
                </a:lnTo>
                <a:lnTo>
                  <a:pt x="6765" y="20002"/>
                </a:lnTo>
                <a:lnTo>
                  <a:pt x="0" y="20002"/>
                </a:lnTo>
                <a:lnTo>
                  <a:pt x="0" y="20684"/>
                </a:lnTo>
                <a:lnTo>
                  <a:pt x="7651" y="20684"/>
                </a:lnTo>
                <a:lnTo>
                  <a:pt x="7651" y="19140"/>
                </a:lnTo>
                <a:lnTo>
                  <a:pt x="13949" y="19140"/>
                </a:lnTo>
                <a:lnTo>
                  <a:pt x="13949" y="21600"/>
                </a:lnTo>
                <a:lnTo>
                  <a:pt x="21600" y="21600"/>
                </a:lnTo>
                <a:lnTo>
                  <a:pt x="21600" y="2091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2" name="Shape"/>
          <p:cNvSpPr/>
          <p:nvPr/>
        </p:nvSpPr>
        <p:spPr>
          <a:xfrm>
            <a:off x="10385037" y="3025035"/>
            <a:ext cx="1389247" cy="621227"/>
          </a:xfrm>
          <a:custGeom>
            <a:avLst/>
            <a:gdLst/>
            <a:ahLst/>
            <a:cxnLst>
              <a:cxn ang="0">
                <a:pos x="wd2" y="hd2"/>
              </a:cxn>
              <a:cxn ang="5400000">
                <a:pos x="wd2" y="hd2"/>
              </a:cxn>
              <a:cxn ang="10800000">
                <a:pos x="wd2" y="hd2"/>
              </a:cxn>
              <a:cxn ang="16200000">
                <a:pos x="wd2" y="hd2"/>
              </a:cxn>
            </a:cxnLst>
            <a:rect l="0" t="0" r="r" b="b"/>
            <a:pathLst>
              <a:path w="21600" h="21600" extrusionOk="0">
                <a:moveTo>
                  <a:pt x="11050" y="21509"/>
                </a:moveTo>
                <a:lnTo>
                  <a:pt x="10550" y="21509"/>
                </a:lnTo>
                <a:lnTo>
                  <a:pt x="10550" y="10876"/>
                </a:lnTo>
                <a:lnTo>
                  <a:pt x="5370" y="10876"/>
                </a:lnTo>
                <a:lnTo>
                  <a:pt x="5370" y="9755"/>
                </a:lnTo>
                <a:lnTo>
                  <a:pt x="10550" y="9755"/>
                </a:lnTo>
                <a:lnTo>
                  <a:pt x="10550" y="1060"/>
                </a:lnTo>
                <a:lnTo>
                  <a:pt x="11050" y="1060"/>
                </a:lnTo>
                <a:lnTo>
                  <a:pt x="11050" y="9755"/>
                </a:lnTo>
                <a:lnTo>
                  <a:pt x="16230" y="9755"/>
                </a:lnTo>
                <a:lnTo>
                  <a:pt x="16230" y="10876"/>
                </a:lnTo>
                <a:lnTo>
                  <a:pt x="11050" y="10876"/>
                </a:lnTo>
                <a:lnTo>
                  <a:pt x="11050" y="21509"/>
                </a:lnTo>
                <a:close/>
                <a:moveTo>
                  <a:pt x="9251" y="8937"/>
                </a:moveTo>
                <a:lnTo>
                  <a:pt x="9819" y="4272"/>
                </a:lnTo>
                <a:lnTo>
                  <a:pt x="9319" y="3999"/>
                </a:lnTo>
                <a:lnTo>
                  <a:pt x="8873" y="7786"/>
                </a:lnTo>
                <a:lnTo>
                  <a:pt x="7101" y="7786"/>
                </a:lnTo>
                <a:lnTo>
                  <a:pt x="7101" y="8937"/>
                </a:lnTo>
                <a:lnTo>
                  <a:pt x="9251" y="8937"/>
                </a:lnTo>
                <a:close/>
                <a:moveTo>
                  <a:pt x="514" y="6089"/>
                </a:moveTo>
                <a:lnTo>
                  <a:pt x="0" y="6150"/>
                </a:lnTo>
                <a:lnTo>
                  <a:pt x="352" y="17207"/>
                </a:lnTo>
                <a:lnTo>
                  <a:pt x="1853" y="17207"/>
                </a:lnTo>
                <a:lnTo>
                  <a:pt x="1853" y="20449"/>
                </a:lnTo>
                <a:lnTo>
                  <a:pt x="798" y="20449"/>
                </a:lnTo>
                <a:lnTo>
                  <a:pt x="798" y="21600"/>
                </a:lnTo>
                <a:lnTo>
                  <a:pt x="3408" y="21600"/>
                </a:lnTo>
                <a:lnTo>
                  <a:pt x="3408" y="20449"/>
                </a:lnTo>
                <a:lnTo>
                  <a:pt x="2367" y="20449"/>
                </a:lnTo>
                <a:lnTo>
                  <a:pt x="2367" y="17207"/>
                </a:lnTo>
                <a:lnTo>
                  <a:pt x="3841" y="17207"/>
                </a:lnTo>
                <a:lnTo>
                  <a:pt x="3841" y="16056"/>
                </a:lnTo>
                <a:lnTo>
                  <a:pt x="825" y="16056"/>
                </a:lnTo>
                <a:lnTo>
                  <a:pt x="514" y="6089"/>
                </a:lnTo>
                <a:close/>
                <a:moveTo>
                  <a:pt x="2935" y="2514"/>
                </a:moveTo>
                <a:cubicBezTo>
                  <a:pt x="2935" y="1121"/>
                  <a:pt x="3449" y="0"/>
                  <a:pt x="4058" y="0"/>
                </a:cubicBezTo>
                <a:cubicBezTo>
                  <a:pt x="4680" y="0"/>
                  <a:pt x="5194" y="1121"/>
                  <a:pt x="5194" y="2514"/>
                </a:cubicBezTo>
                <a:cubicBezTo>
                  <a:pt x="5194" y="3908"/>
                  <a:pt x="4680" y="5029"/>
                  <a:pt x="4058" y="5029"/>
                </a:cubicBezTo>
                <a:cubicBezTo>
                  <a:pt x="3449" y="5029"/>
                  <a:pt x="2935" y="3908"/>
                  <a:pt x="2935" y="2514"/>
                </a:cubicBezTo>
                <a:close/>
                <a:moveTo>
                  <a:pt x="3449" y="2514"/>
                </a:moveTo>
                <a:cubicBezTo>
                  <a:pt x="3449" y="3272"/>
                  <a:pt x="3719" y="3908"/>
                  <a:pt x="4058" y="3908"/>
                </a:cubicBezTo>
                <a:cubicBezTo>
                  <a:pt x="4396" y="3908"/>
                  <a:pt x="4680" y="3272"/>
                  <a:pt x="4680" y="2514"/>
                </a:cubicBezTo>
                <a:cubicBezTo>
                  <a:pt x="4680" y="1757"/>
                  <a:pt x="4396" y="1151"/>
                  <a:pt x="4058" y="1151"/>
                </a:cubicBezTo>
                <a:cubicBezTo>
                  <a:pt x="3719" y="1151"/>
                  <a:pt x="3449" y="1757"/>
                  <a:pt x="3449" y="2514"/>
                </a:cubicBezTo>
                <a:close/>
                <a:moveTo>
                  <a:pt x="3530" y="12178"/>
                </a:moveTo>
                <a:lnTo>
                  <a:pt x="5627" y="12178"/>
                </a:lnTo>
                <a:lnTo>
                  <a:pt x="5627" y="21600"/>
                </a:lnTo>
                <a:lnTo>
                  <a:pt x="4247" y="21600"/>
                </a:lnTo>
                <a:lnTo>
                  <a:pt x="4247" y="15268"/>
                </a:lnTo>
                <a:lnTo>
                  <a:pt x="1204" y="15268"/>
                </a:lnTo>
                <a:lnTo>
                  <a:pt x="1204" y="14208"/>
                </a:lnTo>
                <a:cubicBezTo>
                  <a:pt x="1204" y="11239"/>
                  <a:pt x="1447" y="8361"/>
                  <a:pt x="1961" y="5635"/>
                </a:cubicBezTo>
                <a:cubicBezTo>
                  <a:pt x="2083" y="4968"/>
                  <a:pt x="2367" y="4544"/>
                  <a:pt x="2692" y="4544"/>
                </a:cubicBezTo>
                <a:cubicBezTo>
                  <a:pt x="2854" y="4544"/>
                  <a:pt x="3016" y="4665"/>
                  <a:pt x="3151" y="4877"/>
                </a:cubicBezTo>
                <a:cubicBezTo>
                  <a:pt x="4112" y="6422"/>
                  <a:pt x="5302" y="6271"/>
                  <a:pt x="6316" y="4574"/>
                </a:cubicBezTo>
                <a:lnTo>
                  <a:pt x="6506" y="4241"/>
                </a:lnTo>
                <a:lnTo>
                  <a:pt x="7398" y="6635"/>
                </a:lnTo>
                <a:lnTo>
                  <a:pt x="7182" y="6998"/>
                </a:lnTo>
                <a:cubicBezTo>
                  <a:pt x="6181" y="8725"/>
                  <a:pt x="5004" y="9391"/>
                  <a:pt x="3882" y="8876"/>
                </a:cubicBezTo>
                <a:cubicBezTo>
                  <a:pt x="3719" y="9967"/>
                  <a:pt x="3598" y="11058"/>
                  <a:pt x="3530" y="12178"/>
                </a:cubicBezTo>
                <a:close/>
                <a:moveTo>
                  <a:pt x="2949" y="13330"/>
                </a:moveTo>
                <a:lnTo>
                  <a:pt x="3016" y="12118"/>
                </a:lnTo>
                <a:cubicBezTo>
                  <a:pt x="3084" y="10936"/>
                  <a:pt x="3206" y="9755"/>
                  <a:pt x="3381" y="8604"/>
                </a:cubicBezTo>
                <a:cubicBezTo>
                  <a:pt x="3192" y="8452"/>
                  <a:pt x="2989" y="8270"/>
                  <a:pt x="2854" y="8089"/>
                </a:cubicBezTo>
                <a:lnTo>
                  <a:pt x="3138" y="7119"/>
                </a:lnTo>
                <a:cubicBezTo>
                  <a:pt x="3260" y="7301"/>
                  <a:pt x="3571" y="7574"/>
                  <a:pt x="3760" y="7665"/>
                </a:cubicBezTo>
                <a:lnTo>
                  <a:pt x="3949" y="7755"/>
                </a:lnTo>
                <a:cubicBezTo>
                  <a:pt x="4856" y="8180"/>
                  <a:pt x="5816" y="7725"/>
                  <a:pt x="6654" y="6422"/>
                </a:cubicBezTo>
                <a:lnTo>
                  <a:pt x="6425" y="5817"/>
                </a:lnTo>
                <a:cubicBezTo>
                  <a:pt x="5856" y="6665"/>
                  <a:pt x="5221" y="7119"/>
                  <a:pt x="4599" y="7119"/>
                </a:cubicBezTo>
                <a:cubicBezTo>
                  <a:pt x="3976" y="7119"/>
                  <a:pt x="3395" y="6665"/>
                  <a:pt x="2854" y="5817"/>
                </a:cubicBezTo>
                <a:cubicBezTo>
                  <a:pt x="2719" y="5574"/>
                  <a:pt x="2489" y="5726"/>
                  <a:pt x="2421" y="6089"/>
                </a:cubicBezTo>
                <a:cubicBezTo>
                  <a:pt x="1961" y="8634"/>
                  <a:pt x="1718" y="11330"/>
                  <a:pt x="1704" y="14117"/>
                </a:cubicBezTo>
                <a:lnTo>
                  <a:pt x="4747" y="14117"/>
                </a:lnTo>
                <a:lnTo>
                  <a:pt x="4747" y="20449"/>
                </a:lnTo>
                <a:lnTo>
                  <a:pt x="5113" y="20449"/>
                </a:lnTo>
                <a:lnTo>
                  <a:pt x="5113" y="13330"/>
                </a:lnTo>
                <a:lnTo>
                  <a:pt x="2949" y="13330"/>
                </a:lnTo>
                <a:close/>
                <a:moveTo>
                  <a:pt x="14499" y="8937"/>
                </a:moveTo>
                <a:lnTo>
                  <a:pt x="14499" y="7786"/>
                </a:lnTo>
                <a:lnTo>
                  <a:pt x="12741" y="7786"/>
                </a:lnTo>
                <a:lnTo>
                  <a:pt x="12281" y="3999"/>
                </a:lnTo>
                <a:lnTo>
                  <a:pt x="11781" y="4272"/>
                </a:lnTo>
                <a:lnTo>
                  <a:pt x="12349" y="8937"/>
                </a:lnTo>
                <a:lnTo>
                  <a:pt x="14499" y="8937"/>
                </a:lnTo>
                <a:close/>
                <a:moveTo>
                  <a:pt x="21248" y="17207"/>
                </a:moveTo>
                <a:lnTo>
                  <a:pt x="21600" y="6150"/>
                </a:lnTo>
                <a:lnTo>
                  <a:pt x="21086" y="6089"/>
                </a:lnTo>
                <a:lnTo>
                  <a:pt x="20775" y="16056"/>
                </a:lnTo>
                <a:lnTo>
                  <a:pt x="17759" y="16056"/>
                </a:lnTo>
                <a:lnTo>
                  <a:pt x="17759" y="17207"/>
                </a:lnTo>
                <a:lnTo>
                  <a:pt x="19233" y="17207"/>
                </a:lnTo>
                <a:lnTo>
                  <a:pt x="19233" y="20449"/>
                </a:lnTo>
                <a:lnTo>
                  <a:pt x="18192" y="20449"/>
                </a:lnTo>
                <a:lnTo>
                  <a:pt x="18192" y="21600"/>
                </a:lnTo>
                <a:lnTo>
                  <a:pt x="20802" y="21600"/>
                </a:lnTo>
                <a:lnTo>
                  <a:pt x="20802" y="20449"/>
                </a:lnTo>
                <a:lnTo>
                  <a:pt x="19747" y="20449"/>
                </a:lnTo>
                <a:lnTo>
                  <a:pt x="19747" y="17207"/>
                </a:lnTo>
                <a:lnTo>
                  <a:pt x="21248" y="17207"/>
                </a:lnTo>
                <a:close/>
                <a:moveTo>
                  <a:pt x="16420" y="2514"/>
                </a:moveTo>
                <a:cubicBezTo>
                  <a:pt x="16420" y="1121"/>
                  <a:pt x="16920" y="0"/>
                  <a:pt x="17542" y="0"/>
                </a:cubicBezTo>
                <a:cubicBezTo>
                  <a:pt x="18151" y="0"/>
                  <a:pt x="18665" y="1121"/>
                  <a:pt x="18665" y="2514"/>
                </a:cubicBezTo>
                <a:cubicBezTo>
                  <a:pt x="18665" y="3908"/>
                  <a:pt x="18151" y="5029"/>
                  <a:pt x="17542" y="5029"/>
                </a:cubicBezTo>
                <a:cubicBezTo>
                  <a:pt x="16920" y="5029"/>
                  <a:pt x="16420" y="3908"/>
                  <a:pt x="16420" y="2514"/>
                </a:cubicBezTo>
                <a:close/>
                <a:moveTo>
                  <a:pt x="16920" y="2514"/>
                </a:moveTo>
                <a:cubicBezTo>
                  <a:pt x="16920" y="3272"/>
                  <a:pt x="17204" y="3908"/>
                  <a:pt x="17542" y="3908"/>
                </a:cubicBezTo>
                <a:cubicBezTo>
                  <a:pt x="17881" y="3908"/>
                  <a:pt x="18151" y="3272"/>
                  <a:pt x="18151" y="2514"/>
                </a:cubicBezTo>
                <a:cubicBezTo>
                  <a:pt x="18151" y="1757"/>
                  <a:pt x="17881" y="1151"/>
                  <a:pt x="17542" y="1151"/>
                </a:cubicBezTo>
                <a:cubicBezTo>
                  <a:pt x="17204" y="1151"/>
                  <a:pt x="16920" y="1757"/>
                  <a:pt x="16920" y="2514"/>
                </a:cubicBezTo>
                <a:close/>
                <a:moveTo>
                  <a:pt x="20396" y="15268"/>
                </a:moveTo>
                <a:lnTo>
                  <a:pt x="17353" y="15268"/>
                </a:lnTo>
                <a:lnTo>
                  <a:pt x="17353" y="21600"/>
                </a:lnTo>
                <a:lnTo>
                  <a:pt x="15973" y="21600"/>
                </a:lnTo>
                <a:lnTo>
                  <a:pt x="15973" y="12178"/>
                </a:lnTo>
                <a:lnTo>
                  <a:pt x="18070" y="12178"/>
                </a:lnTo>
                <a:cubicBezTo>
                  <a:pt x="18002" y="11058"/>
                  <a:pt x="17881" y="9967"/>
                  <a:pt x="17718" y="8876"/>
                </a:cubicBezTo>
                <a:cubicBezTo>
                  <a:pt x="16609" y="9391"/>
                  <a:pt x="15419" y="8725"/>
                  <a:pt x="14418" y="6998"/>
                </a:cubicBezTo>
                <a:lnTo>
                  <a:pt x="14202" y="6635"/>
                </a:lnTo>
                <a:lnTo>
                  <a:pt x="15094" y="4241"/>
                </a:lnTo>
                <a:lnTo>
                  <a:pt x="15284" y="4574"/>
                </a:lnTo>
                <a:cubicBezTo>
                  <a:pt x="16298" y="6271"/>
                  <a:pt x="17488" y="6422"/>
                  <a:pt x="18449" y="4877"/>
                </a:cubicBezTo>
                <a:cubicBezTo>
                  <a:pt x="18584" y="4665"/>
                  <a:pt x="18746" y="4544"/>
                  <a:pt x="18908" y="4544"/>
                </a:cubicBezTo>
                <a:cubicBezTo>
                  <a:pt x="19233" y="4544"/>
                  <a:pt x="19517" y="4968"/>
                  <a:pt x="19652" y="5635"/>
                </a:cubicBezTo>
                <a:cubicBezTo>
                  <a:pt x="20153" y="8361"/>
                  <a:pt x="20396" y="11239"/>
                  <a:pt x="20396" y="14208"/>
                </a:cubicBezTo>
                <a:lnTo>
                  <a:pt x="20396" y="15268"/>
                </a:lnTo>
                <a:close/>
                <a:moveTo>
                  <a:pt x="19896" y="14117"/>
                </a:moveTo>
                <a:cubicBezTo>
                  <a:pt x="19882" y="11330"/>
                  <a:pt x="19639" y="8634"/>
                  <a:pt x="19179" y="6089"/>
                </a:cubicBezTo>
                <a:cubicBezTo>
                  <a:pt x="19111" y="5726"/>
                  <a:pt x="18881" y="5574"/>
                  <a:pt x="18746" y="5817"/>
                </a:cubicBezTo>
                <a:cubicBezTo>
                  <a:pt x="18205" y="6665"/>
                  <a:pt x="17624" y="7119"/>
                  <a:pt x="17001" y="7119"/>
                </a:cubicBezTo>
                <a:cubicBezTo>
                  <a:pt x="16379" y="7119"/>
                  <a:pt x="15744" y="6665"/>
                  <a:pt x="15175" y="5817"/>
                </a:cubicBezTo>
                <a:lnTo>
                  <a:pt x="14946" y="6422"/>
                </a:lnTo>
                <a:cubicBezTo>
                  <a:pt x="15784" y="7725"/>
                  <a:pt x="16744" y="8180"/>
                  <a:pt x="17651" y="7755"/>
                </a:cubicBezTo>
                <a:lnTo>
                  <a:pt x="17840" y="7665"/>
                </a:lnTo>
                <a:cubicBezTo>
                  <a:pt x="18029" y="7574"/>
                  <a:pt x="18340" y="7301"/>
                  <a:pt x="18462" y="7119"/>
                </a:cubicBezTo>
                <a:lnTo>
                  <a:pt x="18746" y="8089"/>
                </a:lnTo>
                <a:cubicBezTo>
                  <a:pt x="18611" y="8270"/>
                  <a:pt x="18408" y="8452"/>
                  <a:pt x="18219" y="8604"/>
                </a:cubicBezTo>
                <a:cubicBezTo>
                  <a:pt x="18394" y="9755"/>
                  <a:pt x="18516" y="10936"/>
                  <a:pt x="18584" y="12118"/>
                </a:cubicBezTo>
                <a:lnTo>
                  <a:pt x="18651" y="13330"/>
                </a:lnTo>
                <a:lnTo>
                  <a:pt x="16487" y="13330"/>
                </a:lnTo>
                <a:lnTo>
                  <a:pt x="16487" y="20449"/>
                </a:lnTo>
                <a:lnTo>
                  <a:pt x="16853" y="20449"/>
                </a:lnTo>
                <a:lnTo>
                  <a:pt x="16853" y="14117"/>
                </a:lnTo>
                <a:lnTo>
                  <a:pt x="19896" y="14117"/>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913" name="Shape"/>
          <p:cNvSpPr/>
          <p:nvPr/>
        </p:nvSpPr>
        <p:spPr>
          <a:xfrm>
            <a:off x="1458726" y="4780615"/>
            <a:ext cx="855471" cy="728751"/>
          </a:xfrm>
          <a:custGeom>
            <a:avLst/>
            <a:gdLst/>
            <a:ahLst/>
            <a:cxnLst>
              <a:cxn ang="0">
                <a:pos x="wd2" y="hd2"/>
              </a:cxn>
              <a:cxn ang="5400000">
                <a:pos x="wd2" y="hd2"/>
              </a:cxn>
              <a:cxn ang="10800000">
                <a:pos x="wd2" y="hd2"/>
              </a:cxn>
              <a:cxn ang="16200000">
                <a:pos x="wd2" y="hd2"/>
              </a:cxn>
            </a:cxnLst>
            <a:rect l="0" t="0" r="r" b="b"/>
            <a:pathLst>
              <a:path w="21600" h="21600" extrusionOk="0">
                <a:moveTo>
                  <a:pt x="14026" y="21600"/>
                </a:moveTo>
                <a:lnTo>
                  <a:pt x="6473" y="13867"/>
                </a:lnTo>
                <a:lnTo>
                  <a:pt x="10393" y="13867"/>
                </a:lnTo>
                <a:lnTo>
                  <a:pt x="10393" y="6779"/>
                </a:lnTo>
                <a:lnTo>
                  <a:pt x="12925" y="6779"/>
                </a:lnTo>
                <a:lnTo>
                  <a:pt x="7574" y="1289"/>
                </a:lnTo>
                <a:lnTo>
                  <a:pt x="2224" y="6779"/>
                </a:lnTo>
                <a:lnTo>
                  <a:pt x="4756" y="6779"/>
                </a:lnTo>
                <a:lnTo>
                  <a:pt x="4756" y="17656"/>
                </a:lnTo>
                <a:lnTo>
                  <a:pt x="3919" y="17656"/>
                </a:lnTo>
                <a:lnTo>
                  <a:pt x="3919" y="7733"/>
                </a:lnTo>
                <a:lnTo>
                  <a:pt x="0" y="7733"/>
                </a:lnTo>
                <a:lnTo>
                  <a:pt x="7574" y="0"/>
                </a:lnTo>
                <a:lnTo>
                  <a:pt x="15149" y="7733"/>
                </a:lnTo>
                <a:lnTo>
                  <a:pt x="11229" y="7733"/>
                </a:lnTo>
                <a:lnTo>
                  <a:pt x="11229" y="14821"/>
                </a:lnTo>
                <a:lnTo>
                  <a:pt x="8675" y="14821"/>
                </a:lnTo>
                <a:lnTo>
                  <a:pt x="14026" y="20311"/>
                </a:lnTo>
                <a:lnTo>
                  <a:pt x="19398" y="14821"/>
                </a:lnTo>
                <a:lnTo>
                  <a:pt x="16844" y="14821"/>
                </a:lnTo>
                <a:lnTo>
                  <a:pt x="16844" y="3944"/>
                </a:lnTo>
                <a:lnTo>
                  <a:pt x="17681" y="3944"/>
                </a:lnTo>
                <a:lnTo>
                  <a:pt x="17681" y="13867"/>
                </a:lnTo>
                <a:lnTo>
                  <a:pt x="21600" y="13867"/>
                </a:lnTo>
                <a:lnTo>
                  <a:pt x="14026" y="21600"/>
                </a:lnTo>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4" name="Shape"/>
          <p:cNvSpPr/>
          <p:nvPr/>
        </p:nvSpPr>
        <p:spPr>
          <a:xfrm>
            <a:off x="3294287" y="4711495"/>
            <a:ext cx="863155" cy="866993"/>
          </a:xfrm>
          <a:custGeom>
            <a:avLst/>
            <a:gdLst/>
            <a:ahLst/>
            <a:cxnLst>
              <a:cxn ang="0">
                <a:pos x="wd2" y="hd2"/>
              </a:cxn>
              <a:cxn ang="5400000">
                <a:pos x="wd2" y="hd2"/>
              </a:cxn>
              <a:cxn ang="10800000">
                <a:pos x="wd2" y="hd2"/>
              </a:cxn>
              <a:cxn ang="16200000">
                <a:pos x="wd2" y="hd2"/>
              </a:cxn>
            </a:cxnLst>
            <a:rect l="0" t="0" r="r" b="b"/>
            <a:pathLst>
              <a:path w="21600" h="21600" extrusionOk="0">
                <a:moveTo>
                  <a:pt x="10789" y="2325"/>
                </a:moveTo>
                <a:cubicBezTo>
                  <a:pt x="6112" y="2325"/>
                  <a:pt x="2306" y="6128"/>
                  <a:pt x="2306" y="10800"/>
                </a:cubicBezTo>
                <a:cubicBezTo>
                  <a:pt x="2306" y="15472"/>
                  <a:pt x="6112" y="19297"/>
                  <a:pt x="10789" y="19297"/>
                </a:cubicBezTo>
                <a:cubicBezTo>
                  <a:pt x="15488" y="19297"/>
                  <a:pt x="19294" y="15472"/>
                  <a:pt x="19294" y="10800"/>
                </a:cubicBezTo>
                <a:cubicBezTo>
                  <a:pt x="19294" y="6128"/>
                  <a:pt x="15488" y="2325"/>
                  <a:pt x="10789" y="2325"/>
                </a:cubicBezTo>
                <a:close/>
                <a:moveTo>
                  <a:pt x="10789" y="18471"/>
                </a:moveTo>
                <a:cubicBezTo>
                  <a:pt x="6569" y="18471"/>
                  <a:pt x="3132" y="15016"/>
                  <a:pt x="3132" y="10800"/>
                </a:cubicBezTo>
                <a:cubicBezTo>
                  <a:pt x="3132" y="6563"/>
                  <a:pt x="6569" y="3129"/>
                  <a:pt x="10789" y="3129"/>
                </a:cubicBezTo>
                <a:cubicBezTo>
                  <a:pt x="15031" y="3129"/>
                  <a:pt x="18468" y="6563"/>
                  <a:pt x="18468" y="10800"/>
                </a:cubicBezTo>
                <a:cubicBezTo>
                  <a:pt x="18468" y="15016"/>
                  <a:pt x="15031" y="18471"/>
                  <a:pt x="10789" y="18471"/>
                </a:cubicBezTo>
                <a:close/>
                <a:moveTo>
                  <a:pt x="12812" y="9735"/>
                </a:moveTo>
                <a:cubicBezTo>
                  <a:pt x="12812" y="8019"/>
                  <a:pt x="11420" y="6628"/>
                  <a:pt x="9723" y="6628"/>
                </a:cubicBezTo>
                <a:cubicBezTo>
                  <a:pt x="8005" y="6628"/>
                  <a:pt x="6613" y="8019"/>
                  <a:pt x="6613" y="9735"/>
                </a:cubicBezTo>
                <a:cubicBezTo>
                  <a:pt x="6613" y="11430"/>
                  <a:pt x="8005" y="12821"/>
                  <a:pt x="9723" y="12821"/>
                </a:cubicBezTo>
                <a:cubicBezTo>
                  <a:pt x="10419" y="12821"/>
                  <a:pt x="11072" y="12582"/>
                  <a:pt x="11594" y="12191"/>
                </a:cubicBezTo>
                <a:lnTo>
                  <a:pt x="14444" y="15016"/>
                </a:lnTo>
                <a:lnTo>
                  <a:pt x="15009" y="14429"/>
                </a:lnTo>
                <a:lnTo>
                  <a:pt x="12181" y="11604"/>
                </a:lnTo>
                <a:cubicBezTo>
                  <a:pt x="12595" y="11082"/>
                  <a:pt x="12812" y="10431"/>
                  <a:pt x="12812" y="9735"/>
                </a:cubicBezTo>
                <a:close/>
                <a:moveTo>
                  <a:pt x="7439" y="9735"/>
                </a:moveTo>
                <a:cubicBezTo>
                  <a:pt x="7439" y="8475"/>
                  <a:pt x="8462" y="7454"/>
                  <a:pt x="9723" y="7454"/>
                </a:cubicBezTo>
                <a:cubicBezTo>
                  <a:pt x="10985" y="7454"/>
                  <a:pt x="12007" y="8475"/>
                  <a:pt x="12007" y="9735"/>
                </a:cubicBezTo>
                <a:cubicBezTo>
                  <a:pt x="12007" y="10974"/>
                  <a:pt x="10985" y="12017"/>
                  <a:pt x="9723" y="12017"/>
                </a:cubicBezTo>
                <a:cubicBezTo>
                  <a:pt x="8462" y="12017"/>
                  <a:pt x="7439" y="10974"/>
                  <a:pt x="7439" y="9735"/>
                </a:cubicBezTo>
                <a:close/>
                <a:moveTo>
                  <a:pt x="10789" y="0"/>
                </a:moveTo>
                <a:cubicBezTo>
                  <a:pt x="4829" y="0"/>
                  <a:pt x="0" y="4846"/>
                  <a:pt x="0" y="10800"/>
                </a:cubicBezTo>
                <a:cubicBezTo>
                  <a:pt x="0" y="16754"/>
                  <a:pt x="4829" y="21600"/>
                  <a:pt x="10789" y="21600"/>
                </a:cubicBezTo>
                <a:cubicBezTo>
                  <a:pt x="16749" y="21600"/>
                  <a:pt x="21600" y="16754"/>
                  <a:pt x="21600" y="10800"/>
                </a:cubicBezTo>
                <a:cubicBezTo>
                  <a:pt x="21600" y="4846"/>
                  <a:pt x="16749" y="0"/>
                  <a:pt x="10789" y="0"/>
                </a:cubicBezTo>
                <a:close/>
                <a:moveTo>
                  <a:pt x="10789" y="20774"/>
                </a:moveTo>
                <a:cubicBezTo>
                  <a:pt x="5286" y="20774"/>
                  <a:pt x="805" y="16298"/>
                  <a:pt x="805" y="10800"/>
                </a:cubicBezTo>
                <a:cubicBezTo>
                  <a:pt x="805" y="5302"/>
                  <a:pt x="5286" y="826"/>
                  <a:pt x="10789" y="826"/>
                </a:cubicBezTo>
                <a:cubicBezTo>
                  <a:pt x="16292" y="826"/>
                  <a:pt x="20773" y="5302"/>
                  <a:pt x="20773" y="10800"/>
                </a:cubicBezTo>
                <a:cubicBezTo>
                  <a:pt x="20773" y="16298"/>
                  <a:pt x="16292" y="20774"/>
                  <a:pt x="10789" y="2077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5" name="Shape"/>
          <p:cNvSpPr/>
          <p:nvPr/>
        </p:nvSpPr>
        <p:spPr>
          <a:xfrm>
            <a:off x="5198980" y="4794056"/>
            <a:ext cx="732591" cy="70187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20625" y="20582"/>
                </a:moveTo>
                <a:lnTo>
                  <a:pt x="949" y="20582"/>
                </a:lnTo>
                <a:lnTo>
                  <a:pt x="949" y="1018"/>
                </a:lnTo>
                <a:lnTo>
                  <a:pt x="20625" y="1018"/>
                </a:lnTo>
                <a:lnTo>
                  <a:pt x="20625" y="20582"/>
                </a:lnTo>
                <a:close/>
                <a:moveTo>
                  <a:pt x="5618" y="17661"/>
                </a:moveTo>
                <a:lnTo>
                  <a:pt x="6593" y="17661"/>
                </a:lnTo>
                <a:lnTo>
                  <a:pt x="6593" y="9835"/>
                </a:lnTo>
                <a:lnTo>
                  <a:pt x="8466" y="9835"/>
                </a:lnTo>
                <a:lnTo>
                  <a:pt x="8466" y="6861"/>
                </a:lnTo>
                <a:lnTo>
                  <a:pt x="6593" y="6861"/>
                </a:lnTo>
                <a:lnTo>
                  <a:pt x="6593" y="3939"/>
                </a:lnTo>
                <a:lnTo>
                  <a:pt x="5618" y="3939"/>
                </a:lnTo>
                <a:lnTo>
                  <a:pt x="5618" y="6861"/>
                </a:lnTo>
                <a:lnTo>
                  <a:pt x="3745" y="6861"/>
                </a:lnTo>
                <a:lnTo>
                  <a:pt x="3745" y="9835"/>
                </a:lnTo>
                <a:lnTo>
                  <a:pt x="5618" y="9835"/>
                </a:lnTo>
                <a:lnTo>
                  <a:pt x="5618" y="17661"/>
                </a:lnTo>
                <a:close/>
                <a:moveTo>
                  <a:pt x="4720" y="7879"/>
                </a:moveTo>
                <a:lnTo>
                  <a:pt x="7491" y="7879"/>
                </a:lnTo>
                <a:lnTo>
                  <a:pt x="7491" y="8817"/>
                </a:lnTo>
                <a:lnTo>
                  <a:pt x="4720" y="8817"/>
                </a:lnTo>
                <a:lnTo>
                  <a:pt x="4720" y="7879"/>
                </a:lnTo>
                <a:close/>
                <a:moveTo>
                  <a:pt x="8440" y="11765"/>
                </a:moveTo>
                <a:lnTo>
                  <a:pt x="8440" y="14739"/>
                </a:lnTo>
                <a:lnTo>
                  <a:pt x="10313" y="14739"/>
                </a:lnTo>
                <a:lnTo>
                  <a:pt x="10313" y="17661"/>
                </a:lnTo>
                <a:lnTo>
                  <a:pt x="11287" y="17661"/>
                </a:lnTo>
                <a:lnTo>
                  <a:pt x="11287" y="14739"/>
                </a:lnTo>
                <a:lnTo>
                  <a:pt x="13160" y="14739"/>
                </a:lnTo>
                <a:lnTo>
                  <a:pt x="13160" y="11765"/>
                </a:lnTo>
                <a:lnTo>
                  <a:pt x="11287" y="11765"/>
                </a:lnTo>
                <a:lnTo>
                  <a:pt x="11287" y="3939"/>
                </a:lnTo>
                <a:lnTo>
                  <a:pt x="10313" y="3939"/>
                </a:lnTo>
                <a:lnTo>
                  <a:pt x="10313" y="11765"/>
                </a:lnTo>
                <a:lnTo>
                  <a:pt x="8440" y="11765"/>
                </a:lnTo>
                <a:close/>
                <a:moveTo>
                  <a:pt x="12185" y="13721"/>
                </a:moveTo>
                <a:lnTo>
                  <a:pt x="9415" y="13721"/>
                </a:lnTo>
                <a:lnTo>
                  <a:pt x="9415" y="12783"/>
                </a:lnTo>
                <a:lnTo>
                  <a:pt x="12185" y="12783"/>
                </a:lnTo>
                <a:lnTo>
                  <a:pt x="12185" y="13721"/>
                </a:lnTo>
                <a:close/>
                <a:moveTo>
                  <a:pt x="15007" y="17661"/>
                </a:moveTo>
                <a:lnTo>
                  <a:pt x="15982" y="17661"/>
                </a:lnTo>
                <a:lnTo>
                  <a:pt x="15982" y="9835"/>
                </a:lnTo>
                <a:lnTo>
                  <a:pt x="17855" y="9835"/>
                </a:lnTo>
                <a:lnTo>
                  <a:pt x="17855" y="6861"/>
                </a:lnTo>
                <a:lnTo>
                  <a:pt x="15982" y="6861"/>
                </a:lnTo>
                <a:lnTo>
                  <a:pt x="15982" y="3939"/>
                </a:lnTo>
                <a:lnTo>
                  <a:pt x="15007" y="3939"/>
                </a:lnTo>
                <a:lnTo>
                  <a:pt x="15007" y="6861"/>
                </a:lnTo>
                <a:lnTo>
                  <a:pt x="13134" y="6861"/>
                </a:lnTo>
                <a:lnTo>
                  <a:pt x="13134" y="9835"/>
                </a:lnTo>
                <a:lnTo>
                  <a:pt x="15007" y="9835"/>
                </a:lnTo>
                <a:lnTo>
                  <a:pt x="15007" y="17661"/>
                </a:lnTo>
                <a:close/>
                <a:moveTo>
                  <a:pt x="14084" y="7879"/>
                </a:moveTo>
                <a:lnTo>
                  <a:pt x="16880" y="7879"/>
                </a:lnTo>
                <a:lnTo>
                  <a:pt x="16880" y="8817"/>
                </a:lnTo>
                <a:lnTo>
                  <a:pt x="14084" y="8817"/>
                </a:lnTo>
                <a:lnTo>
                  <a:pt x="14084" y="787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6" name="Shape"/>
          <p:cNvSpPr/>
          <p:nvPr/>
        </p:nvSpPr>
        <p:spPr>
          <a:xfrm>
            <a:off x="7019185" y="4786373"/>
            <a:ext cx="767151" cy="717228"/>
          </a:xfrm>
          <a:custGeom>
            <a:avLst/>
            <a:gdLst/>
            <a:ahLst/>
            <a:cxnLst>
              <a:cxn ang="0">
                <a:pos x="wd2" y="hd2"/>
              </a:cxn>
              <a:cxn ang="5400000">
                <a:pos x="wd2" y="hd2"/>
              </a:cxn>
              <a:cxn ang="10800000">
                <a:pos x="wd2" y="hd2"/>
              </a:cxn>
              <a:cxn ang="16200000">
                <a:pos x="wd2" y="hd2"/>
              </a:cxn>
            </a:cxnLst>
            <a:rect l="0" t="0" r="r" b="b"/>
            <a:pathLst>
              <a:path w="21600" h="21600" extrusionOk="0">
                <a:moveTo>
                  <a:pt x="18409" y="14242"/>
                </a:moveTo>
                <a:lnTo>
                  <a:pt x="19612" y="15530"/>
                </a:lnTo>
                <a:lnTo>
                  <a:pt x="21600" y="15530"/>
                </a:lnTo>
                <a:lnTo>
                  <a:pt x="21600" y="14531"/>
                </a:lnTo>
                <a:lnTo>
                  <a:pt x="20005" y="14531"/>
                </a:lnTo>
                <a:lnTo>
                  <a:pt x="18802" y="13244"/>
                </a:lnTo>
                <a:lnTo>
                  <a:pt x="17255" y="13244"/>
                </a:lnTo>
                <a:cubicBezTo>
                  <a:pt x="17182" y="12088"/>
                  <a:pt x="16838" y="10905"/>
                  <a:pt x="16274" y="9828"/>
                </a:cubicBezTo>
                <a:lnTo>
                  <a:pt x="17722" y="9302"/>
                </a:lnTo>
                <a:lnTo>
                  <a:pt x="18311" y="7384"/>
                </a:lnTo>
                <a:lnTo>
                  <a:pt x="19906" y="6832"/>
                </a:lnTo>
                <a:lnTo>
                  <a:pt x="19612" y="5886"/>
                </a:lnTo>
                <a:lnTo>
                  <a:pt x="17575" y="6596"/>
                </a:lnTo>
                <a:lnTo>
                  <a:pt x="16985" y="8540"/>
                </a:lnTo>
                <a:lnTo>
                  <a:pt x="15734" y="8987"/>
                </a:lnTo>
                <a:cubicBezTo>
                  <a:pt x="15145" y="8146"/>
                  <a:pt x="14408" y="7410"/>
                  <a:pt x="13549" y="6911"/>
                </a:cubicBezTo>
                <a:cubicBezTo>
                  <a:pt x="13623" y="6622"/>
                  <a:pt x="13672" y="6333"/>
                  <a:pt x="13672" y="6044"/>
                </a:cubicBezTo>
                <a:cubicBezTo>
                  <a:pt x="13672" y="5019"/>
                  <a:pt x="13205" y="4126"/>
                  <a:pt x="12494" y="3547"/>
                </a:cubicBezTo>
                <a:lnTo>
                  <a:pt x="14212" y="499"/>
                </a:lnTo>
                <a:lnTo>
                  <a:pt x="13402" y="0"/>
                </a:lnTo>
                <a:lnTo>
                  <a:pt x="11684" y="3101"/>
                </a:lnTo>
                <a:cubicBezTo>
                  <a:pt x="11389" y="3022"/>
                  <a:pt x="11119" y="2969"/>
                  <a:pt x="10800" y="2969"/>
                </a:cubicBezTo>
                <a:cubicBezTo>
                  <a:pt x="10505" y="2969"/>
                  <a:pt x="10211" y="3022"/>
                  <a:pt x="9941" y="3101"/>
                </a:cubicBezTo>
                <a:lnTo>
                  <a:pt x="8198" y="0"/>
                </a:lnTo>
                <a:lnTo>
                  <a:pt x="7413" y="499"/>
                </a:lnTo>
                <a:lnTo>
                  <a:pt x="9131" y="3547"/>
                </a:lnTo>
                <a:cubicBezTo>
                  <a:pt x="8419" y="4126"/>
                  <a:pt x="7953" y="5019"/>
                  <a:pt x="7953" y="6044"/>
                </a:cubicBezTo>
                <a:cubicBezTo>
                  <a:pt x="7953" y="6333"/>
                  <a:pt x="8002" y="6622"/>
                  <a:pt x="8075" y="6911"/>
                </a:cubicBezTo>
                <a:cubicBezTo>
                  <a:pt x="7216" y="7410"/>
                  <a:pt x="6480" y="8146"/>
                  <a:pt x="5891" y="8987"/>
                </a:cubicBezTo>
                <a:lnTo>
                  <a:pt x="4639" y="8540"/>
                </a:lnTo>
                <a:lnTo>
                  <a:pt x="4025" y="6596"/>
                </a:lnTo>
                <a:lnTo>
                  <a:pt x="2013" y="5886"/>
                </a:lnTo>
                <a:lnTo>
                  <a:pt x="1718" y="6832"/>
                </a:lnTo>
                <a:lnTo>
                  <a:pt x="3314" y="7384"/>
                </a:lnTo>
                <a:lnTo>
                  <a:pt x="3903" y="9302"/>
                </a:lnTo>
                <a:lnTo>
                  <a:pt x="5351" y="9828"/>
                </a:lnTo>
                <a:cubicBezTo>
                  <a:pt x="4786" y="10905"/>
                  <a:pt x="4443" y="12088"/>
                  <a:pt x="4369" y="13244"/>
                </a:cubicBezTo>
                <a:lnTo>
                  <a:pt x="2823" y="13244"/>
                </a:lnTo>
                <a:lnTo>
                  <a:pt x="1620" y="14531"/>
                </a:lnTo>
                <a:lnTo>
                  <a:pt x="0" y="14531"/>
                </a:lnTo>
                <a:lnTo>
                  <a:pt x="0" y="15530"/>
                </a:lnTo>
                <a:lnTo>
                  <a:pt x="2013" y="15530"/>
                </a:lnTo>
                <a:lnTo>
                  <a:pt x="3191" y="14242"/>
                </a:lnTo>
                <a:lnTo>
                  <a:pt x="4369" y="14242"/>
                </a:lnTo>
                <a:cubicBezTo>
                  <a:pt x="4443" y="15399"/>
                  <a:pt x="4786" y="16581"/>
                  <a:pt x="5351" y="17658"/>
                </a:cubicBezTo>
                <a:lnTo>
                  <a:pt x="3903" y="18158"/>
                </a:lnTo>
                <a:lnTo>
                  <a:pt x="3314" y="20102"/>
                </a:lnTo>
                <a:lnTo>
                  <a:pt x="1718" y="20654"/>
                </a:lnTo>
                <a:lnTo>
                  <a:pt x="2013" y="21600"/>
                </a:lnTo>
                <a:lnTo>
                  <a:pt x="4025" y="20891"/>
                </a:lnTo>
                <a:lnTo>
                  <a:pt x="4639" y="18946"/>
                </a:lnTo>
                <a:lnTo>
                  <a:pt x="5891" y="18499"/>
                </a:lnTo>
                <a:cubicBezTo>
                  <a:pt x="7020" y="20128"/>
                  <a:pt x="8763" y="21311"/>
                  <a:pt x="10800" y="21311"/>
                </a:cubicBezTo>
                <a:cubicBezTo>
                  <a:pt x="12862" y="21311"/>
                  <a:pt x="14580" y="20128"/>
                  <a:pt x="15734" y="18499"/>
                </a:cubicBezTo>
                <a:lnTo>
                  <a:pt x="16985" y="18946"/>
                </a:lnTo>
                <a:lnTo>
                  <a:pt x="17575" y="20891"/>
                </a:lnTo>
                <a:lnTo>
                  <a:pt x="19612" y="21600"/>
                </a:lnTo>
                <a:lnTo>
                  <a:pt x="19906" y="20654"/>
                </a:lnTo>
                <a:lnTo>
                  <a:pt x="18311" y="20102"/>
                </a:lnTo>
                <a:lnTo>
                  <a:pt x="17722" y="18158"/>
                </a:lnTo>
                <a:lnTo>
                  <a:pt x="16274" y="17658"/>
                </a:lnTo>
                <a:cubicBezTo>
                  <a:pt x="16838" y="16581"/>
                  <a:pt x="17182" y="15399"/>
                  <a:pt x="17255" y="14242"/>
                </a:cubicBezTo>
                <a:lnTo>
                  <a:pt x="18409" y="14242"/>
                </a:lnTo>
                <a:close/>
                <a:moveTo>
                  <a:pt x="8861" y="6044"/>
                </a:moveTo>
                <a:cubicBezTo>
                  <a:pt x="8861" y="4888"/>
                  <a:pt x="9745" y="3968"/>
                  <a:pt x="10800" y="3968"/>
                </a:cubicBezTo>
                <a:cubicBezTo>
                  <a:pt x="11880" y="3968"/>
                  <a:pt x="12739" y="4888"/>
                  <a:pt x="12739" y="6044"/>
                </a:cubicBezTo>
                <a:cubicBezTo>
                  <a:pt x="12739" y="6201"/>
                  <a:pt x="12739" y="6359"/>
                  <a:pt x="12690" y="6517"/>
                </a:cubicBezTo>
                <a:cubicBezTo>
                  <a:pt x="12101" y="6307"/>
                  <a:pt x="11463" y="6175"/>
                  <a:pt x="10800" y="6175"/>
                </a:cubicBezTo>
                <a:cubicBezTo>
                  <a:pt x="10137" y="6175"/>
                  <a:pt x="9524" y="6307"/>
                  <a:pt x="8935" y="6517"/>
                </a:cubicBezTo>
                <a:cubicBezTo>
                  <a:pt x="8885" y="6359"/>
                  <a:pt x="8861" y="6201"/>
                  <a:pt x="8861" y="6044"/>
                </a:cubicBezTo>
                <a:close/>
                <a:moveTo>
                  <a:pt x="5277" y="13743"/>
                </a:moveTo>
                <a:cubicBezTo>
                  <a:pt x="5277" y="11115"/>
                  <a:pt x="7192" y="7515"/>
                  <a:pt x="10358" y="7200"/>
                </a:cubicBezTo>
                <a:lnTo>
                  <a:pt x="10358" y="20286"/>
                </a:lnTo>
                <a:cubicBezTo>
                  <a:pt x="7192" y="19971"/>
                  <a:pt x="5277" y="16371"/>
                  <a:pt x="5277" y="13743"/>
                </a:cubicBezTo>
                <a:close/>
                <a:moveTo>
                  <a:pt x="11266" y="20286"/>
                </a:moveTo>
                <a:lnTo>
                  <a:pt x="11266" y="7200"/>
                </a:lnTo>
                <a:cubicBezTo>
                  <a:pt x="14433" y="7515"/>
                  <a:pt x="16347" y="11115"/>
                  <a:pt x="16347" y="13743"/>
                </a:cubicBezTo>
                <a:cubicBezTo>
                  <a:pt x="16347" y="16371"/>
                  <a:pt x="14433" y="19971"/>
                  <a:pt x="11266" y="2028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7" name="Shape"/>
          <p:cNvSpPr/>
          <p:nvPr/>
        </p:nvSpPr>
        <p:spPr>
          <a:xfrm>
            <a:off x="8910434" y="4711494"/>
            <a:ext cx="701868" cy="866995"/>
          </a:xfrm>
          <a:custGeom>
            <a:avLst/>
            <a:gdLst/>
            <a:ahLst/>
            <a:cxnLst>
              <a:cxn ang="0">
                <a:pos x="wd2" y="hd2"/>
              </a:cxn>
              <a:cxn ang="5400000">
                <a:pos x="wd2" y="hd2"/>
              </a:cxn>
              <a:cxn ang="10800000">
                <a:pos x="wd2" y="hd2"/>
              </a:cxn>
              <a:cxn ang="16200000">
                <a:pos x="wd2" y="hd2"/>
              </a:cxn>
            </a:cxnLst>
            <a:rect l="0" t="0" r="r" b="b"/>
            <a:pathLst>
              <a:path w="21600" h="21600" extrusionOk="0">
                <a:moveTo>
                  <a:pt x="21600" y="11147"/>
                </a:moveTo>
                <a:cubicBezTo>
                  <a:pt x="21600" y="9586"/>
                  <a:pt x="20015" y="8306"/>
                  <a:pt x="18081" y="8306"/>
                </a:cubicBezTo>
                <a:cubicBezTo>
                  <a:pt x="16146" y="8306"/>
                  <a:pt x="14588" y="9586"/>
                  <a:pt x="14588" y="11147"/>
                </a:cubicBezTo>
                <a:cubicBezTo>
                  <a:pt x="14588" y="12578"/>
                  <a:pt x="15878" y="13749"/>
                  <a:pt x="17597" y="13945"/>
                </a:cubicBezTo>
                <a:lnTo>
                  <a:pt x="17597" y="16699"/>
                </a:lnTo>
                <a:cubicBezTo>
                  <a:pt x="17597" y="18954"/>
                  <a:pt x="15313" y="20776"/>
                  <a:pt x="12519" y="20776"/>
                </a:cubicBezTo>
                <a:cubicBezTo>
                  <a:pt x="9725" y="20776"/>
                  <a:pt x="7442" y="18954"/>
                  <a:pt x="7442" y="16699"/>
                </a:cubicBezTo>
                <a:lnTo>
                  <a:pt x="7442" y="12578"/>
                </a:lnTo>
                <a:cubicBezTo>
                  <a:pt x="11042" y="12361"/>
                  <a:pt x="13890" y="9954"/>
                  <a:pt x="13890" y="6983"/>
                </a:cubicBezTo>
                <a:lnTo>
                  <a:pt x="13890" y="3188"/>
                </a:lnTo>
                <a:cubicBezTo>
                  <a:pt x="13890" y="2147"/>
                  <a:pt x="12949" y="1258"/>
                  <a:pt x="11713" y="1084"/>
                </a:cubicBezTo>
                <a:cubicBezTo>
                  <a:pt x="11606" y="477"/>
                  <a:pt x="10934" y="0"/>
                  <a:pt x="10155" y="0"/>
                </a:cubicBezTo>
                <a:cubicBezTo>
                  <a:pt x="9296" y="0"/>
                  <a:pt x="8570" y="586"/>
                  <a:pt x="8570" y="1280"/>
                </a:cubicBezTo>
                <a:cubicBezTo>
                  <a:pt x="8570" y="1973"/>
                  <a:pt x="9296" y="2559"/>
                  <a:pt x="10155" y="2559"/>
                </a:cubicBezTo>
                <a:cubicBezTo>
                  <a:pt x="10746" y="2559"/>
                  <a:pt x="11284" y="2277"/>
                  <a:pt x="11552" y="1887"/>
                </a:cubicBezTo>
                <a:cubicBezTo>
                  <a:pt x="12304" y="1995"/>
                  <a:pt x="12869" y="2537"/>
                  <a:pt x="12869" y="3188"/>
                </a:cubicBezTo>
                <a:lnTo>
                  <a:pt x="12869" y="6983"/>
                </a:lnTo>
                <a:cubicBezTo>
                  <a:pt x="12869" y="9629"/>
                  <a:pt x="10209" y="11776"/>
                  <a:pt x="6931" y="11776"/>
                </a:cubicBezTo>
                <a:cubicBezTo>
                  <a:pt x="3681" y="11776"/>
                  <a:pt x="1021" y="9629"/>
                  <a:pt x="1021" y="6983"/>
                </a:cubicBezTo>
                <a:lnTo>
                  <a:pt x="1021" y="3188"/>
                </a:lnTo>
                <a:cubicBezTo>
                  <a:pt x="1021" y="2537"/>
                  <a:pt x="1585" y="1995"/>
                  <a:pt x="2337" y="1887"/>
                </a:cubicBezTo>
                <a:cubicBezTo>
                  <a:pt x="2606" y="2277"/>
                  <a:pt x="3116" y="2559"/>
                  <a:pt x="3707" y="2559"/>
                </a:cubicBezTo>
                <a:cubicBezTo>
                  <a:pt x="4594" y="2559"/>
                  <a:pt x="5293" y="1973"/>
                  <a:pt x="5293" y="1280"/>
                </a:cubicBezTo>
                <a:cubicBezTo>
                  <a:pt x="5293" y="586"/>
                  <a:pt x="4594" y="0"/>
                  <a:pt x="3707" y="0"/>
                </a:cubicBezTo>
                <a:cubicBezTo>
                  <a:pt x="2928" y="0"/>
                  <a:pt x="2284" y="477"/>
                  <a:pt x="2149" y="1084"/>
                </a:cubicBezTo>
                <a:cubicBezTo>
                  <a:pt x="940" y="1258"/>
                  <a:pt x="0" y="2147"/>
                  <a:pt x="0" y="3188"/>
                </a:cubicBezTo>
                <a:lnTo>
                  <a:pt x="0" y="6983"/>
                </a:lnTo>
                <a:cubicBezTo>
                  <a:pt x="0" y="9954"/>
                  <a:pt x="2848" y="12361"/>
                  <a:pt x="6421" y="12578"/>
                </a:cubicBezTo>
                <a:lnTo>
                  <a:pt x="6421" y="16699"/>
                </a:lnTo>
                <a:cubicBezTo>
                  <a:pt x="6421" y="19388"/>
                  <a:pt x="9161" y="21600"/>
                  <a:pt x="12519" y="21600"/>
                </a:cubicBezTo>
                <a:cubicBezTo>
                  <a:pt x="15878" y="21600"/>
                  <a:pt x="18591" y="19388"/>
                  <a:pt x="18591" y="16699"/>
                </a:cubicBezTo>
                <a:lnTo>
                  <a:pt x="18591" y="13945"/>
                </a:lnTo>
                <a:cubicBezTo>
                  <a:pt x="20284" y="13749"/>
                  <a:pt x="21600" y="12578"/>
                  <a:pt x="21600" y="11147"/>
                </a:cubicBezTo>
                <a:close/>
                <a:moveTo>
                  <a:pt x="10155" y="1735"/>
                </a:moveTo>
                <a:cubicBezTo>
                  <a:pt x="9833" y="1735"/>
                  <a:pt x="9591" y="1540"/>
                  <a:pt x="9591" y="1280"/>
                </a:cubicBezTo>
                <a:cubicBezTo>
                  <a:pt x="9591" y="1019"/>
                  <a:pt x="9833" y="824"/>
                  <a:pt x="10155" y="824"/>
                </a:cubicBezTo>
                <a:cubicBezTo>
                  <a:pt x="10478" y="824"/>
                  <a:pt x="10719" y="1019"/>
                  <a:pt x="10719" y="1280"/>
                </a:cubicBezTo>
                <a:cubicBezTo>
                  <a:pt x="10719" y="1540"/>
                  <a:pt x="10478" y="1735"/>
                  <a:pt x="10155" y="1735"/>
                </a:cubicBezTo>
                <a:close/>
                <a:moveTo>
                  <a:pt x="3707" y="824"/>
                </a:moveTo>
                <a:cubicBezTo>
                  <a:pt x="4030" y="824"/>
                  <a:pt x="4299" y="1019"/>
                  <a:pt x="4299" y="1280"/>
                </a:cubicBezTo>
                <a:cubicBezTo>
                  <a:pt x="4299" y="1540"/>
                  <a:pt x="4030" y="1735"/>
                  <a:pt x="3707" y="1735"/>
                </a:cubicBezTo>
                <a:cubicBezTo>
                  <a:pt x="3412" y="1735"/>
                  <a:pt x="3143" y="1540"/>
                  <a:pt x="3143" y="1280"/>
                </a:cubicBezTo>
                <a:cubicBezTo>
                  <a:pt x="3143" y="1019"/>
                  <a:pt x="3412" y="824"/>
                  <a:pt x="3707" y="824"/>
                </a:cubicBezTo>
                <a:close/>
                <a:moveTo>
                  <a:pt x="18081" y="13164"/>
                </a:moveTo>
                <a:cubicBezTo>
                  <a:pt x="16710" y="13164"/>
                  <a:pt x="15609" y="12253"/>
                  <a:pt x="15609" y="11147"/>
                </a:cubicBezTo>
                <a:cubicBezTo>
                  <a:pt x="15609" y="10041"/>
                  <a:pt x="16710" y="9130"/>
                  <a:pt x="18081" y="9130"/>
                </a:cubicBezTo>
                <a:cubicBezTo>
                  <a:pt x="19478" y="9130"/>
                  <a:pt x="20579" y="10041"/>
                  <a:pt x="20579" y="11147"/>
                </a:cubicBezTo>
                <a:cubicBezTo>
                  <a:pt x="20579" y="12253"/>
                  <a:pt x="19478" y="13164"/>
                  <a:pt x="18081" y="13164"/>
                </a:cubicBezTo>
                <a:close/>
                <a:moveTo>
                  <a:pt x="18081" y="9694"/>
                </a:moveTo>
                <a:cubicBezTo>
                  <a:pt x="17113" y="9694"/>
                  <a:pt x="16307" y="10345"/>
                  <a:pt x="16307" y="11147"/>
                </a:cubicBezTo>
                <a:cubicBezTo>
                  <a:pt x="16307" y="11949"/>
                  <a:pt x="17113" y="12600"/>
                  <a:pt x="18081" y="12600"/>
                </a:cubicBezTo>
                <a:cubicBezTo>
                  <a:pt x="19075" y="12600"/>
                  <a:pt x="19881" y="11949"/>
                  <a:pt x="19881" y="11147"/>
                </a:cubicBezTo>
                <a:cubicBezTo>
                  <a:pt x="19881" y="10345"/>
                  <a:pt x="19075" y="9694"/>
                  <a:pt x="18081" y="9694"/>
                </a:cubicBezTo>
                <a:close/>
                <a:moveTo>
                  <a:pt x="18081" y="11776"/>
                </a:moveTo>
                <a:cubicBezTo>
                  <a:pt x="17651" y="11776"/>
                  <a:pt x="17301" y="11494"/>
                  <a:pt x="17301" y="11147"/>
                </a:cubicBezTo>
                <a:cubicBezTo>
                  <a:pt x="17301" y="10800"/>
                  <a:pt x="17651" y="10518"/>
                  <a:pt x="18081" y="10518"/>
                </a:cubicBezTo>
                <a:cubicBezTo>
                  <a:pt x="18510" y="10518"/>
                  <a:pt x="18860" y="10800"/>
                  <a:pt x="18860" y="11147"/>
                </a:cubicBezTo>
                <a:cubicBezTo>
                  <a:pt x="18860" y="11494"/>
                  <a:pt x="18510" y="11776"/>
                  <a:pt x="18081" y="1177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8" name="Shape"/>
          <p:cNvSpPr/>
          <p:nvPr/>
        </p:nvSpPr>
        <p:spPr>
          <a:xfrm>
            <a:off x="10646164" y="4794056"/>
            <a:ext cx="864661" cy="701871"/>
          </a:xfrm>
          <a:custGeom>
            <a:avLst/>
            <a:gdLst/>
            <a:ahLst/>
            <a:cxnLst>
              <a:cxn ang="0">
                <a:pos x="wd2" y="hd2"/>
              </a:cxn>
              <a:cxn ang="5400000">
                <a:pos x="wd2" y="hd2"/>
              </a:cxn>
              <a:cxn ang="10800000">
                <a:pos x="wd2" y="hd2"/>
              </a:cxn>
              <a:cxn ang="16200000">
                <a:pos x="wd2" y="hd2"/>
              </a:cxn>
            </a:cxnLst>
            <a:rect l="0" t="0" r="r" b="b"/>
            <a:pathLst>
              <a:path w="21542" h="21600" extrusionOk="0">
                <a:moveTo>
                  <a:pt x="16872" y="13175"/>
                </a:moveTo>
                <a:cubicBezTo>
                  <a:pt x="16937" y="13175"/>
                  <a:pt x="16981" y="13175"/>
                  <a:pt x="17024" y="13175"/>
                </a:cubicBezTo>
                <a:cubicBezTo>
                  <a:pt x="18304" y="13175"/>
                  <a:pt x="19236" y="12665"/>
                  <a:pt x="20190" y="11511"/>
                </a:cubicBezTo>
                <a:cubicBezTo>
                  <a:pt x="21210" y="10223"/>
                  <a:pt x="21600" y="8989"/>
                  <a:pt x="21535" y="7191"/>
                </a:cubicBezTo>
                <a:lnTo>
                  <a:pt x="21513" y="6735"/>
                </a:lnTo>
                <a:lnTo>
                  <a:pt x="21145" y="6708"/>
                </a:lnTo>
                <a:cubicBezTo>
                  <a:pt x="19692" y="6601"/>
                  <a:pt x="18672" y="7084"/>
                  <a:pt x="17653" y="8372"/>
                </a:cubicBezTo>
                <a:cubicBezTo>
                  <a:pt x="16677" y="9579"/>
                  <a:pt x="16265" y="10787"/>
                  <a:pt x="16308" y="12450"/>
                </a:cubicBezTo>
                <a:lnTo>
                  <a:pt x="15658" y="13255"/>
                </a:lnTo>
                <a:lnTo>
                  <a:pt x="15658" y="10330"/>
                </a:lnTo>
                <a:cubicBezTo>
                  <a:pt x="16872" y="8962"/>
                  <a:pt x="17393" y="7459"/>
                  <a:pt x="17393" y="5393"/>
                </a:cubicBezTo>
                <a:cubicBezTo>
                  <a:pt x="17393" y="3247"/>
                  <a:pt x="16829" y="1717"/>
                  <a:pt x="15506" y="295"/>
                </a:cubicBezTo>
                <a:lnTo>
                  <a:pt x="15246" y="0"/>
                </a:lnTo>
                <a:lnTo>
                  <a:pt x="14986" y="295"/>
                </a:lnTo>
                <a:cubicBezTo>
                  <a:pt x="13663" y="1717"/>
                  <a:pt x="13099" y="3247"/>
                  <a:pt x="13099" y="5393"/>
                </a:cubicBezTo>
                <a:cubicBezTo>
                  <a:pt x="13099" y="7459"/>
                  <a:pt x="13619" y="8962"/>
                  <a:pt x="14834" y="10330"/>
                </a:cubicBezTo>
                <a:lnTo>
                  <a:pt x="14834" y="13255"/>
                </a:lnTo>
                <a:lnTo>
                  <a:pt x="14183" y="12450"/>
                </a:lnTo>
                <a:cubicBezTo>
                  <a:pt x="14227" y="10787"/>
                  <a:pt x="13836" y="9579"/>
                  <a:pt x="12839" y="8372"/>
                </a:cubicBezTo>
                <a:cubicBezTo>
                  <a:pt x="11819" y="7084"/>
                  <a:pt x="10800" y="6601"/>
                  <a:pt x="9347" y="6708"/>
                </a:cubicBezTo>
                <a:lnTo>
                  <a:pt x="8978" y="6735"/>
                </a:lnTo>
                <a:lnTo>
                  <a:pt x="8957" y="7191"/>
                </a:lnTo>
                <a:cubicBezTo>
                  <a:pt x="8892" y="8989"/>
                  <a:pt x="9282" y="10223"/>
                  <a:pt x="10301" y="11511"/>
                </a:cubicBezTo>
                <a:cubicBezTo>
                  <a:pt x="11255" y="12665"/>
                  <a:pt x="12188" y="13175"/>
                  <a:pt x="13467" y="13175"/>
                </a:cubicBezTo>
                <a:cubicBezTo>
                  <a:pt x="13511" y="13175"/>
                  <a:pt x="13554" y="13175"/>
                  <a:pt x="13619" y="13175"/>
                </a:cubicBezTo>
                <a:lnTo>
                  <a:pt x="14834" y="14704"/>
                </a:lnTo>
                <a:lnTo>
                  <a:pt x="14834" y="20607"/>
                </a:lnTo>
                <a:lnTo>
                  <a:pt x="5270" y="20607"/>
                </a:lnTo>
                <a:lnTo>
                  <a:pt x="5270" y="18165"/>
                </a:lnTo>
                <a:cubicBezTo>
                  <a:pt x="6419" y="18112"/>
                  <a:pt x="7287" y="17629"/>
                  <a:pt x="8154" y="16582"/>
                </a:cubicBezTo>
                <a:cubicBezTo>
                  <a:pt x="9108" y="15375"/>
                  <a:pt x="9477" y="14194"/>
                  <a:pt x="9412" y="12504"/>
                </a:cubicBezTo>
                <a:lnTo>
                  <a:pt x="9390" y="12048"/>
                </a:lnTo>
                <a:lnTo>
                  <a:pt x="9022" y="12048"/>
                </a:lnTo>
                <a:cubicBezTo>
                  <a:pt x="7655" y="11940"/>
                  <a:pt x="6701" y="12397"/>
                  <a:pt x="5725" y="13604"/>
                </a:cubicBezTo>
                <a:cubicBezTo>
                  <a:pt x="5270" y="14167"/>
                  <a:pt x="4945" y="14731"/>
                  <a:pt x="4749" y="15348"/>
                </a:cubicBezTo>
                <a:cubicBezTo>
                  <a:pt x="4641" y="15160"/>
                  <a:pt x="4511" y="14999"/>
                  <a:pt x="4381" y="14811"/>
                </a:cubicBezTo>
                <a:cubicBezTo>
                  <a:pt x="3708" y="13980"/>
                  <a:pt x="3014" y="13658"/>
                  <a:pt x="2082" y="13711"/>
                </a:cubicBezTo>
                <a:lnTo>
                  <a:pt x="1713" y="13738"/>
                </a:lnTo>
                <a:lnTo>
                  <a:pt x="1692" y="14194"/>
                </a:lnTo>
                <a:cubicBezTo>
                  <a:pt x="1627" y="15375"/>
                  <a:pt x="1908" y="16234"/>
                  <a:pt x="2581" y="17065"/>
                </a:cubicBezTo>
                <a:cubicBezTo>
                  <a:pt x="3145" y="17763"/>
                  <a:pt x="3708" y="18085"/>
                  <a:pt x="4446" y="18139"/>
                </a:cubicBezTo>
                <a:lnTo>
                  <a:pt x="4446" y="20607"/>
                </a:lnTo>
                <a:lnTo>
                  <a:pt x="0" y="20607"/>
                </a:lnTo>
                <a:lnTo>
                  <a:pt x="0" y="21600"/>
                </a:lnTo>
                <a:lnTo>
                  <a:pt x="20104" y="21600"/>
                </a:lnTo>
                <a:lnTo>
                  <a:pt x="20104" y="20607"/>
                </a:lnTo>
                <a:lnTo>
                  <a:pt x="15658" y="20607"/>
                </a:lnTo>
                <a:lnTo>
                  <a:pt x="15658" y="14704"/>
                </a:lnTo>
                <a:lnTo>
                  <a:pt x="16872" y="13175"/>
                </a:lnTo>
                <a:close/>
                <a:moveTo>
                  <a:pt x="18239" y="9069"/>
                </a:moveTo>
                <a:cubicBezTo>
                  <a:pt x="18998" y="8130"/>
                  <a:pt x="19713" y="7728"/>
                  <a:pt x="20733" y="7701"/>
                </a:cubicBezTo>
                <a:cubicBezTo>
                  <a:pt x="20711" y="8962"/>
                  <a:pt x="20386" y="9847"/>
                  <a:pt x="19605" y="10787"/>
                </a:cubicBezTo>
                <a:cubicBezTo>
                  <a:pt x="18846" y="11726"/>
                  <a:pt x="18130" y="12155"/>
                  <a:pt x="17111" y="12155"/>
                </a:cubicBezTo>
                <a:cubicBezTo>
                  <a:pt x="17133" y="10921"/>
                  <a:pt x="17480" y="10035"/>
                  <a:pt x="18239" y="9069"/>
                </a:cubicBezTo>
                <a:close/>
                <a:moveTo>
                  <a:pt x="10887" y="10787"/>
                </a:moveTo>
                <a:cubicBezTo>
                  <a:pt x="10128" y="9847"/>
                  <a:pt x="9781" y="8962"/>
                  <a:pt x="9781" y="7701"/>
                </a:cubicBezTo>
                <a:cubicBezTo>
                  <a:pt x="10778" y="7728"/>
                  <a:pt x="11494" y="8103"/>
                  <a:pt x="12253" y="9069"/>
                </a:cubicBezTo>
                <a:cubicBezTo>
                  <a:pt x="13034" y="10008"/>
                  <a:pt x="13359" y="10921"/>
                  <a:pt x="13381" y="12155"/>
                </a:cubicBezTo>
                <a:cubicBezTo>
                  <a:pt x="12361" y="12155"/>
                  <a:pt x="11646" y="11726"/>
                  <a:pt x="10887" y="10787"/>
                </a:cubicBezTo>
                <a:close/>
                <a:moveTo>
                  <a:pt x="6311" y="14328"/>
                </a:moveTo>
                <a:cubicBezTo>
                  <a:pt x="7005" y="13443"/>
                  <a:pt x="7677" y="13067"/>
                  <a:pt x="8610" y="13040"/>
                </a:cubicBezTo>
                <a:cubicBezTo>
                  <a:pt x="8588" y="14167"/>
                  <a:pt x="8263" y="14999"/>
                  <a:pt x="7569" y="15858"/>
                </a:cubicBezTo>
                <a:cubicBezTo>
                  <a:pt x="6853" y="16743"/>
                  <a:pt x="6202" y="17119"/>
                  <a:pt x="5270" y="17146"/>
                </a:cubicBezTo>
                <a:cubicBezTo>
                  <a:pt x="5292" y="16019"/>
                  <a:pt x="5595" y="15187"/>
                  <a:pt x="6311" y="14328"/>
                </a:cubicBezTo>
                <a:close/>
                <a:moveTo>
                  <a:pt x="3145" y="16341"/>
                </a:moveTo>
                <a:cubicBezTo>
                  <a:pt x="2733" y="15831"/>
                  <a:pt x="2537" y="15375"/>
                  <a:pt x="2516" y="14731"/>
                </a:cubicBezTo>
                <a:cubicBezTo>
                  <a:pt x="3014" y="14785"/>
                  <a:pt x="3383" y="15026"/>
                  <a:pt x="3795" y="15536"/>
                </a:cubicBezTo>
                <a:cubicBezTo>
                  <a:pt x="4207" y="16046"/>
                  <a:pt x="4402" y="16502"/>
                  <a:pt x="4446" y="17146"/>
                </a:cubicBezTo>
                <a:cubicBezTo>
                  <a:pt x="3925" y="17092"/>
                  <a:pt x="3557" y="16851"/>
                  <a:pt x="3145" y="16341"/>
                </a:cubicBezTo>
                <a:close/>
                <a:moveTo>
                  <a:pt x="13923" y="5393"/>
                </a:moveTo>
                <a:cubicBezTo>
                  <a:pt x="13923" y="3649"/>
                  <a:pt x="14292" y="2495"/>
                  <a:pt x="15246" y="1368"/>
                </a:cubicBezTo>
                <a:cubicBezTo>
                  <a:pt x="16200" y="2495"/>
                  <a:pt x="16569" y="3649"/>
                  <a:pt x="16569" y="5393"/>
                </a:cubicBezTo>
                <a:cubicBezTo>
                  <a:pt x="16569" y="7111"/>
                  <a:pt x="16200" y="8291"/>
                  <a:pt x="15246" y="9418"/>
                </a:cubicBezTo>
                <a:cubicBezTo>
                  <a:pt x="14292" y="8291"/>
                  <a:pt x="13923" y="7111"/>
                  <a:pt x="13923" y="539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9" name="Shape"/>
          <p:cNvSpPr/>
          <p:nvPr/>
        </p:nvSpPr>
        <p:spPr>
          <a:xfrm>
            <a:off x="1510560" y="6479205"/>
            <a:ext cx="751789" cy="932273"/>
          </a:xfrm>
          <a:custGeom>
            <a:avLst/>
            <a:gdLst/>
            <a:ahLst/>
            <a:cxnLst>
              <a:cxn ang="0">
                <a:pos x="wd2" y="hd2"/>
              </a:cxn>
              <a:cxn ang="5400000">
                <a:pos x="wd2" y="hd2"/>
              </a:cxn>
              <a:cxn ang="10800000">
                <a:pos x="wd2" y="hd2"/>
              </a:cxn>
              <a:cxn ang="16200000">
                <a:pos x="wd2" y="hd2"/>
              </a:cxn>
            </a:cxnLst>
            <a:rect l="0" t="0" r="r" b="b"/>
            <a:pathLst>
              <a:path w="21600" h="21600" extrusionOk="0">
                <a:moveTo>
                  <a:pt x="17620" y="0"/>
                </a:moveTo>
                <a:lnTo>
                  <a:pt x="9536" y="0"/>
                </a:lnTo>
                <a:cubicBezTo>
                  <a:pt x="7333" y="0"/>
                  <a:pt x="5556" y="1455"/>
                  <a:pt x="5556" y="3233"/>
                </a:cubicBezTo>
                <a:lnTo>
                  <a:pt x="5556" y="4061"/>
                </a:lnTo>
                <a:lnTo>
                  <a:pt x="926" y="4061"/>
                </a:lnTo>
                <a:lnTo>
                  <a:pt x="6733" y="7193"/>
                </a:lnTo>
                <a:cubicBezTo>
                  <a:pt x="2703" y="7678"/>
                  <a:pt x="0" y="9032"/>
                  <a:pt x="0" y="10628"/>
                </a:cubicBezTo>
                <a:cubicBezTo>
                  <a:pt x="0" y="11073"/>
                  <a:pt x="200" y="11477"/>
                  <a:pt x="551" y="11861"/>
                </a:cubicBezTo>
                <a:cubicBezTo>
                  <a:pt x="200" y="12245"/>
                  <a:pt x="0" y="12649"/>
                  <a:pt x="0" y="13073"/>
                </a:cubicBezTo>
                <a:cubicBezTo>
                  <a:pt x="0" y="13497"/>
                  <a:pt x="200" y="13922"/>
                  <a:pt x="551" y="14285"/>
                </a:cubicBezTo>
                <a:cubicBezTo>
                  <a:pt x="200" y="14690"/>
                  <a:pt x="0" y="15094"/>
                  <a:pt x="0" y="15518"/>
                </a:cubicBezTo>
                <a:cubicBezTo>
                  <a:pt x="0" y="15942"/>
                  <a:pt x="200" y="16367"/>
                  <a:pt x="551" y="16730"/>
                </a:cubicBezTo>
                <a:cubicBezTo>
                  <a:pt x="200" y="17135"/>
                  <a:pt x="0" y="17539"/>
                  <a:pt x="0" y="17963"/>
                </a:cubicBezTo>
                <a:cubicBezTo>
                  <a:pt x="0" y="20004"/>
                  <a:pt x="4405" y="21600"/>
                  <a:pt x="10062" y="21600"/>
                </a:cubicBezTo>
                <a:cubicBezTo>
                  <a:pt x="15693" y="21600"/>
                  <a:pt x="20098" y="20004"/>
                  <a:pt x="20098" y="17963"/>
                </a:cubicBezTo>
                <a:cubicBezTo>
                  <a:pt x="20098" y="17539"/>
                  <a:pt x="19923" y="17135"/>
                  <a:pt x="19548" y="16730"/>
                </a:cubicBezTo>
                <a:cubicBezTo>
                  <a:pt x="19898" y="16367"/>
                  <a:pt x="20098" y="15942"/>
                  <a:pt x="20098" y="15518"/>
                </a:cubicBezTo>
                <a:cubicBezTo>
                  <a:pt x="20098" y="15094"/>
                  <a:pt x="19923" y="14690"/>
                  <a:pt x="19548" y="14285"/>
                </a:cubicBezTo>
                <a:cubicBezTo>
                  <a:pt x="19898" y="13922"/>
                  <a:pt x="20098" y="13497"/>
                  <a:pt x="20098" y="13073"/>
                </a:cubicBezTo>
                <a:cubicBezTo>
                  <a:pt x="20098" y="12649"/>
                  <a:pt x="19923" y="12245"/>
                  <a:pt x="19548" y="11861"/>
                </a:cubicBezTo>
                <a:cubicBezTo>
                  <a:pt x="19898" y="11477"/>
                  <a:pt x="20098" y="11073"/>
                  <a:pt x="20098" y="10628"/>
                </a:cubicBezTo>
                <a:cubicBezTo>
                  <a:pt x="20098" y="9032"/>
                  <a:pt x="17395" y="7678"/>
                  <a:pt x="13365" y="7193"/>
                </a:cubicBezTo>
                <a:lnTo>
                  <a:pt x="19172" y="4061"/>
                </a:lnTo>
                <a:lnTo>
                  <a:pt x="14542" y="4061"/>
                </a:lnTo>
                <a:lnTo>
                  <a:pt x="14567" y="3233"/>
                </a:lnTo>
                <a:cubicBezTo>
                  <a:pt x="14567" y="1879"/>
                  <a:pt x="15918" y="768"/>
                  <a:pt x="17620" y="768"/>
                </a:cubicBezTo>
                <a:cubicBezTo>
                  <a:pt x="19297" y="768"/>
                  <a:pt x="20674" y="1879"/>
                  <a:pt x="20674" y="3233"/>
                </a:cubicBezTo>
                <a:lnTo>
                  <a:pt x="20674" y="4849"/>
                </a:lnTo>
                <a:lnTo>
                  <a:pt x="21600" y="4849"/>
                </a:lnTo>
                <a:lnTo>
                  <a:pt x="21600" y="3233"/>
                </a:lnTo>
                <a:cubicBezTo>
                  <a:pt x="21600" y="1455"/>
                  <a:pt x="19823" y="0"/>
                  <a:pt x="17620" y="0"/>
                </a:cubicBezTo>
                <a:close/>
                <a:moveTo>
                  <a:pt x="18872" y="12406"/>
                </a:moveTo>
                <a:cubicBezTo>
                  <a:pt x="19072" y="12629"/>
                  <a:pt x="19147" y="12851"/>
                  <a:pt x="19147" y="13073"/>
                </a:cubicBezTo>
                <a:cubicBezTo>
                  <a:pt x="19147" y="14467"/>
                  <a:pt x="15493" y="15942"/>
                  <a:pt x="10062" y="15942"/>
                </a:cubicBezTo>
                <a:cubicBezTo>
                  <a:pt x="4605" y="15942"/>
                  <a:pt x="951" y="14467"/>
                  <a:pt x="951" y="13073"/>
                </a:cubicBezTo>
                <a:cubicBezTo>
                  <a:pt x="951" y="12851"/>
                  <a:pt x="1051" y="12629"/>
                  <a:pt x="1226" y="12406"/>
                </a:cubicBezTo>
                <a:cubicBezTo>
                  <a:pt x="2928" y="13518"/>
                  <a:pt x="6207" y="14265"/>
                  <a:pt x="10062" y="14265"/>
                </a:cubicBezTo>
                <a:cubicBezTo>
                  <a:pt x="13891" y="14265"/>
                  <a:pt x="17170" y="13518"/>
                  <a:pt x="18872" y="12406"/>
                </a:cubicBezTo>
                <a:close/>
                <a:moveTo>
                  <a:pt x="19147" y="15518"/>
                </a:moveTo>
                <a:cubicBezTo>
                  <a:pt x="19147" y="16912"/>
                  <a:pt x="15493" y="18387"/>
                  <a:pt x="10062" y="18387"/>
                </a:cubicBezTo>
                <a:cubicBezTo>
                  <a:pt x="4605" y="18387"/>
                  <a:pt x="951" y="16912"/>
                  <a:pt x="951" y="15518"/>
                </a:cubicBezTo>
                <a:cubicBezTo>
                  <a:pt x="951" y="15296"/>
                  <a:pt x="1051" y="15074"/>
                  <a:pt x="1226" y="14851"/>
                </a:cubicBezTo>
                <a:cubicBezTo>
                  <a:pt x="2928" y="15963"/>
                  <a:pt x="6207" y="16710"/>
                  <a:pt x="10062" y="16710"/>
                </a:cubicBezTo>
                <a:cubicBezTo>
                  <a:pt x="13891" y="16710"/>
                  <a:pt x="17170" y="15963"/>
                  <a:pt x="18872" y="14851"/>
                </a:cubicBezTo>
                <a:cubicBezTo>
                  <a:pt x="19072" y="15074"/>
                  <a:pt x="19147" y="15296"/>
                  <a:pt x="19147" y="15518"/>
                </a:cubicBezTo>
                <a:close/>
                <a:moveTo>
                  <a:pt x="10062" y="20832"/>
                </a:moveTo>
                <a:cubicBezTo>
                  <a:pt x="4605" y="20832"/>
                  <a:pt x="951" y="19357"/>
                  <a:pt x="951" y="17963"/>
                </a:cubicBezTo>
                <a:cubicBezTo>
                  <a:pt x="951" y="17741"/>
                  <a:pt x="1051" y="17518"/>
                  <a:pt x="1226" y="17296"/>
                </a:cubicBezTo>
                <a:cubicBezTo>
                  <a:pt x="2928" y="18407"/>
                  <a:pt x="6207" y="19155"/>
                  <a:pt x="10062" y="19155"/>
                </a:cubicBezTo>
                <a:cubicBezTo>
                  <a:pt x="13891" y="19155"/>
                  <a:pt x="17170" y="18407"/>
                  <a:pt x="18872" y="17296"/>
                </a:cubicBezTo>
                <a:cubicBezTo>
                  <a:pt x="19072" y="17518"/>
                  <a:pt x="19147" y="17741"/>
                  <a:pt x="19147" y="17963"/>
                </a:cubicBezTo>
                <a:cubicBezTo>
                  <a:pt x="19147" y="19357"/>
                  <a:pt x="15493" y="20832"/>
                  <a:pt x="10062" y="20832"/>
                </a:cubicBezTo>
                <a:close/>
                <a:moveTo>
                  <a:pt x="19147" y="10628"/>
                </a:moveTo>
                <a:cubicBezTo>
                  <a:pt x="19147" y="12022"/>
                  <a:pt x="15493" y="13518"/>
                  <a:pt x="10062" y="13518"/>
                </a:cubicBezTo>
                <a:cubicBezTo>
                  <a:pt x="4605" y="13518"/>
                  <a:pt x="951" y="12022"/>
                  <a:pt x="951" y="10628"/>
                </a:cubicBezTo>
                <a:cubicBezTo>
                  <a:pt x="951" y="9355"/>
                  <a:pt x="3930" y="8163"/>
                  <a:pt x="7934" y="7840"/>
                </a:cubicBezTo>
                <a:lnTo>
                  <a:pt x="10037" y="8971"/>
                </a:lnTo>
                <a:lnTo>
                  <a:pt x="12164" y="7840"/>
                </a:lnTo>
                <a:cubicBezTo>
                  <a:pt x="16169" y="8163"/>
                  <a:pt x="19147" y="9355"/>
                  <a:pt x="19147" y="10628"/>
                </a:cubicBezTo>
                <a:close/>
                <a:moveTo>
                  <a:pt x="13616" y="3233"/>
                </a:moveTo>
                <a:lnTo>
                  <a:pt x="13616" y="4829"/>
                </a:lnTo>
                <a:lnTo>
                  <a:pt x="16044" y="4829"/>
                </a:lnTo>
                <a:lnTo>
                  <a:pt x="10037" y="8062"/>
                </a:lnTo>
                <a:lnTo>
                  <a:pt x="4055" y="4829"/>
                </a:lnTo>
                <a:lnTo>
                  <a:pt x="6483" y="4829"/>
                </a:lnTo>
                <a:lnTo>
                  <a:pt x="6483" y="3233"/>
                </a:lnTo>
                <a:cubicBezTo>
                  <a:pt x="6483" y="1879"/>
                  <a:pt x="7859" y="768"/>
                  <a:pt x="9536" y="768"/>
                </a:cubicBezTo>
                <a:lnTo>
                  <a:pt x="15042" y="768"/>
                </a:lnTo>
                <a:cubicBezTo>
                  <a:pt x="14166" y="1354"/>
                  <a:pt x="13616" y="2243"/>
                  <a:pt x="13616" y="3233"/>
                </a:cubicBezTo>
                <a:close/>
                <a:moveTo>
                  <a:pt x="7058" y="10628"/>
                </a:moveTo>
                <a:cubicBezTo>
                  <a:pt x="7058" y="11457"/>
                  <a:pt x="8610" y="11841"/>
                  <a:pt x="10062" y="11841"/>
                </a:cubicBezTo>
                <a:cubicBezTo>
                  <a:pt x="11488" y="11841"/>
                  <a:pt x="13040" y="11457"/>
                  <a:pt x="13040" y="10628"/>
                </a:cubicBezTo>
                <a:cubicBezTo>
                  <a:pt x="13040" y="9820"/>
                  <a:pt x="11488" y="9436"/>
                  <a:pt x="10062" y="9436"/>
                </a:cubicBezTo>
                <a:cubicBezTo>
                  <a:pt x="8610" y="9436"/>
                  <a:pt x="7058" y="9820"/>
                  <a:pt x="7058" y="10628"/>
                </a:cubicBezTo>
                <a:close/>
                <a:moveTo>
                  <a:pt x="10062" y="10204"/>
                </a:moveTo>
                <a:cubicBezTo>
                  <a:pt x="11338" y="10204"/>
                  <a:pt x="12039" y="10527"/>
                  <a:pt x="12089" y="10628"/>
                </a:cubicBezTo>
                <a:cubicBezTo>
                  <a:pt x="12039" y="10749"/>
                  <a:pt x="11338" y="11073"/>
                  <a:pt x="10062" y="11073"/>
                </a:cubicBezTo>
                <a:cubicBezTo>
                  <a:pt x="8785" y="11073"/>
                  <a:pt x="8109" y="10770"/>
                  <a:pt x="8009" y="10628"/>
                </a:cubicBezTo>
                <a:cubicBezTo>
                  <a:pt x="8109" y="10507"/>
                  <a:pt x="8785" y="10204"/>
                  <a:pt x="10062" y="1020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0" name="Shape"/>
          <p:cNvSpPr/>
          <p:nvPr/>
        </p:nvSpPr>
        <p:spPr>
          <a:xfrm>
            <a:off x="3250127" y="6580970"/>
            <a:ext cx="951476" cy="728749"/>
          </a:xfrm>
          <a:custGeom>
            <a:avLst/>
            <a:gdLst/>
            <a:ahLst/>
            <a:cxnLst>
              <a:cxn ang="0">
                <a:pos x="wd2" y="hd2"/>
              </a:cxn>
              <a:cxn ang="5400000">
                <a:pos x="wd2" y="hd2"/>
              </a:cxn>
              <a:cxn ang="10800000">
                <a:pos x="wd2" y="hd2"/>
              </a:cxn>
              <a:cxn ang="16200000">
                <a:pos x="wd2" y="hd2"/>
              </a:cxn>
            </a:cxnLst>
            <a:rect l="0" t="0" r="r" b="b"/>
            <a:pathLst>
              <a:path w="21600" h="21600" extrusionOk="0">
                <a:moveTo>
                  <a:pt x="18119" y="1628"/>
                </a:moveTo>
                <a:lnTo>
                  <a:pt x="3481" y="1628"/>
                </a:lnTo>
                <a:lnTo>
                  <a:pt x="3481" y="14159"/>
                </a:lnTo>
                <a:lnTo>
                  <a:pt x="18119" y="14159"/>
                </a:lnTo>
                <a:lnTo>
                  <a:pt x="18119" y="1628"/>
                </a:lnTo>
                <a:close/>
                <a:moveTo>
                  <a:pt x="17387" y="13203"/>
                </a:moveTo>
                <a:lnTo>
                  <a:pt x="4233" y="13203"/>
                </a:lnTo>
                <a:lnTo>
                  <a:pt x="4233" y="2610"/>
                </a:lnTo>
                <a:lnTo>
                  <a:pt x="17387" y="2610"/>
                </a:lnTo>
                <a:lnTo>
                  <a:pt x="17387" y="13203"/>
                </a:lnTo>
                <a:close/>
                <a:moveTo>
                  <a:pt x="19385" y="15167"/>
                </a:moveTo>
                <a:lnTo>
                  <a:pt x="19385" y="0"/>
                </a:lnTo>
                <a:lnTo>
                  <a:pt x="2215" y="0"/>
                </a:lnTo>
                <a:lnTo>
                  <a:pt x="2215" y="15167"/>
                </a:lnTo>
                <a:lnTo>
                  <a:pt x="0" y="18887"/>
                </a:lnTo>
                <a:lnTo>
                  <a:pt x="0" y="21600"/>
                </a:lnTo>
                <a:lnTo>
                  <a:pt x="21600" y="21600"/>
                </a:lnTo>
                <a:lnTo>
                  <a:pt x="21600" y="18887"/>
                </a:lnTo>
                <a:lnTo>
                  <a:pt x="19385" y="15167"/>
                </a:lnTo>
                <a:close/>
                <a:moveTo>
                  <a:pt x="18831" y="15812"/>
                </a:moveTo>
                <a:lnTo>
                  <a:pt x="20710" y="18965"/>
                </a:lnTo>
                <a:lnTo>
                  <a:pt x="890" y="18965"/>
                </a:lnTo>
                <a:lnTo>
                  <a:pt x="2769" y="15812"/>
                </a:lnTo>
                <a:lnTo>
                  <a:pt x="18831" y="15812"/>
                </a:lnTo>
                <a:close/>
                <a:moveTo>
                  <a:pt x="18653" y="956"/>
                </a:moveTo>
                <a:lnTo>
                  <a:pt x="18653" y="14831"/>
                </a:lnTo>
                <a:lnTo>
                  <a:pt x="2967" y="14831"/>
                </a:lnTo>
                <a:lnTo>
                  <a:pt x="2967" y="956"/>
                </a:lnTo>
                <a:lnTo>
                  <a:pt x="18653" y="956"/>
                </a:lnTo>
                <a:close/>
                <a:moveTo>
                  <a:pt x="752" y="20618"/>
                </a:moveTo>
                <a:lnTo>
                  <a:pt x="752" y="19946"/>
                </a:lnTo>
                <a:lnTo>
                  <a:pt x="20848" y="19946"/>
                </a:lnTo>
                <a:lnTo>
                  <a:pt x="20848" y="20618"/>
                </a:lnTo>
                <a:lnTo>
                  <a:pt x="752" y="20618"/>
                </a:lnTo>
                <a:close/>
                <a:moveTo>
                  <a:pt x="9237" y="9637"/>
                </a:moveTo>
                <a:lnTo>
                  <a:pt x="8130" y="7700"/>
                </a:lnTo>
                <a:lnTo>
                  <a:pt x="9237" y="5762"/>
                </a:lnTo>
                <a:lnTo>
                  <a:pt x="9851" y="6330"/>
                </a:lnTo>
                <a:lnTo>
                  <a:pt x="9059" y="7700"/>
                </a:lnTo>
                <a:lnTo>
                  <a:pt x="9851" y="9043"/>
                </a:lnTo>
                <a:lnTo>
                  <a:pt x="9237" y="9637"/>
                </a:lnTo>
                <a:close/>
                <a:moveTo>
                  <a:pt x="11769" y="9043"/>
                </a:moveTo>
                <a:lnTo>
                  <a:pt x="12560" y="7700"/>
                </a:lnTo>
                <a:lnTo>
                  <a:pt x="11769" y="6330"/>
                </a:lnTo>
                <a:lnTo>
                  <a:pt x="12363" y="5762"/>
                </a:lnTo>
                <a:lnTo>
                  <a:pt x="13490" y="7700"/>
                </a:lnTo>
                <a:lnTo>
                  <a:pt x="12363" y="9637"/>
                </a:lnTo>
                <a:lnTo>
                  <a:pt x="11769" y="9043"/>
                </a:lnTo>
                <a:close/>
                <a:moveTo>
                  <a:pt x="10701" y="10283"/>
                </a:moveTo>
                <a:lnTo>
                  <a:pt x="9969" y="10051"/>
                </a:lnTo>
                <a:lnTo>
                  <a:pt x="10919" y="5090"/>
                </a:lnTo>
                <a:lnTo>
                  <a:pt x="11651" y="5348"/>
                </a:lnTo>
                <a:lnTo>
                  <a:pt x="10701" y="10283"/>
                </a:lnTo>
                <a:close/>
                <a:moveTo>
                  <a:pt x="17446" y="16768"/>
                </a:moveTo>
                <a:cubicBezTo>
                  <a:pt x="17446" y="16536"/>
                  <a:pt x="17585" y="16355"/>
                  <a:pt x="17763" y="16355"/>
                </a:cubicBezTo>
                <a:cubicBezTo>
                  <a:pt x="17921" y="16355"/>
                  <a:pt x="18079" y="16536"/>
                  <a:pt x="18079" y="16768"/>
                </a:cubicBezTo>
                <a:cubicBezTo>
                  <a:pt x="18079" y="17001"/>
                  <a:pt x="17921" y="17182"/>
                  <a:pt x="17763" y="17182"/>
                </a:cubicBezTo>
                <a:cubicBezTo>
                  <a:pt x="17585" y="17182"/>
                  <a:pt x="17446" y="17001"/>
                  <a:pt x="17446" y="16768"/>
                </a:cubicBezTo>
                <a:close/>
                <a:moveTo>
                  <a:pt x="16180" y="16768"/>
                </a:moveTo>
                <a:cubicBezTo>
                  <a:pt x="16180" y="16536"/>
                  <a:pt x="16319" y="16355"/>
                  <a:pt x="16497" y="16355"/>
                </a:cubicBezTo>
                <a:cubicBezTo>
                  <a:pt x="16675" y="16355"/>
                  <a:pt x="16813" y="16536"/>
                  <a:pt x="16813" y="16768"/>
                </a:cubicBezTo>
                <a:cubicBezTo>
                  <a:pt x="16813" y="17001"/>
                  <a:pt x="16675" y="17182"/>
                  <a:pt x="16497" y="17182"/>
                </a:cubicBezTo>
                <a:cubicBezTo>
                  <a:pt x="16319" y="17182"/>
                  <a:pt x="16180" y="17001"/>
                  <a:pt x="16180" y="16768"/>
                </a:cubicBezTo>
                <a:close/>
                <a:moveTo>
                  <a:pt x="14914" y="16768"/>
                </a:moveTo>
                <a:cubicBezTo>
                  <a:pt x="14914" y="16536"/>
                  <a:pt x="15053" y="16355"/>
                  <a:pt x="15231" y="16355"/>
                </a:cubicBezTo>
                <a:cubicBezTo>
                  <a:pt x="15409" y="16355"/>
                  <a:pt x="15547" y="16536"/>
                  <a:pt x="15547" y="16768"/>
                </a:cubicBezTo>
                <a:cubicBezTo>
                  <a:pt x="15547" y="17001"/>
                  <a:pt x="15409" y="17182"/>
                  <a:pt x="15231" y="17182"/>
                </a:cubicBezTo>
                <a:cubicBezTo>
                  <a:pt x="15053" y="17182"/>
                  <a:pt x="14914" y="17001"/>
                  <a:pt x="14914" y="16768"/>
                </a:cubicBezTo>
                <a:close/>
                <a:moveTo>
                  <a:pt x="13648" y="16768"/>
                </a:moveTo>
                <a:cubicBezTo>
                  <a:pt x="13648" y="16536"/>
                  <a:pt x="13787" y="16355"/>
                  <a:pt x="13965" y="16355"/>
                </a:cubicBezTo>
                <a:cubicBezTo>
                  <a:pt x="14143" y="16355"/>
                  <a:pt x="14281" y="16536"/>
                  <a:pt x="14281" y="16768"/>
                </a:cubicBezTo>
                <a:cubicBezTo>
                  <a:pt x="14281" y="17001"/>
                  <a:pt x="14143" y="17182"/>
                  <a:pt x="13965" y="17182"/>
                </a:cubicBezTo>
                <a:cubicBezTo>
                  <a:pt x="13787" y="17182"/>
                  <a:pt x="13648" y="17001"/>
                  <a:pt x="13648" y="16768"/>
                </a:cubicBezTo>
                <a:close/>
                <a:moveTo>
                  <a:pt x="12382" y="16768"/>
                </a:moveTo>
                <a:cubicBezTo>
                  <a:pt x="12382" y="16536"/>
                  <a:pt x="12521" y="16355"/>
                  <a:pt x="12699" y="16355"/>
                </a:cubicBezTo>
                <a:cubicBezTo>
                  <a:pt x="12877" y="16355"/>
                  <a:pt x="13015" y="16536"/>
                  <a:pt x="13015" y="16768"/>
                </a:cubicBezTo>
                <a:cubicBezTo>
                  <a:pt x="13015" y="17001"/>
                  <a:pt x="12877" y="17182"/>
                  <a:pt x="12699" y="17182"/>
                </a:cubicBezTo>
                <a:cubicBezTo>
                  <a:pt x="12521" y="17182"/>
                  <a:pt x="12382" y="17001"/>
                  <a:pt x="12382" y="16768"/>
                </a:cubicBezTo>
                <a:close/>
                <a:moveTo>
                  <a:pt x="11116" y="16768"/>
                </a:moveTo>
                <a:cubicBezTo>
                  <a:pt x="11116" y="16536"/>
                  <a:pt x="11255" y="16355"/>
                  <a:pt x="11433" y="16355"/>
                </a:cubicBezTo>
                <a:cubicBezTo>
                  <a:pt x="11611" y="16355"/>
                  <a:pt x="11749" y="16536"/>
                  <a:pt x="11749" y="16768"/>
                </a:cubicBezTo>
                <a:cubicBezTo>
                  <a:pt x="11749" y="17001"/>
                  <a:pt x="11611" y="17182"/>
                  <a:pt x="11433" y="17182"/>
                </a:cubicBezTo>
                <a:cubicBezTo>
                  <a:pt x="11255" y="17182"/>
                  <a:pt x="11116" y="17001"/>
                  <a:pt x="11116" y="16768"/>
                </a:cubicBezTo>
                <a:close/>
                <a:moveTo>
                  <a:pt x="9851" y="16768"/>
                </a:moveTo>
                <a:cubicBezTo>
                  <a:pt x="9851" y="16536"/>
                  <a:pt x="10009" y="16355"/>
                  <a:pt x="10167" y="16355"/>
                </a:cubicBezTo>
                <a:cubicBezTo>
                  <a:pt x="10345" y="16355"/>
                  <a:pt x="10484" y="16536"/>
                  <a:pt x="10484" y="16768"/>
                </a:cubicBezTo>
                <a:cubicBezTo>
                  <a:pt x="10484" y="17001"/>
                  <a:pt x="10345" y="17182"/>
                  <a:pt x="10167" y="17182"/>
                </a:cubicBezTo>
                <a:cubicBezTo>
                  <a:pt x="10009" y="17182"/>
                  <a:pt x="9851" y="17001"/>
                  <a:pt x="9851" y="16768"/>
                </a:cubicBezTo>
                <a:close/>
                <a:moveTo>
                  <a:pt x="8604" y="16768"/>
                </a:moveTo>
                <a:cubicBezTo>
                  <a:pt x="8604" y="16536"/>
                  <a:pt x="8743" y="16355"/>
                  <a:pt x="8901" y="16355"/>
                </a:cubicBezTo>
                <a:cubicBezTo>
                  <a:pt x="9079" y="16355"/>
                  <a:pt x="9218" y="16536"/>
                  <a:pt x="9218" y="16768"/>
                </a:cubicBezTo>
                <a:cubicBezTo>
                  <a:pt x="9218" y="17001"/>
                  <a:pt x="9079" y="17182"/>
                  <a:pt x="8901" y="17182"/>
                </a:cubicBezTo>
                <a:cubicBezTo>
                  <a:pt x="8743" y="17182"/>
                  <a:pt x="8604" y="17001"/>
                  <a:pt x="8604" y="16768"/>
                </a:cubicBezTo>
                <a:close/>
                <a:moveTo>
                  <a:pt x="7338" y="16768"/>
                </a:moveTo>
                <a:cubicBezTo>
                  <a:pt x="7338" y="16536"/>
                  <a:pt x="7497" y="16355"/>
                  <a:pt x="7655" y="16355"/>
                </a:cubicBezTo>
                <a:cubicBezTo>
                  <a:pt x="7833" y="16355"/>
                  <a:pt x="7971" y="16536"/>
                  <a:pt x="7971" y="16768"/>
                </a:cubicBezTo>
                <a:cubicBezTo>
                  <a:pt x="7971" y="17001"/>
                  <a:pt x="7833" y="17182"/>
                  <a:pt x="7655" y="17182"/>
                </a:cubicBezTo>
                <a:cubicBezTo>
                  <a:pt x="7497" y="17182"/>
                  <a:pt x="7338" y="17001"/>
                  <a:pt x="7338" y="16768"/>
                </a:cubicBezTo>
                <a:close/>
                <a:moveTo>
                  <a:pt x="6073" y="16768"/>
                </a:moveTo>
                <a:cubicBezTo>
                  <a:pt x="6073" y="16536"/>
                  <a:pt x="6211" y="16355"/>
                  <a:pt x="6389" y="16355"/>
                </a:cubicBezTo>
                <a:cubicBezTo>
                  <a:pt x="6567" y="16355"/>
                  <a:pt x="6705" y="16536"/>
                  <a:pt x="6705" y="16768"/>
                </a:cubicBezTo>
                <a:cubicBezTo>
                  <a:pt x="6705" y="17001"/>
                  <a:pt x="6567" y="17182"/>
                  <a:pt x="6389" y="17182"/>
                </a:cubicBezTo>
                <a:cubicBezTo>
                  <a:pt x="6211" y="17182"/>
                  <a:pt x="6073" y="17001"/>
                  <a:pt x="6073" y="16768"/>
                </a:cubicBezTo>
                <a:close/>
                <a:moveTo>
                  <a:pt x="4807" y="16768"/>
                </a:moveTo>
                <a:cubicBezTo>
                  <a:pt x="4807" y="16536"/>
                  <a:pt x="4945" y="16355"/>
                  <a:pt x="5123" y="16355"/>
                </a:cubicBezTo>
                <a:cubicBezTo>
                  <a:pt x="5301" y="16355"/>
                  <a:pt x="5440" y="16536"/>
                  <a:pt x="5440" y="16768"/>
                </a:cubicBezTo>
                <a:cubicBezTo>
                  <a:pt x="5440" y="17001"/>
                  <a:pt x="5301" y="17182"/>
                  <a:pt x="5123" y="17182"/>
                </a:cubicBezTo>
                <a:cubicBezTo>
                  <a:pt x="4945" y="17182"/>
                  <a:pt x="4807" y="17001"/>
                  <a:pt x="4807" y="16768"/>
                </a:cubicBezTo>
                <a:close/>
                <a:moveTo>
                  <a:pt x="3541" y="16768"/>
                </a:moveTo>
                <a:cubicBezTo>
                  <a:pt x="3541" y="16536"/>
                  <a:pt x="3679" y="16355"/>
                  <a:pt x="3857" y="16355"/>
                </a:cubicBezTo>
                <a:cubicBezTo>
                  <a:pt x="4035" y="16355"/>
                  <a:pt x="4174" y="16536"/>
                  <a:pt x="4174" y="16768"/>
                </a:cubicBezTo>
                <a:cubicBezTo>
                  <a:pt x="4174" y="17001"/>
                  <a:pt x="4035" y="17182"/>
                  <a:pt x="3857" y="17182"/>
                </a:cubicBezTo>
                <a:cubicBezTo>
                  <a:pt x="3679" y="17182"/>
                  <a:pt x="3541" y="17001"/>
                  <a:pt x="3541" y="16768"/>
                </a:cubicBezTo>
                <a:close/>
                <a:moveTo>
                  <a:pt x="18079" y="18009"/>
                </a:moveTo>
                <a:cubicBezTo>
                  <a:pt x="18079" y="17776"/>
                  <a:pt x="18237" y="17595"/>
                  <a:pt x="18396" y="17595"/>
                </a:cubicBezTo>
                <a:cubicBezTo>
                  <a:pt x="18574" y="17595"/>
                  <a:pt x="18712" y="17776"/>
                  <a:pt x="18712" y="18009"/>
                </a:cubicBezTo>
                <a:cubicBezTo>
                  <a:pt x="18712" y="18241"/>
                  <a:pt x="18574" y="18422"/>
                  <a:pt x="18396" y="18422"/>
                </a:cubicBezTo>
                <a:cubicBezTo>
                  <a:pt x="18237" y="18422"/>
                  <a:pt x="18079" y="18241"/>
                  <a:pt x="18079" y="18009"/>
                </a:cubicBezTo>
                <a:close/>
                <a:moveTo>
                  <a:pt x="16813" y="18009"/>
                </a:moveTo>
                <a:cubicBezTo>
                  <a:pt x="16813" y="17776"/>
                  <a:pt x="16952" y="17595"/>
                  <a:pt x="17130" y="17595"/>
                </a:cubicBezTo>
                <a:cubicBezTo>
                  <a:pt x="17288" y="17595"/>
                  <a:pt x="17446" y="17776"/>
                  <a:pt x="17446" y="18009"/>
                </a:cubicBezTo>
                <a:cubicBezTo>
                  <a:pt x="17446" y="18241"/>
                  <a:pt x="17288" y="18422"/>
                  <a:pt x="17130" y="18422"/>
                </a:cubicBezTo>
                <a:cubicBezTo>
                  <a:pt x="16952" y="18422"/>
                  <a:pt x="16813" y="18241"/>
                  <a:pt x="16813" y="18009"/>
                </a:cubicBezTo>
                <a:close/>
                <a:moveTo>
                  <a:pt x="15547" y="18009"/>
                </a:moveTo>
                <a:cubicBezTo>
                  <a:pt x="15547" y="17776"/>
                  <a:pt x="15686" y="17595"/>
                  <a:pt x="15864" y="17595"/>
                </a:cubicBezTo>
                <a:cubicBezTo>
                  <a:pt x="16042" y="17595"/>
                  <a:pt x="16180" y="17776"/>
                  <a:pt x="16180" y="18009"/>
                </a:cubicBezTo>
                <a:cubicBezTo>
                  <a:pt x="16180" y="18241"/>
                  <a:pt x="16042" y="18422"/>
                  <a:pt x="15864" y="18422"/>
                </a:cubicBezTo>
                <a:cubicBezTo>
                  <a:pt x="15686" y="18422"/>
                  <a:pt x="15547" y="18241"/>
                  <a:pt x="15547" y="18009"/>
                </a:cubicBezTo>
                <a:close/>
                <a:moveTo>
                  <a:pt x="14281" y="18009"/>
                </a:moveTo>
                <a:cubicBezTo>
                  <a:pt x="14281" y="17776"/>
                  <a:pt x="14420" y="17595"/>
                  <a:pt x="14598" y="17595"/>
                </a:cubicBezTo>
                <a:cubicBezTo>
                  <a:pt x="14776" y="17595"/>
                  <a:pt x="14914" y="17776"/>
                  <a:pt x="14914" y="18009"/>
                </a:cubicBezTo>
                <a:cubicBezTo>
                  <a:pt x="14914" y="18241"/>
                  <a:pt x="14776" y="18422"/>
                  <a:pt x="14598" y="18422"/>
                </a:cubicBezTo>
                <a:cubicBezTo>
                  <a:pt x="14420" y="18422"/>
                  <a:pt x="14281" y="18241"/>
                  <a:pt x="14281" y="18009"/>
                </a:cubicBezTo>
                <a:close/>
                <a:moveTo>
                  <a:pt x="13015" y="18009"/>
                </a:moveTo>
                <a:cubicBezTo>
                  <a:pt x="13015" y="17776"/>
                  <a:pt x="13154" y="17595"/>
                  <a:pt x="13332" y="17595"/>
                </a:cubicBezTo>
                <a:cubicBezTo>
                  <a:pt x="13510" y="17595"/>
                  <a:pt x="13648" y="17776"/>
                  <a:pt x="13648" y="18009"/>
                </a:cubicBezTo>
                <a:cubicBezTo>
                  <a:pt x="13648" y="18241"/>
                  <a:pt x="13510" y="18422"/>
                  <a:pt x="13332" y="18422"/>
                </a:cubicBezTo>
                <a:cubicBezTo>
                  <a:pt x="13154" y="18422"/>
                  <a:pt x="13015" y="18241"/>
                  <a:pt x="13015" y="18009"/>
                </a:cubicBezTo>
                <a:close/>
                <a:moveTo>
                  <a:pt x="11749" y="18009"/>
                </a:moveTo>
                <a:cubicBezTo>
                  <a:pt x="11749" y="17776"/>
                  <a:pt x="11888" y="17595"/>
                  <a:pt x="12066" y="17595"/>
                </a:cubicBezTo>
                <a:cubicBezTo>
                  <a:pt x="12244" y="17595"/>
                  <a:pt x="12382" y="17776"/>
                  <a:pt x="12382" y="18009"/>
                </a:cubicBezTo>
                <a:cubicBezTo>
                  <a:pt x="12382" y="18241"/>
                  <a:pt x="12244" y="18422"/>
                  <a:pt x="12066" y="18422"/>
                </a:cubicBezTo>
                <a:cubicBezTo>
                  <a:pt x="11888" y="18422"/>
                  <a:pt x="11749" y="18241"/>
                  <a:pt x="11749" y="18009"/>
                </a:cubicBezTo>
                <a:close/>
                <a:moveTo>
                  <a:pt x="10484" y="18009"/>
                </a:moveTo>
                <a:cubicBezTo>
                  <a:pt x="10484" y="17776"/>
                  <a:pt x="10622" y="17595"/>
                  <a:pt x="10800" y="17595"/>
                </a:cubicBezTo>
                <a:cubicBezTo>
                  <a:pt x="10978" y="17595"/>
                  <a:pt x="11116" y="17776"/>
                  <a:pt x="11116" y="18009"/>
                </a:cubicBezTo>
                <a:cubicBezTo>
                  <a:pt x="11116" y="18241"/>
                  <a:pt x="10978" y="18422"/>
                  <a:pt x="10800" y="18422"/>
                </a:cubicBezTo>
                <a:cubicBezTo>
                  <a:pt x="10622" y="18422"/>
                  <a:pt x="10484" y="18241"/>
                  <a:pt x="10484" y="18009"/>
                </a:cubicBezTo>
                <a:close/>
                <a:moveTo>
                  <a:pt x="9218" y="18009"/>
                </a:moveTo>
                <a:cubicBezTo>
                  <a:pt x="9218" y="17776"/>
                  <a:pt x="9376" y="17595"/>
                  <a:pt x="9534" y="17595"/>
                </a:cubicBezTo>
                <a:cubicBezTo>
                  <a:pt x="9712" y="17595"/>
                  <a:pt x="9851" y="17776"/>
                  <a:pt x="9851" y="18009"/>
                </a:cubicBezTo>
                <a:cubicBezTo>
                  <a:pt x="9851" y="18241"/>
                  <a:pt x="9712" y="18422"/>
                  <a:pt x="9534" y="18422"/>
                </a:cubicBezTo>
                <a:cubicBezTo>
                  <a:pt x="9376" y="18422"/>
                  <a:pt x="9218" y="18241"/>
                  <a:pt x="9218" y="18009"/>
                </a:cubicBezTo>
                <a:close/>
                <a:moveTo>
                  <a:pt x="7971" y="18009"/>
                </a:moveTo>
                <a:cubicBezTo>
                  <a:pt x="7971" y="17776"/>
                  <a:pt x="8110" y="17595"/>
                  <a:pt x="8288" y="17595"/>
                </a:cubicBezTo>
                <a:cubicBezTo>
                  <a:pt x="8446" y="17595"/>
                  <a:pt x="8604" y="17776"/>
                  <a:pt x="8604" y="18009"/>
                </a:cubicBezTo>
                <a:cubicBezTo>
                  <a:pt x="8604" y="18241"/>
                  <a:pt x="8446" y="18422"/>
                  <a:pt x="8288" y="18422"/>
                </a:cubicBezTo>
                <a:cubicBezTo>
                  <a:pt x="8110" y="18422"/>
                  <a:pt x="7971" y="18241"/>
                  <a:pt x="7971" y="18009"/>
                </a:cubicBezTo>
                <a:close/>
                <a:moveTo>
                  <a:pt x="6705" y="18009"/>
                </a:moveTo>
                <a:cubicBezTo>
                  <a:pt x="6705" y="17776"/>
                  <a:pt x="6864" y="17595"/>
                  <a:pt x="7022" y="17595"/>
                </a:cubicBezTo>
                <a:cubicBezTo>
                  <a:pt x="7200" y="17595"/>
                  <a:pt x="7338" y="17776"/>
                  <a:pt x="7338" y="18009"/>
                </a:cubicBezTo>
                <a:cubicBezTo>
                  <a:pt x="7338" y="18241"/>
                  <a:pt x="7200" y="18422"/>
                  <a:pt x="7022" y="18422"/>
                </a:cubicBezTo>
                <a:cubicBezTo>
                  <a:pt x="6864" y="18422"/>
                  <a:pt x="6705" y="18241"/>
                  <a:pt x="6705" y="18009"/>
                </a:cubicBezTo>
                <a:close/>
                <a:moveTo>
                  <a:pt x="5440" y="18009"/>
                </a:moveTo>
                <a:cubicBezTo>
                  <a:pt x="5440" y="17776"/>
                  <a:pt x="5578" y="17595"/>
                  <a:pt x="5756" y="17595"/>
                </a:cubicBezTo>
                <a:cubicBezTo>
                  <a:pt x="5934" y="17595"/>
                  <a:pt x="6073" y="17776"/>
                  <a:pt x="6073" y="18009"/>
                </a:cubicBezTo>
                <a:cubicBezTo>
                  <a:pt x="6073" y="18241"/>
                  <a:pt x="5934" y="18422"/>
                  <a:pt x="5756" y="18422"/>
                </a:cubicBezTo>
                <a:cubicBezTo>
                  <a:pt x="5578" y="18422"/>
                  <a:pt x="5440" y="18241"/>
                  <a:pt x="5440" y="18009"/>
                </a:cubicBezTo>
                <a:close/>
                <a:moveTo>
                  <a:pt x="4174" y="18009"/>
                </a:moveTo>
                <a:cubicBezTo>
                  <a:pt x="4174" y="17776"/>
                  <a:pt x="4312" y="17595"/>
                  <a:pt x="4490" y="17595"/>
                </a:cubicBezTo>
                <a:cubicBezTo>
                  <a:pt x="4668" y="17595"/>
                  <a:pt x="4807" y="17776"/>
                  <a:pt x="4807" y="18009"/>
                </a:cubicBezTo>
                <a:cubicBezTo>
                  <a:pt x="4807" y="18241"/>
                  <a:pt x="4668" y="18422"/>
                  <a:pt x="4490" y="18422"/>
                </a:cubicBezTo>
                <a:cubicBezTo>
                  <a:pt x="4312" y="18422"/>
                  <a:pt x="4174" y="18241"/>
                  <a:pt x="4174" y="18009"/>
                </a:cubicBezTo>
                <a:close/>
                <a:moveTo>
                  <a:pt x="2908" y="18009"/>
                </a:moveTo>
                <a:cubicBezTo>
                  <a:pt x="2908" y="17776"/>
                  <a:pt x="3046" y="17595"/>
                  <a:pt x="3224" y="17595"/>
                </a:cubicBezTo>
                <a:cubicBezTo>
                  <a:pt x="3402" y="17595"/>
                  <a:pt x="3541" y="17776"/>
                  <a:pt x="3541" y="18009"/>
                </a:cubicBezTo>
                <a:cubicBezTo>
                  <a:pt x="3541" y="18241"/>
                  <a:pt x="3402" y="18422"/>
                  <a:pt x="3224" y="18422"/>
                </a:cubicBezTo>
                <a:cubicBezTo>
                  <a:pt x="3046" y="18422"/>
                  <a:pt x="2908" y="18241"/>
                  <a:pt x="2908" y="1800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1" name="Shape"/>
          <p:cNvSpPr/>
          <p:nvPr/>
        </p:nvSpPr>
        <p:spPr>
          <a:xfrm>
            <a:off x="5166345" y="6559852"/>
            <a:ext cx="797871" cy="7709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7300"/>
                </a:lnTo>
                <a:lnTo>
                  <a:pt x="8678" y="17300"/>
                </a:lnTo>
                <a:cubicBezTo>
                  <a:pt x="8371" y="17739"/>
                  <a:pt x="7970" y="18081"/>
                  <a:pt x="7522" y="18326"/>
                </a:cubicBezTo>
                <a:lnTo>
                  <a:pt x="3584" y="18326"/>
                </a:lnTo>
                <a:lnTo>
                  <a:pt x="1486" y="21600"/>
                </a:lnTo>
                <a:lnTo>
                  <a:pt x="20091" y="21600"/>
                </a:lnTo>
                <a:lnTo>
                  <a:pt x="17992" y="18326"/>
                </a:lnTo>
                <a:lnTo>
                  <a:pt x="14078" y="18326"/>
                </a:lnTo>
                <a:cubicBezTo>
                  <a:pt x="13630" y="18081"/>
                  <a:pt x="13229" y="17739"/>
                  <a:pt x="12922" y="17300"/>
                </a:cubicBezTo>
                <a:lnTo>
                  <a:pt x="21600" y="17300"/>
                </a:lnTo>
                <a:lnTo>
                  <a:pt x="21600" y="0"/>
                </a:lnTo>
                <a:lnTo>
                  <a:pt x="0" y="0"/>
                </a:lnTo>
                <a:close/>
                <a:moveTo>
                  <a:pt x="18440" y="20671"/>
                </a:moveTo>
                <a:lnTo>
                  <a:pt x="3160" y="20671"/>
                </a:lnTo>
                <a:lnTo>
                  <a:pt x="4079" y="19254"/>
                </a:lnTo>
                <a:lnTo>
                  <a:pt x="17521" y="19254"/>
                </a:lnTo>
                <a:lnTo>
                  <a:pt x="18440" y="20671"/>
                </a:lnTo>
                <a:close/>
                <a:moveTo>
                  <a:pt x="12616" y="18326"/>
                </a:moveTo>
                <a:lnTo>
                  <a:pt x="8984" y="18326"/>
                </a:lnTo>
                <a:cubicBezTo>
                  <a:pt x="9267" y="18033"/>
                  <a:pt x="9527" y="17690"/>
                  <a:pt x="9715" y="17300"/>
                </a:cubicBezTo>
                <a:lnTo>
                  <a:pt x="11885" y="17300"/>
                </a:lnTo>
                <a:cubicBezTo>
                  <a:pt x="12073" y="17690"/>
                  <a:pt x="12309" y="18033"/>
                  <a:pt x="12616" y="18326"/>
                </a:cubicBezTo>
                <a:close/>
                <a:moveTo>
                  <a:pt x="20704" y="16371"/>
                </a:moveTo>
                <a:lnTo>
                  <a:pt x="896" y="16371"/>
                </a:lnTo>
                <a:lnTo>
                  <a:pt x="896" y="904"/>
                </a:lnTo>
                <a:lnTo>
                  <a:pt x="20704" y="904"/>
                </a:lnTo>
                <a:lnTo>
                  <a:pt x="20704" y="16371"/>
                </a:lnTo>
                <a:close/>
                <a:moveTo>
                  <a:pt x="20091" y="1539"/>
                </a:moveTo>
                <a:lnTo>
                  <a:pt x="1509" y="1539"/>
                </a:lnTo>
                <a:lnTo>
                  <a:pt x="1509" y="14563"/>
                </a:lnTo>
                <a:lnTo>
                  <a:pt x="20091" y="14563"/>
                </a:lnTo>
                <a:lnTo>
                  <a:pt x="20091" y="1539"/>
                </a:lnTo>
                <a:close/>
                <a:moveTo>
                  <a:pt x="19195" y="13634"/>
                </a:moveTo>
                <a:lnTo>
                  <a:pt x="2382" y="13634"/>
                </a:lnTo>
                <a:lnTo>
                  <a:pt x="2382" y="2468"/>
                </a:lnTo>
                <a:lnTo>
                  <a:pt x="19195" y="2468"/>
                </a:lnTo>
                <a:lnTo>
                  <a:pt x="19195" y="13634"/>
                </a:lnTo>
                <a:close/>
                <a:moveTo>
                  <a:pt x="8937" y="9896"/>
                </a:moveTo>
                <a:lnTo>
                  <a:pt x="7593" y="8063"/>
                </a:lnTo>
                <a:lnTo>
                  <a:pt x="8937" y="6231"/>
                </a:lnTo>
                <a:lnTo>
                  <a:pt x="9645" y="6768"/>
                </a:lnTo>
                <a:lnTo>
                  <a:pt x="8725" y="8063"/>
                </a:lnTo>
                <a:lnTo>
                  <a:pt x="9645" y="9334"/>
                </a:lnTo>
                <a:lnTo>
                  <a:pt x="8937" y="9896"/>
                </a:lnTo>
                <a:close/>
                <a:moveTo>
                  <a:pt x="11955" y="9334"/>
                </a:moveTo>
                <a:lnTo>
                  <a:pt x="12875" y="8063"/>
                </a:lnTo>
                <a:lnTo>
                  <a:pt x="11955" y="6768"/>
                </a:lnTo>
                <a:lnTo>
                  <a:pt x="12663" y="6231"/>
                </a:lnTo>
                <a:lnTo>
                  <a:pt x="13983" y="8063"/>
                </a:lnTo>
                <a:lnTo>
                  <a:pt x="12663" y="9896"/>
                </a:lnTo>
                <a:lnTo>
                  <a:pt x="11955" y="9334"/>
                </a:lnTo>
                <a:close/>
                <a:moveTo>
                  <a:pt x="10659" y="10507"/>
                </a:moveTo>
                <a:lnTo>
                  <a:pt x="9810" y="10287"/>
                </a:lnTo>
                <a:lnTo>
                  <a:pt x="10941" y="5595"/>
                </a:lnTo>
                <a:lnTo>
                  <a:pt x="11790" y="5840"/>
                </a:lnTo>
                <a:lnTo>
                  <a:pt x="10659" y="10507"/>
                </a:lnTo>
                <a:close/>
                <a:moveTo>
                  <a:pt x="16624" y="19963"/>
                </a:moveTo>
                <a:cubicBezTo>
                  <a:pt x="16624" y="19743"/>
                  <a:pt x="16813" y="19572"/>
                  <a:pt x="17002" y="19572"/>
                </a:cubicBezTo>
                <a:cubicBezTo>
                  <a:pt x="17214" y="19572"/>
                  <a:pt x="17379" y="19743"/>
                  <a:pt x="17379" y="19963"/>
                </a:cubicBezTo>
                <a:cubicBezTo>
                  <a:pt x="17379" y="20183"/>
                  <a:pt x="17214" y="20354"/>
                  <a:pt x="17002" y="20354"/>
                </a:cubicBezTo>
                <a:cubicBezTo>
                  <a:pt x="16813" y="20354"/>
                  <a:pt x="16624" y="20183"/>
                  <a:pt x="16624" y="19963"/>
                </a:cubicBezTo>
                <a:close/>
                <a:moveTo>
                  <a:pt x="15493" y="19963"/>
                </a:moveTo>
                <a:cubicBezTo>
                  <a:pt x="15493" y="19743"/>
                  <a:pt x="15681" y="19572"/>
                  <a:pt x="15870" y="19572"/>
                </a:cubicBezTo>
                <a:cubicBezTo>
                  <a:pt x="16082" y="19572"/>
                  <a:pt x="16247" y="19743"/>
                  <a:pt x="16247" y="19963"/>
                </a:cubicBezTo>
                <a:cubicBezTo>
                  <a:pt x="16247" y="20183"/>
                  <a:pt x="16082" y="20354"/>
                  <a:pt x="15870" y="20354"/>
                </a:cubicBezTo>
                <a:cubicBezTo>
                  <a:pt x="15681" y="20354"/>
                  <a:pt x="15493" y="20183"/>
                  <a:pt x="15493" y="19963"/>
                </a:cubicBezTo>
                <a:close/>
                <a:moveTo>
                  <a:pt x="14384" y="19963"/>
                </a:moveTo>
                <a:cubicBezTo>
                  <a:pt x="14384" y="19743"/>
                  <a:pt x="14549" y="19572"/>
                  <a:pt x="14762" y="19572"/>
                </a:cubicBezTo>
                <a:cubicBezTo>
                  <a:pt x="14950" y="19572"/>
                  <a:pt x="15115" y="19743"/>
                  <a:pt x="15115" y="19963"/>
                </a:cubicBezTo>
                <a:cubicBezTo>
                  <a:pt x="15115" y="20183"/>
                  <a:pt x="14950" y="20354"/>
                  <a:pt x="14762" y="20354"/>
                </a:cubicBezTo>
                <a:cubicBezTo>
                  <a:pt x="14549" y="20354"/>
                  <a:pt x="14384" y="20183"/>
                  <a:pt x="14384" y="19963"/>
                </a:cubicBezTo>
                <a:close/>
                <a:moveTo>
                  <a:pt x="13252" y="19963"/>
                </a:moveTo>
                <a:cubicBezTo>
                  <a:pt x="13252" y="19743"/>
                  <a:pt x="13417" y="19572"/>
                  <a:pt x="13630" y="19572"/>
                </a:cubicBezTo>
                <a:cubicBezTo>
                  <a:pt x="13818" y="19572"/>
                  <a:pt x="14007" y="19743"/>
                  <a:pt x="14007" y="19963"/>
                </a:cubicBezTo>
                <a:cubicBezTo>
                  <a:pt x="14007" y="20183"/>
                  <a:pt x="13818" y="20354"/>
                  <a:pt x="13630" y="20354"/>
                </a:cubicBezTo>
                <a:cubicBezTo>
                  <a:pt x="13417" y="20354"/>
                  <a:pt x="13252" y="20183"/>
                  <a:pt x="13252" y="19963"/>
                </a:cubicBezTo>
                <a:close/>
                <a:moveTo>
                  <a:pt x="12121" y="19963"/>
                </a:moveTo>
                <a:cubicBezTo>
                  <a:pt x="12121" y="19743"/>
                  <a:pt x="12286" y="19572"/>
                  <a:pt x="12498" y="19572"/>
                </a:cubicBezTo>
                <a:cubicBezTo>
                  <a:pt x="12710" y="19572"/>
                  <a:pt x="12875" y="19743"/>
                  <a:pt x="12875" y="19963"/>
                </a:cubicBezTo>
                <a:cubicBezTo>
                  <a:pt x="12875" y="20183"/>
                  <a:pt x="12710" y="20354"/>
                  <a:pt x="12498" y="20354"/>
                </a:cubicBezTo>
                <a:cubicBezTo>
                  <a:pt x="12286" y="20354"/>
                  <a:pt x="12121" y="20183"/>
                  <a:pt x="12121" y="19963"/>
                </a:cubicBezTo>
                <a:close/>
                <a:moveTo>
                  <a:pt x="10989" y="19963"/>
                </a:moveTo>
                <a:cubicBezTo>
                  <a:pt x="10989" y="19743"/>
                  <a:pt x="11154" y="19572"/>
                  <a:pt x="11366" y="19572"/>
                </a:cubicBezTo>
                <a:cubicBezTo>
                  <a:pt x="11578" y="19572"/>
                  <a:pt x="11743" y="19743"/>
                  <a:pt x="11743" y="19963"/>
                </a:cubicBezTo>
                <a:cubicBezTo>
                  <a:pt x="11743" y="20183"/>
                  <a:pt x="11578" y="20354"/>
                  <a:pt x="11366" y="20354"/>
                </a:cubicBezTo>
                <a:cubicBezTo>
                  <a:pt x="11154" y="20354"/>
                  <a:pt x="10989" y="20183"/>
                  <a:pt x="10989" y="19963"/>
                </a:cubicBezTo>
                <a:close/>
                <a:moveTo>
                  <a:pt x="9857" y="19963"/>
                </a:moveTo>
                <a:cubicBezTo>
                  <a:pt x="9857" y="19743"/>
                  <a:pt x="10022" y="19572"/>
                  <a:pt x="10234" y="19572"/>
                </a:cubicBezTo>
                <a:cubicBezTo>
                  <a:pt x="10446" y="19572"/>
                  <a:pt x="10611" y="19743"/>
                  <a:pt x="10611" y="19963"/>
                </a:cubicBezTo>
                <a:cubicBezTo>
                  <a:pt x="10611" y="20183"/>
                  <a:pt x="10446" y="20354"/>
                  <a:pt x="10234" y="20354"/>
                </a:cubicBezTo>
                <a:cubicBezTo>
                  <a:pt x="10022" y="20354"/>
                  <a:pt x="9857" y="20183"/>
                  <a:pt x="9857" y="19963"/>
                </a:cubicBezTo>
                <a:close/>
                <a:moveTo>
                  <a:pt x="8725" y="19963"/>
                </a:moveTo>
                <a:cubicBezTo>
                  <a:pt x="8725" y="19743"/>
                  <a:pt x="8890" y="19572"/>
                  <a:pt x="9102" y="19572"/>
                </a:cubicBezTo>
                <a:cubicBezTo>
                  <a:pt x="9314" y="19572"/>
                  <a:pt x="9479" y="19743"/>
                  <a:pt x="9479" y="19963"/>
                </a:cubicBezTo>
                <a:cubicBezTo>
                  <a:pt x="9479" y="20183"/>
                  <a:pt x="9314" y="20354"/>
                  <a:pt x="9102" y="20354"/>
                </a:cubicBezTo>
                <a:cubicBezTo>
                  <a:pt x="8890" y="20354"/>
                  <a:pt x="8725" y="20183"/>
                  <a:pt x="8725" y="19963"/>
                </a:cubicBezTo>
                <a:close/>
                <a:moveTo>
                  <a:pt x="7593" y="19963"/>
                </a:moveTo>
                <a:cubicBezTo>
                  <a:pt x="7593" y="19743"/>
                  <a:pt x="7758" y="19572"/>
                  <a:pt x="7970" y="19572"/>
                </a:cubicBezTo>
                <a:cubicBezTo>
                  <a:pt x="8183" y="19572"/>
                  <a:pt x="8348" y="19743"/>
                  <a:pt x="8348" y="19963"/>
                </a:cubicBezTo>
                <a:cubicBezTo>
                  <a:pt x="8348" y="20183"/>
                  <a:pt x="8183" y="20354"/>
                  <a:pt x="7970" y="20354"/>
                </a:cubicBezTo>
                <a:cubicBezTo>
                  <a:pt x="7758" y="20354"/>
                  <a:pt x="7593" y="20183"/>
                  <a:pt x="7593" y="19963"/>
                </a:cubicBezTo>
                <a:close/>
                <a:moveTo>
                  <a:pt x="6461" y="19963"/>
                </a:moveTo>
                <a:cubicBezTo>
                  <a:pt x="6461" y="19743"/>
                  <a:pt x="6626" y="19572"/>
                  <a:pt x="6838" y="19572"/>
                </a:cubicBezTo>
                <a:cubicBezTo>
                  <a:pt x="7051" y="19572"/>
                  <a:pt x="7216" y="19743"/>
                  <a:pt x="7216" y="19963"/>
                </a:cubicBezTo>
                <a:cubicBezTo>
                  <a:pt x="7216" y="20183"/>
                  <a:pt x="7051" y="20354"/>
                  <a:pt x="6838" y="20354"/>
                </a:cubicBezTo>
                <a:cubicBezTo>
                  <a:pt x="6626" y="20354"/>
                  <a:pt x="6461" y="20183"/>
                  <a:pt x="6461" y="19963"/>
                </a:cubicBezTo>
                <a:close/>
                <a:moveTo>
                  <a:pt x="5329" y="19963"/>
                </a:moveTo>
                <a:cubicBezTo>
                  <a:pt x="5329" y="19743"/>
                  <a:pt x="5494" y="19572"/>
                  <a:pt x="5707" y="19572"/>
                </a:cubicBezTo>
                <a:cubicBezTo>
                  <a:pt x="5919" y="19572"/>
                  <a:pt x="6084" y="19743"/>
                  <a:pt x="6084" y="19963"/>
                </a:cubicBezTo>
                <a:cubicBezTo>
                  <a:pt x="6084" y="20183"/>
                  <a:pt x="5919" y="20354"/>
                  <a:pt x="5707" y="20354"/>
                </a:cubicBezTo>
                <a:cubicBezTo>
                  <a:pt x="5494" y="20354"/>
                  <a:pt x="5329" y="20183"/>
                  <a:pt x="5329" y="19963"/>
                </a:cubicBezTo>
                <a:close/>
                <a:moveTo>
                  <a:pt x="4197" y="19963"/>
                </a:moveTo>
                <a:cubicBezTo>
                  <a:pt x="4197" y="19743"/>
                  <a:pt x="4386" y="19572"/>
                  <a:pt x="4575" y="19572"/>
                </a:cubicBezTo>
                <a:cubicBezTo>
                  <a:pt x="4787" y="19572"/>
                  <a:pt x="4952" y="19743"/>
                  <a:pt x="4952" y="19963"/>
                </a:cubicBezTo>
                <a:cubicBezTo>
                  <a:pt x="4952" y="20183"/>
                  <a:pt x="4787" y="20354"/>
                  <a:pt x="4575" y="20354"/>
                </a:cubicBezTo>
                <a:cubicBezTo>
                  <a:pt x="4386" y="20354"/>
                  <a:pt x="4197" y="20183"/>
                  <a:pt x="4197" y="199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2" name="Shape"/>
          <p:cNvSpPr/>
          <p:nvPr/>
        </p:nvSpPr>
        <p:spPr>
          <a:xfrm>
            <a:off x="6971183" y="6584812"/>
            <a:ext cx="863156" cy="7210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73" y="990"/>
                </a:moveTo>
                <a:lnTo>
                  <a:pt x="20773" y="6019"/>
                </a:lnTo>
                <a:lnTo>
                  <a:pt x="805" y="6019"/>
                </a:lnTo>
                <a:lnTo>
                  <a:pt x="805" y="990"/>
                </a:lnTo>
                <a:lnTo>
                  <a:pt x="20773" y="990"/>
                </a:lnTo>
                <a:close/>
                <a:moveTo>
                  <a:pt x="805" y="20610"/>
                </a:moveTo>
                <a:lnTo>
                  <a:pt x="805" y="7009"/>
                </a:lnTo>
                <a:lnTo>
                  <a:pt x="20773" y="7009"/>
                </a:lnTo>
                <a:lnTo>
                  <a:pt x="20773" y="20610"/>
                </a:lnTo>
                <a:lnTo>
                  <a:pt x="805" y="20610"/>
                </a:lnTo>
                <a:close/>
                <a:moveTo>
                  <a:pt x="2197" y="9015"/>
                </a:moveTo>
                <a:lnTo>
                  <a:pt x="5068" y="9015"/>
                </a:lnTo>
                <a:lnTo>
                  <a:pt x="5068" y="10005"/>
                </a:lnTo>
                <a:lnTo>
                  <a:pt x="2197" y="10005"/>
                </a:lnTo>
                <a:lnTo>
                  <a:pt x="2197" y="9015"/>
                </a:lnTo>
                <a:close/>
                <a:moveTo>
                  <a:pt x="2197" y="11178"/>
                </a:moveTo>
                <a:lnTo>
                  <a:pt x="5068" y="11178"/>
                </a:lnTo>
                <a:lnTo>
                  <a:pt x="5068" y="12142"/>
                </a:lnTo>
                <a:lnTo>
                  <a:pt x="2197" y="12142"/>
                </a:lnTo>
                <a:lnTo>
                  <a:pt x="2197" y="11178"/>
                </a:lnTo>
                <a:close/>
                <a:moveTo>
                  <a:pt x="2197" y="13314"/>
                </a:moveTo>
                <a:lnTo>
                  <a:pt x="5068" y="13314"/>
                </a:lnTo>
                <a:lnTo>
                  <a:pt x="5068" y="14304"/>
                </a:lnTo>
                <a:lnTo>
                  <a:pt x="2197" y="14304"/>
                </a:lnTo>
                <a:lnTo>
                  <a:pt x="2197" y="13314"/>
                </a:lnTo>
                <a:close/>
                <a:moveTo>
                  <a:pt x="2197" y="15451"/>
                </a:moveTo>
                <a:lnTo>
                  <a:pt x="5068" y="15451"/>
                </a:lnTo>
                <a:lnTo>
                  <a:pt x="5068" y="16441"/>
                </a:lnTo>
                <a:lnTo>
                  <a:pt x="2197" y="16441"/>
                </a:lnTo>
                <a:lnTo>
                  <a:pt x="2197" y="15451"/>
                </a:lnTo>
                <a:close/>
                <a:moveTo>
                  <a:pt x="8657" y="10005"/>
                </a:moveTo>
                <a:lnTo>
                  <a:pt x="8657" y="9015"/>
                </a:lnTo>
                <a:lnTo>
                  <a:pt x="15814" y="9015"/>
                </a:lnTo>
                <a:lnTo>
                  <a:pt x="15814" y="10005"/>
                </a:lnTo>
                <a:lnTo>
                  <a:pt x="8657" y="10005"/>
                </a:lnTo>
                <a:close/>
                <a:moveTo>
                  <a:pt x="6439" y="9093"/>
                </a:moveTo>
                <a:lnTo>
                  <a:pt x="7265" y="9093"/>
                </a:lnTo>
                <a:lnTo>
                  <a:pt x="7265" y="18968"/>
                </a:lnTo>
                <a:lnTo>
                  <a:pt x="6439" y="18968"/>
                </a:lnTo>
                <a:lnTo>
                  <a:pt x="6439" y="9093"/>
                </a:lnTo>
                <a:close/>
                <a:moveTo>
                  <a:pt x="8657" y="11595"/>
                </a:moveTo>
                <a:lnTo>
                  <a:pt x="19403" y="11595"/>
                </a:lnTo>
                <a:lnTo>
                  <a:pt x="19403" y="12585"/>
                </a:lnTo>
                <a:lnTo>
                  <a:pt x="8657" y="12585"/>
                </a:lnTo>
                <a:lnTo>
                  <a:pt x="8657" y="11595"/>
                </a:lnTo>
                <a:close/>
                <a:moveTo>
                  <a:pt x="8657" y="14174"/>
                </a:moveTo>
                <a:lnTo>
                  <a:pt x="19403" y="14174"/>
                </a:lnTo>
                <a:lnTo>
                  <a:pt x="19403" y="15164"/>
                </a:lnTo>
                <a:lnTo>
                  <a:pt x="8657" y="15164"/>
                </a:lnTo>
                <a:lnTo>
                  <a:pt x="8657" y="14174"/>
                </a:lnTo>
                <a:close/>
                <a:moveTo>
                  <a:pt x="8657" y="16754"/>
                </a:moveTo>
                <a:lnTo>
                  <a:pt x="14030" y="16754"/>
                </a:lnTo>
                <a:lnTo>
                  <a:pt x="14030" y="17744"/>
                </a:lnTo>
                <a:lnTo>
                  <a:pt x="8657" y="17744"/>
                </a:lnTo>
                <a:lnTo>
                  <a:pt x="8657" y="167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3" name="Shape"/>
          <p:cNvSpPr/>
          <p:nvPr/>
        </p:nvSpPr>
        <p:spPr>
          <a:xfrm>
            <a:off x="8827874" y="6511847"/>
            <a:ext cx="866995" cy="86699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4836"/>
                  <a:pt x="0" y="10800"/>
                </a:cubicBezTo>
                <a:cubicBezTo>
                  <a:pt x="0" y="16742"/>
                  <a:pt x="4836" y="21600"/>
                  <a:pt x="10800" y="21600"/>
                </a:cubicBezTo>
                <a:cubicBezTo>
                  <a:pt x="16764" y="21600"/>
                  <a:pt x="21600" y="16742"/>
                  <a:pt x="21600" y="10800"/>
                </a:cubicBezTo>
                <a:cubicBezTo>
                  <a:pt x="21600" y="4836"/>
                  <a:pt x="16764" y="0"/>
                  <a:pt x="10800" y="0"/>
                </a:cubicBezTo>
                <a:close/>
                <a:moveTo>
                  <a:pt x="824" y="11190"/>
                </a:moveTo>
                <a:lnTo>
                  <a:pt x="4988" y="11190"/>
                </a:lnTo>
                <a:cubicBezTo>
                  <a:pt x="5031" y="13055"/>
                  <a:pt x="5313" y="14790"/>
                  <a:pt x="5769" y="16265"/>
                </a:cubicBezTo>
                <a:lnTo>
                  <a:pt x="2451" y="16265"/>
                </a:lnTo>
                <a:cubicBezTo>
                  <a:pt x="1496" y="14812"/>
                  <a:pt x="911" y="13077"/>
                  <a:pt x="824" y="11190"/>
                </a:cubicBezTo>
                <a:close/>
                <a:moveTo>
                  <a:pt x="11212" y="4489"/>
                </a:moveTo>
                <a:lnTo>
                  <a:pt x="11212" y="846"/>
                </a:lnTo>
                <a:cubicBezTo>
                  <a:pt x="12578" y="1084"/>
                  <a:pt x="13793" y="2472"/>
                  <a:pt x="14639" y="4489"/>
                </a:cubicBezTo>
                <a:lnTo>
                  <a:pt x="11212" y="4489"/>
                </a:lnTo>
                <a:close/>
                <a:moveTo>
                  <a:pt x="14942" y="5313"/>
                </a:moveTo>
                <a:cubicBezTo>
                  <a:pt x="15441" y="6788"/>
                  <a:pt x="15745" y="8523"/>
                  <a:pt x="15788" y="10388"/>
                </a:cubicBezTo>
                <a:lnTo>
                  <a:pt x="11212" y="10388"/>
                </a:lnTo>
                <a:lnTo>
                  <a:pt x="11212" y="5313"/>
                </a:lnTo>
                <a:lnTo>
                  <a:pt x="14942" y="5313"/>
                </a:lnTo>
                <a:close/>
                <a:moveTo>
                  <a:pt x="10388" y="846"/>
                </a:moveTo>
                <a:lnTo>
                  <a:pt x="10388" y="4489"/>
                </a:lnTo>
                <a:lnTo>
                  <a:pt x="6961" y="4489"/>
                </a:lnTo>
                <a:cubicBezTo>
                  <a:pt x="7807" y="2472"/>
                  <a:pt x="9022" y="1084"/>
                  <a:pt x="10388" y="846"/>
                </a:cubicBezTo>
                <a:close/>
                <a:moveTo>
                  <a:pt x="10388" y="5313"/>
                </a:moveTo>
                <a:lnTo>
                  <a:pt x="10388" y="10388"/>
                </a:lnTo>
                <a:lnTo>
                  <a:pt x="5812" y="10388"/>
                </a:lnTo>
                <a:cubicBezTo>
                  <a:pt x="5855" y="8523"/>
                  <a:pt x="6159" y="6788"/>
                  <a:pt x="6658" y="5313"/>
                </a:cubicBezTo>
                <a:lnTo>
                  <a:pt x="10388" y="5313"/>
                </a:lnTo>
                <a:close/>
                <a:moveTo>
                  <a:pt x="4988" y="10388"/>
                </a:moveTo>
                <a:lnTo>
                  <a:pt x="824" y="10388"/>
                </a:lnTo>
                <a:cubicBezTo>
                  <a:pt x="911" y="8523"/>
                  <a:pt x="1496" y="6788"/>
                  <a:pt x="2451" y="5313"/>
                </a:cubicBezTo>
                <a:lnTo>
                  <a:pt x="5769" y="5313"/>
                </a:lnTo>
                <a:cubicBezTo>
                  <a:pt x="5313" y="6810"/>
                  <a:pt x="5031" y="8523"/>
                  <a:pt x="4988" y="10388"/>
                </a:cubicBezTo>
                <a:close/>
                <a:moveTo>
                  <a:pt x="5812" y="11190"/>
                </a:moveTo>
                <a:lnTo>
                  <a:pt x="10388" y="11190"/>
                </a:lnTo>
                <a:lnTo>
                  <a:pt x="10388" y="16265"/>
                </a:lnTo>
                <a:lnTo>
                  <a:pt x="6658" y="16265"/>
                </a:lnTo>
                <a:cubicBezTo>
                  <a:pt x="6159" y="14790"/>
                  <a:pt x="5855" y="13055"/>
                  <a:pt x="5812" y="11190"/>
                </a:cubicBezTo>
                <a:close/>
                <a:moveTo>
                  <a:pt x="10388" y="17089"/>
                </a:moveTo>
                <a:lnTo>
                  <a:pt x="10388" y="20733"/>
                </a:lnTo>
                <a:cubicBezTo>
                  <a:pt x="9022" y="20494"/>
                  <a:pt x="7807" y="19128"/>
                  <a:pt x="6961" y="17089"/>
                </a:cubicBezTo>
                <a:lnTo>
                  <a:pt x="10388" y="17089"/>
                </a:lnTo>
                <a:close/>
                <a:moveTo>
                  <a:pt x="11212" y="20733"/>
                </a:moveTo>
                <a:lnTo>
                  <a:pt x="11212" y="17089"/>
                </a:lnTo>
                <a:lnTo>
                  <a:pt x="14639" y="17089"/>
                </a:lnTo>
                <a:cubicBezTo>
                  <a:pt x="13793" y="19128"/>
                  <a:pt x="12578" y="20494"/>
                  <a:pt x="11212" y="20733"/>
                </a:cubicBezTo>
                <a:close/>
                <a:moveTo>
                  <a:pt x="11212" y="16265"/>
                </a:moveTo>
                <a:lnTo>
                  <a:pt x="11212" y="11190"/>
                </a:lnTo>
                <a:lnTo>
                  <a:pt x="15788" y="11190"/>
                </a:lnTo>
                <a:cubicBezTo>
                  <a:pt x="15745" y="13055"/>
                  <a:pt x="15441" y="14790"/>
                  <a:pt x="14942" y="16265"/>
                </a:cubicBezTo>
                <a:lnTo>
                  <a:pt x="11212" y="16265"/>
                </a:lnTo>
                <a:close/>
                <a:moveTo>
                  <a:pt x="16612" y="11190"/>
                </a:moveTo>
                <a:lnTo>
                  <a:pt x="20776" y="11190"/>
                </a:lnTo>
                <a:cubicBezTo>
                  <a:pt x="20689" y="13077"/>
                  <a:pt x="20104" y="14812"/>
                  <a:pt x="19128" y="16265"/>
                </a:cubicBezTo>
                <a:lnTo>
                  <a:pt x="15831" y="16265"/>
                </a:lnTo>
                <a:cubicBezTo>
                  <a:pt x="16287" y="14790"/>
                  <a:pt x="16569" y="13055"/>
                  <a:pt x="16612" y="11190"/>
                </a:cubicBezTo>
                <a:close/>
                <a:moveTo>
                  <a:pt x="16612" y="10388"/>
                </a:moveTo>
                <a:cubicBezTo>
                  <a:pt x="16569" y="8523"/>
                  <a:pt x="16287" y="6810"/>
                  <a:pt x="15831" y="5313"/>
                </a:cubicBezTo>
                <a:lnTo>
                  <a:pt x="19128" y="5313"/>
                </a:lnTo>
                <a:cubicBezTo>
                  <a:pt x="20104" y="6788"/>
                  <a:pt x="20689" y="8523"/>
                  <a:pt x="20776" y="10388"/>
                </a:cubicBezTo>
                <a:lnTo>
                  <a:pt x="16612" y="10388"/>
                </a:lnTo>
                <a:close/>
                <a:moveTo>
                  <a:pt x="18542" y="4489"/>
                </a:moveTo>
                <a:lnTo>
                  <a:pt x="15549" y="4489"/>
                </a:lnTo>
                <a:cubicBezTo>
                  <a:pt x="15029" y="3101"/>
                  <a:pt x="14313" y="1973"/>
                  <a:pt x="13489" y="1171"/>
                </a:cubicBezTo>
                <a:cubicBezTo>
                  <a:pt x="15506" y="1735"/>
                  <a:pt x="17263" y="2928"/>
                  <a:pt x="18542" y="4489"/>
                </a:cubicBezTo>
                <a:close/>
                <a:moveTo>
                  <a:pt x="8111" y="1171"/>
                </a:moveTo>
                <a:cubicBezTo>
                  <a:pt x="7287" y="1973"/>
                  <a:pt x="6571" y="3101"/>
                  <a:pt x="6051" y="4489"/>
                </a:cubicBezTo>
                <a:lnTo>
                  <a:pt x="3058" y="4489"/>
                </a:lnTo>
                <a:cubicBezTo>
                  <a:pt x="4337" y="2928"/>
                  <a:pt x="6094" y="1735"/>
                  <a:pt x="8111" y="1171"/>
                </a:cubicBezTo>
                <a:close/>
                <a:moveTo>
                  <a:pt x="3058" y="17089"/>
                </a:moveTo>
                <a:lnTo>
                  <a:pt x="6051" y="17089"/>
                </a:lnTo>
                <a:cubicBezTo>
                  <a:pt x="6571" y="18477"/>
                  <a:pt x="7287" y="19627"/>
                  <a:pt x="8111" y="20407"/>
                </a:cubicBezTo>
                <a:cubicBezTo>
                  <a:pt x="6094" y="19843"/>
                  <a:pt x="4337" y="18672"/>
                  <a:pt x="3058" y="17089"/>
                </a:cubicBezTo>
                <a:close/>
                <a:moveTo>
                  <a:pt x="13489" y="20407"/>
                </a:moveTo>
                <a:cubicBezTo>
                  <a:pt x="14313" y="19627"/>
                  <a:pt x="15029" y="18477"/>
                  <a:pt x="15549" y="17089"/>
                </a:cubicBezTo>
                <a:lnTo>
                  <a:pt x="18542" y="17089"/>
                </a:lnTo>
                <a:cubicBezTo>
                  <a:pt x="17263" y="18672"/>
                  <a:pt x="15506" y="19843"/>
                  <a:pt x="13489" y="2040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4" name="Shape"/>
          <p:cNvSpPr/>
          <p:nvPr/>
        </p:nvSpPr>
        <p:spPr>
          <a:xfrm>
            <a:off x="10598163" y="6463846"/>
            <a:ext cx="962995" cy="962995"/>
          </a:xfrm>
          <a:custGeom>
            <a:avLst/>
            <a:gdLst/>
            <a:ahLst/>
            <a:cxnLst>
              <a:cxn ang="0">
                <a:pos x="wd2" y="hd2"/>
              </a:cxn>
              <a:cxn ang="5400000">
                <a:pos x="wd2" y="hd2"/>
              </a:cxn>
              <a:cxn ang="10800000">
                <a:pos x="wd2" y="hd2"/>
              </a:cxn>
              <a:cxn ang="16200000">
                <a:pos x="wd2" y="hd2"/>
              </a:cxn>
            </a:cxnLst>
            <a:rect l="0" t="0" r="r" b="b"/>
            <a:pathLst>
              <a:path w="21600" h="21600" extrusionOk="0">
                <a:moveTo>
                  <a:pt x="10810" y="3571"/>
                </a:moveTo>
                <a:cubicBezTo>
                  <a:pt x="6810" y="3571"/>
                  <a:pt x="3571" y="6810"/>
                  <a:pt x="3571" y="10810"/>
                </a:cubicBezTo>
                <a:cubicBezTo>
                  <a:pt x="3571" y="14790"/>
                  <a:pt x="6829" y="18049"/>
                  <a:pt x="10810" y="18049"/>
                </a:cubicBezTo>
                <a:cubicBezTo>
                  <a:pt x="14810" y="18049"/>
                  <a:pt x="18029" y="14790"/>
                  <a:pt x="18029" y="10810"/>
                </a:cubicBezTo>
                <a:cubicBezTo>
                  <a:pt x="18029" y="6810"/>
                  <a:pt x="14790" y="3571"/>
                  <a:pt x="10810" y="3571"/>
                </a:cubicBezTo>
                <a:close/>
                <a:moveTo>
                  <a:pt x="4312" y="11161"/>
                </a:moveTo>
                <a:lnTo>
                  <a:pt x="6868" y="11161"/>
                </a:lnTo>
                <a:cubicBezTo>
                  <a:pt x="6888" y="12332"/>
                  <a:pt x="7063" y="13405"/>
                  <a:pt x="7356" y="14361"/>
                </a:cubicBezTo>
                <a:lnTo>
                  <a:pt x="5366" y="14361"/>
                </a:lnTo>
                <a:cubicBezTo>
                  <a:pt x="4761" y="13424"/>
                  <a:pt x="4371" y="12351"/>
                  <a:pt x="4312" y="11161"/>
                </a:cubicBezTo>
                <a:close/>
                <a:moveTo>
                  <a:pt x="11161" y="6517"/>
                </a:moveTo>
                <a:lnTo>
                  <a:pt x="11161" y="4351"/>
                </a:lnTo>
                <a:cubicBezTo>
                  <a:pt x="11961" y="4546"/>
                  <a:pt x="12663" y="5346"/>
                  <a:pt x="13190" y="6517"/>
                </a:cubicBezTo>
                <a:lnTo>
                  <a:pt x="11161" y="6517"/>
                </a:lnTo>
                <a:close/>
                <a:moveTo>
                  <a:pt x="13463" y="7239"/>
                </a:moveTo>
                <a:cubicBezTo>
                  <a:pt x="13776" y="8176"/>
                  <a:pt x="13971" y="9268"/>
                  <a:pt x="13990" y="10439"/>
                </a:cubicBezTo>
                <a:lnTo>
                  <a:pt x="11161" y="10439"/>
                </a:lnTo>
                <a:lnTo>
                  <a:pt x="11161" y="7239"/>
                </a:lnTo>
                <a:lnTo>
                  <a:pt x="13463" y="7239"/>
                </a:lnTo>
                <a:close/>
                <a:moveTo>
                  <a:pt x="10439" y="4351"/>
                </a:moveTo>
                <a:lnTo>
                  <a:pt x="10439" y="6517"/>
                </a:lnTo>
                <a:lnTo>
                  <a:pt x="8410" y="6517"/>
                </a:lnTo>
                <a:cubicBezTo>
                  <a:pt x="8937" y="5346"/>
                  <a:pt x="9639" y="4546"/>
                  <a:pt x="10439" y="4351"/>
                </a:cubicBezTo>
                <a:close/>
                <a:moveTo>
                  <a:pt x="10439" y="7239"/>
                </a:moveTo>
                <a:lnTo>
                  <a:pt x="10439" y="10439"/>
                </a:lnTo>
                <a:lnTo>
                  <a:pt x="7610" y="10439"/>
                </a:lnTo>
                <a:cubicBezTo>
                  <a:pt x="7629" y="9268"/>
                  <a:pt x="7824" y="8176"/>
                  <a:pt x="8137" y="7239"/>
                </a:cubicBezTo>
                <a:lnTo>
                  <a:pt x="10439" y="7239"/>
                </a:lnTo>
                <a:close/>
                <a:moveTo>
                  <a:pt x="6868" y="10439"/>
                </a:moveTo>
                <a:lnTo>
                  <a:pt x="4312" y="10439"/>
                </a:lnTo>
                <a:cubicBezTo>
                  <a:pt x="4371" y="9268"/>
                  <a:pt x="4761" y="8176"/>
                  <a:pt x="5366" y="7239"/>
                </a:cubicBezTo>
                <a:lnTo>
                  <a:pt x="7356" y="7239"/>
                </a:lnTo>
                <a:cubicBezTo>
                  <a:pt x="7063" y="8195"/>
                  <a:pt x="6888" y="9268"/>
                  <a:pt x="6868" y="10439"/>
                </a:cubicBezTo>
                <a:close/>
                <a:moveTo>
                  <a:pt x="7610" y="11161"/>
                </a:moveTo>
                <a:lnTo>
                  <a:pt x="10439" y="11161"/>
                </a:lnTo>
                <a:lnTo>
                  <a:pt x="10439" y="14361"/>
                </a:lnTo>
                <a:lnTo>
                  <a:pt x="8137" y="14361"/>
                </a:lnTo>
                <a:cubicBezTo>
                  <a:pt x="7824" y="13424"/>
                  <a:pt x="7629" y="12332"/>
                  <a:pt x="7610" y="11161"/>
                </a:cubicBezTo>
                <a:close/>
                <a:moveTo>
                  <a:pt x="10439" y="15102"/>
                </a:moveTo>
                <a:lnTo>
                  <a:pt x="10439" y="17268"/>
                </a:lnTo>
                <a:cubicBezTo>
                  <a:pt x="9639" y="17073"/>
                  <a:pt x="8937" y="16254"/>
                  <a:pt x="8410" y="15102"/>
                </a:cubicBezTo>
                <a:lnTo>
                  <a:pt x="10439" y="15102"/>
                </a:lnTo>
                <a:close/>
                <a:moveTo>
                  <a:pt x="11161" y="17268"/>
                </a:moveTo>
                <a:lnTo>
                  <a:pt x="11161" y="15102"/>
                </a:lnTo>
                <a:lnTo>
                  <a:pt x="13190" y="15102"/>
                </a:lnTo>
                <a:cubicBezTo>
                  <a:pt x="12663" y="16254"/>
                  <a:pt x="11961" y="17073"/>
                  <a:pt x="11161" y="17268"/>
                </a:cubicBezTo>
                <a:close/>
                <a:moveTo>
                  <a:pt x="11161" y="14361"/>
                </a:moveTo>
                <a:lnTo>
                  <a:pt x="11161" y="11161"/>
                </a:lnTo>
                <a:lnTo>
                  <a:pt x="13990" y="11161"/>
                </a:lnTo>
                <a:cubicBezTo>
                  <a:pt x="13971" y="12332"/>
                  <a:pt x="13776" y="13424"/>
                  <a:pt x="13463" y="14361"/>
                </a:cubicBezTo>
                <a:lnTo>
                  <a:pt x="11161" y="14361"/>
                </a:lnTo>
                <a:close/>
                <a:moveTo>
                  <a:pt x="14732" y="11161"/>
                </a:moveTo>
                <a:lnTo>
                  <a:pt x="17288" y="11161"/>
                </a:lnTo>
                <a:cubicBezTo>
                  <a:pt x="17229" y="12351"/>
                  <a:pt x="16839" y="13424"/>
                  <a:pt x="16234" y="14361"/>
                </a:cubicBezTo>
                <a:lnTo>
                  <a:pt x="14244" y="14361"/>
                </a:lnTo>
                <a:cubicBezTo>
                  <a:pt x="14537" y="13405"/>
                  <a:pt x="14712" y="12332"/>
                  <a:pt x="14732" y="11161"/>
                </a:cubicBezTo>
                <a:close/>
                <a:moveTo>
                  <a:pt x="14732" y="10439"/>
                </a:moveTo>
                <a:cubicBezTo>
                  <a:pt x="14712" y="9268"/>
                  <a:pt x="14537" y="8195"/>
                  <a:pt x="14244" y="7239"/>
                </a:cubicBezTo>
                <a:lnTo>
                  <a:pt x="16234" y="7239"/>
                </a:lnTo>
                <a:cubicBezTo>
                  <a:pt x="16839" y="8176"/>
                  <a:pt x="17229" y="9268"/>
                  <a:pt x="17288" y="10439"/>
                </a:cubicBezTo>
                <a:lnTo>
                  <a:pt x="14732" y="10439"/>
                </a:lnTo>
                <a:close/>
                <a:moveTo>
                  <a:pt x="15688" y="6517"/>
                </a:moveTo>
                <a:lnTo>
                  <a:pt x="13990" y="6517"/>
                </a:lnTo>
                <a:cubicBezTo>
                  <a:pt x="13698" y="5776"/>
                  <a:pt x="13327" y="5132"/>
                  <a:pt x="12898" y="4644"/>
                </a:cubicBezTo>
                <a:cubicBezTo>
                  <a:pt x="13990" y="5015"/>
                  <a:pt x="14946" y="5678"/>
                  <a:pt x="15688" y="6517"/>
                </a:cubicBezTo>
                <a:close/>
                <a:moveTo>
                  <a:pt x="8702" y="4644"/>
                </a:moveTo>
                <a:cubicBezTo>
                  <a:pt x="8273" y="5132"/>
                  <a:pt x="7902" y="5776"/>
                  <a:pt x="7610" y="6517"/>
                </a:cubicBezTo>
                <a:lnTo>
                  <a:pt x="5932" y="6517"/>
                </a:lnTo>
                <a:cubicBezTo>
                  <a:pt x="6654" y="5678"/>
                  <a:pt x="7610" y="5015"/>
                  <a:pt x="8702" y="4644"/>
                </a:cubicBezTo>
                <a:close/>
                <a:moveTo>
                  <a:pt x="5932" y="15102"/>
                </a:moveTo>
                <a:lnTo>
                  <a:pt x="7610" y="15102"/>
                </a:lnTo>
                <a:cubicBezTo>
                  <a:pt x="7902" y="15844"/>
                  <a:pt x="8273" y="16468"/>
                  <a:pt x="8702" y="16956"/>
                </a:cubicBezTo>
                <a:cubicBezTo>
                  <a:pt x="7610" y="16585"/>
                  <a:pt x="6654" y="15941"/>
                  <a:pt x="5932" y="15102"/>
                </a:cubicBezTo>
                <a:close/>
                <a:moveTo>
                  <a:pt x="12898" y="16956"/>
                </a:moveTo>
                <a:cubicBezTo>
                  <a:pt x="13327" y="16468"/>
                  <a:pt x="13698" y="15844"/>
                  <a:pt x="13990" y="15102"/>
                </a:cubicBezTo>
                <a:lnTo>
                  <a:pt x="15688" y="15102"/>
                </a:lnTo>
                <a:cubicBezTo>
                  <a:pt x="14946" y="15941"/>
                  <a:pt x="13990" y="16585"/>
                  <a:pt x="12898" y="16956"/>
                </a:cubicBezTo>
                <a:close/>
                <a:moveTo>
                  <a:pt x="11161" y="2302"/>
                </a:moveTo>
                <a:lnTo>
                  <a:pt x="10439" y="2302"/>
                </a:lnTo>
                <a:lnTo>
                  <a:pt x="10439" y="0"/>
                </a:lnTo>
                <a:lnTo>
                  <a:pt x="11161" y="0"/>
                </a:lnTo>
                <a:lnTo>
                  <a:pt x="11161" y="2302"/>
                </a:lnTo>
                <a:close/>
                <a:moveTo>
                  <a:pt x="10439" y="19317"/>
                </a:moveTo>
                <a:lnTo>
                  <a:pt x="11161" y="19317"/>
                </a:lnTo>
                <a:lnTo>
                  <a:pt x="11161" y="21600"/>
                </a:lnTo>
                <a:lnTo>
                  <a:pt x="10439" y="21600"/>
                </a:lnTo>
                <a:lnTo>
                  <a:pt x="10439" y="19317"/>
                </a:lnTo>
                <a:close/>
                <a:moveTo>
                  <a:pt x="21600" y="10439"/>
                </a:moveTo>
                <a:lnTo>
                  <a:pt x="21600" y="11161"/>
                </a:lnTo>
                <a:lnTo>
                  <a:pt x="19298" y="11161"/>
                </a:lnTo>
                <a:lnTo>
                  <a:pt x="19298" y="10439"/>
                </a:lnTo>
                <a:lnTo>
                  <a:pt x="21600" y="10439"/>
                </a:lnTo>
                <a:close/>
                <a:moveTo>
                  <a:pt x="2302" y="11161"/>
                </a:moveTo>
                <a:lnTo>
                  <a:pt x="0" y="11161"/>
                </a:lnTo>
                <a:lnTo>
                  <a:pt x="0" y="10439"/>
                </a:lnTo>
                <a:lnTo>
                  <a:pt x="2302" y="10439"/>
                </a:lnTo>
                <a:lnTo>
                  <a:pt x="2302" y="11161"/>
                </a:lnTo>
                <a:close/>
                <a:moveTo>
                  <a:pt x="6224" y="3629"/>
                </a:moveTo>
                <a:lnTo>
                  <a:pt x="5093" y="1639"/>
                </a:lnTo>
                <a:lnTo>
                  <a:pt x="5717" y="1268"/>
                </a:lnTo>
                <a:lnTo>
                  <a:pt x="6868" y="3259"/>
                </a:lnTo>
                <a:lnTo>
                  <a:pt x="6224" y="3629"/>
                </a:lnTo>
                <a:close/>
                <a:moveTo>
                  <a:pt x="15376" y="17990"/>
                </a:moveTo>
                <a:lnTo>
                  <a:pt x="16507" y="19961"/>
                </a:lnTo>
                <a:lnTo>
                  <a:pt x="15883" y="20332"/>
                </a:lnTo>
                <a:lnTo>
                  <a:pt x="14732" y="18361"/>
                </a:lnTo>
                <a:lnTo>
                  <a:pt x="15376" y="17990"/>
                </a:lnTo>
                <a:close/>
                <a:moveTo>
                  <a:pt x="18341" y="6868"/>
                </a:moveTo>
                <a:lnTo>
                  <a:pt x="17990" y="6224"/>
                </a:lnTo>
                <a:lnTo>
                  <a:pt x="19961" y="5093"/>
                </a:lnTo>
                <a:lnTo>
                  <a:pt x="20332" y="5717"/>
                </a:lnTo>
                <a:lnTo>
                  <a:pt x="18341" y="6868"/>
                </a:lnTo>
                <a:close/>
                <a:moveTo>
                  <a:pt x="3259" y="14732"/>
                </a:moveTo>
                <a:lnTo>
                  <a:pt x="3610" y="15376"/>
                </a:lnTo>
                <a:lnTo>
                  <a:pt x="1639" y="16527"/>
                </a:lnTo>
                <a:lnTo>
                  <a:pt x="1268" y="15883"/>
                </a:lnTo>
                <a:lnTo>
                  <a:pt x="3259" y="14732"/>
                </a:lnTo>
                <a:close/>
                <a:moveTo>
                  <a:pt x="3259" y="6868"/>
                </a:moveTo>
                <a:lnTo>
                  <a:pt x="1268" y="5717"/>
                </a:lnTo>
                <a:lnTo>
                  <a:pt x="1639" y="5093"/>
                </a:lnTo>
                <a:lnTo>
                  <a:pt x="3610" y="6224"/>
                </a:lnTo>
                <a:lnTo>
                  <a:pt x="3259" y="6868"/>
                </a:lnTo>
                <a:close/>
                <a:moveTo>
                  <a:pt x="18341" y="14732"/>
                </a:moveTo>
                <a:lnTo>
                  <a:pt x="20332" y="15883"/>
                </a:lnTo>
                <a:lnTo>
                  <a:pt x="19961" y="16527"/>
                </a:lnTo>
                <a:lnTo>
                  <a:pt x="17990" y="15376"/>
                </a:lnTo>
                <a:lnTo>
                  <a:pt x="18341" y="14732"/>
                </a:lnTo>
                <a:close/>
                <a:moveTo>
                  <a:pt x="15376" y="3629"/>
                </a:moveTo>
                <a:lnTo>
                  <a:pt x="14732" y="3259"/>
                </a:lnTo>
                <a:lnTo>
                  <a:pt x="15883" y="1268"/>
                </a:lnTo>
                <a:lnTo>
                  <a:pt x="16507" y="1639"/>
                </a:lnTo>
                <a:lnTo>
                  <a:pt x="15376" y="3629"/>
                </a:lnTo>
                <a:close/>
                <a:moveTo>
                  <a:pt x="6224" y="17990"/>
                </a:moveTo>
                <a:lnTo>
                  <a:pt x="6868" y="18361"/>
                </a:lnTo>
                <a:lnTo>
                  <a:pt x="5717" y="20332"/>
                </a:lnTo>
                <a:lnTo>
                  <a:pt x="5093" y="19961"/>
                </a:lnTo>
                <a:lnTo>
                  <a:pt x="6224" y="1799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5" name="Shape"/>
          <p:cNvSpPr/>
          <p:nvPr/>
        </p:nvSpPr>
        <p:spPr>
          <a:xfrm>
            <a:off x="1330079" y="8385819"/>
            <a:ext cx="1112760" cy="936119"/>
          </a:xfrm>
          <a:custGeom>
            <a:avLst/>
            <a:gdLst/>
            <a:ahLst/>
            <a:cxnLst>
              <a:cxn ang="0">
                <a:pos x="wd2" y="hd2"/>
              </a:cxn>
              <a:cxn ang="5400000">
                <a:pos x="wd2" y="hd2"/>
              </a:cxn>
              <a:cxn ang="10800000">
                <a:pos x="wd2" y="hd2"/>
              </a:cxn>
              <a:cxn ang="16200000">
                <a:pos x="wd2" y="hd2"/>
              </a:cxn>
            </a:cxnLst>
            <a:rect l="0" t="0" r="r" b="b"/>
            <a:pathLst>
              <a:path w="21600" h="21600" extrusionOk="0">
                <a:moveTo>
                  <a:pt x="20568" y="20837"/>
                </a:moveTo>
                <a:lnTo>
                  <a:pt x="20568" y="12185"/>
                </a:lnTo>
                <a:lnTo>
                  <a:pt x="16255" y="12185"/>
                </a:lnTo>
                <a:lnTo>
                  <a:pt x="16255" y="1606"/>
                </a:lnTo>
                <a:lnTo>
                  <a:pt x="11942" y="1606"/>
                </a:lnTo>
                <a:lnTo>
                  <a:pt x="11942" y="0"/>
                </a:lnTo>
                <a:lnTo>
                  <a:pt x="6698" y="0"/>
                </a:lnTo>
                <a:lnTo>
                  <a:pt x="6698" y="1606"/>
                </a:lnTo>
                <a:lnTo>
                  <a:pt x="5345" y="1606"/>
                </a:lnTo>
                <a:lnTo>
                  <a:pt x="5345" y="8652"/>
                </a:lnTo>
                <a:lnTo>
                  <a:pt x="1032" y="8652"/>
                </a:lnTo>
                <a:lnTo>
                  <a:pt x="1032" y="20837"/>
                </a:lnTo>
                <a:lnTo>
                  <a:pt x="0" y="20837"/>
                </a:lnTo>
                <a:lnTo>
                  <a:pt x="0" y="21600"/>
                </a:lnTo>
                <a:lnTo>
                  <a:pt x="21600" y="21600"/>
                </a:lnTo>
                <a:lnTo>
                  <a:pt x="21600" y="20837"/>
                </a:lnTo>
                <a:lnTo>
                  <a:pt x="20568" y="20837"/>
                </a:lnTo>
                <a:close/>
                <a:moveTo>
                  <a:pt x="7341" y="763"/>
                </a:moveTo>
                <a:lnTo>
                  <a:pt x="11299" y="763"/>
                </a:lnTo>
                <a:lnTo>
                  <a:pt x="11299" y="1606"/>
                </a:lnTo>
                <a:lnTo>
                  <a:pt x="7341" y="1606"/>
                </a:lnTo>
                <a:lnTo>
                  <a:pt x="7341" y="763"/>
                </a:lnTo>
                <a:close/>
                <a:moveTo>
                  <a:pt x="15612" y="2369"/>
                </a:moveTo>
                <a:lnTo>
                  <a:pt x="15612" y="20837"/>
                </a:lnTo>
                <a:lnTo>
                  <a:pt x="11942" y="20837"/>
                </a:lnTo>
                <a:lnTo>
                  <a:pt x="11942" y="17324"/>
                </a:lnTo>
                <a:lnTo>
                  <a:pt x="9675" y="17324"/>
                </a:lnTo>
                <a:lnTo>
                  <a:pt x="9675" y="20837"/>
                </a:lnTo>
                <a:lnTo>
                  <a:pt x="5988" y="20837"/>
                </a:lnTo>
                <a:lnTo>
                  <a:pt x="5988" y="2369"/>
                </a:lnTo>
                <a:lnTo>
                  <a:pt x="15612" y="2369"/>
                </a:lnTo>
                <a:close/>
                <a:moveTo>
                  <a:pt x="11299" y="20837"/>
                </a:moveTo>
                <a:lnTo>
                  <a:pt x="10318" y="20837"/>
                </a:lnTo>
                <a:lnTo>
                  <a:pt x="10318" y="18067"/>
                </a:lnTo>
                <a:lnTo>
                  <a:pt x="11299" y="18067"/>
                </a:lnTo>
                <a:lnTo>
                  <a:pt x="11299" y="20837"/>
                </a:lnTo>
                <a:close/>
                <a:moveTo>
                  <a:pt x="1675" y="9415"/>
                </a:moveTo>
                <a:lnTo>
                  <a:pt x="5345" y="9415"/>
                </a:lnTo>
                <a:lnTo>
                  <a:pt x="5345" y="20837"/>
                </a:lnTo>
                <a:lnTo>
                  <a:pt x="1675" y="20837"/>
                </a:lnTo>
                <a:lnTo>
                  <a:pt x="1675" y="9415"/>
                </a:lnTo>
                <a:close/>
                <a:moveTo>
                  <a:pt x="19942" y="20837"/>
                </a:moveTo>
                <a:lnTo>
                  <a:pt x="16255" y="20837"/>
                </a:lnTo>
                <a:lnTo>
                  <a:pt x="16255" y="12948"/>
                </a:lnTo>
                <a:lnTo>
                  <a:pt x="19942" y="12948"/>
                </a:lnTo>
                <a:lnTo>
                  <a:pt x="19942" y="20837"/>
                </a:lnTo>
                <a:close/>
                <a:moveTo>
                  <a:pt x="19232" y="19994"/>
                </a:moveTo>
                <a:lnTo>
                  <a:pt x="19232" y="17324"/>
                </a:lnTo>
                <a:lnTo>
                  <a:pt x="16965" y="17324"/>
                </a:lnTo>
                <a:lnTo>
                  <a:pt x="16965" y="19994"/>
                </a:lnTo>
                <a:lnTo>
                  <a:pt x="19232" y="19994"/>
                </a:lnTo>
                <a:close/>
                <a:moveTo>
                  <a:pt x="17608" y="18067"/>
                </a:moveTo>
                <a:lnTo>
                  <a:pt x="18589" y="18067"/>
                </a:lnTo>
                <a:lnTo>
                  <a:pt x="18589" y="19231"/>
                </a:lnTo>
                <a:lnTo>
                  <a:pt x="17608" y="19231"/>
                </a:lnTo>
                <a:lnTo>
                  <a:pt x="17608" y="18067"/>
                </a:lnTo>
                <a:close/>
                <a:moveTo>
                  <a:pt x="19232" y="13791"/>
                </a:moveTo>
                <a:lnTo>
                  <a:pt x="16965" y="13791"/>
                </a:lnTo>
                <a:lnTo>
                  <a:pt x="16965" y="16481"/>
                </a:lnTo>
                <a:lnTo>
                  <a:pt x="19232" y="16481"/>
                </a:lnTo>
                <a:lnTo>
                  <a:pt x="19232" y="13791"/>
                </a:lnTo>
                <a:close/>
                <a:moveTo>
                  <a:pt x="18589" y="15718"/>
                </a:moveTo>
                <a:lnTo>
                  <a:pt x="17608" y="15718"/>
                </a:lnTo>
                <a:lnTo>
                  <a:pt x="17608" y="14554"/>
                </a:lnTo>
                <a:lnTo>
                  <a:pt x="18589" y="14554"/>
                </a:lnTo>
                <a:lnTo>
                  <a:pt x="18589" y="15718"/>
                </a:lnTo>
                <a:close/>
                <a:moveTo>
                  <a:pt x="14902" y="17324"/>
                </a:moveTo>
                <a:lnTo>
                  <a:pt x="12652" y="17324"/>
                </a:lnTo>
                <a:lnTo>
                  <a:pt x="12652" y="19994"/>
                </a:lnTo>
                <a:lnTo>
                  <a:pt x="14902" y="19994"/>
                </a:lnTo>
                <a:lnTo>
                  <a:pt x="14902" y="17324"/>
                </a:lnTo>
                <a:close/>
                <a:moveTo>
                  <a:pt x="14259" y="19231"/>
                </a:moveTo>
                <a:lnTo>
                  <a:pt x="13278" y="19231"/>
                </a:lnTo>
                <a:lnTo>
                  <a:pt x="13278" y="18067"/>
                </a:lnTo>
                <a:lnTo>
                  <a:pt x="14259" y="18067"/>
                </a:lnTo>
                <a:lnTo>
                  <a:pt x="14259" y="19231"/>
                </a:lnTo>
                <a:close/>
                <a:moveTo>
                  <a:pt x="14902" y="13791"/>
                </a:moveTo>
                <a:lnTo>
                  <a:pt x="12652" y="13791"/>
                </a:lnTo>
                <a:lnTo>
                  <a:pt x="12652" y="16481"/>
                </a:lnTo>
                <a:lnTo>
                  <a:pt x="14902" y="16481"/>
                </a:lnTo>
                <a:lnTo>
                  <a:pt x="14902" y="13791"/>
                </a:lnTo>
                <a:close/>
                <a:moveTo>
                  <a:pt x="14259" y="15718"/>
                </a:moveTo>
                <a:lnTo>
                  <a:pt x="13278" y="15718"/>
                </a:lnTo>
                <a:lnTo>
                  <a:pt x="13278" y="14554"/>
                </a:lnTo>
                <a:lnTo>
                  <a:pt x="14259" y="14554"/>
                </a:lnTo>
                <a:lnTo>
                  <a:pt x="14259" y="15718"/>
                </a:lnTo>
                <a:close/>
                <a:moveTo>
                  <a:pt x="11942" y="13791"/>
                </a:moveTo>
                <a:lnTo>
                  <a:pt x="9675" y="13791"/>
                </a:lnTo>
                <a:lnTo>
                  <a:pt x="9675" y="16481"/>
                </a:lnTo>
                <a:lnTo>
                  <a:pt x="11942" y="16481"/>
                </a:lnTo>
                <a:lnTo>
                  <a:pt x="11942" y="13791"/>
                </a:lnTo>
                <a:close/>
                <a:moveTo>
                  <a:pt x="11299" y="15718"/>
                </a:moveTo>
                <a:lnTo>
                  <a:pt x="10318" y="15718"/>
                </a:lnTo>
                <a:lnTo>
                  <a:pt x="10318" y="14554"/>
                </a:lnTo>
                <a:lnTo>
                  <a:pt x="11299" y="14554"/>
                </a:lnTo>
                <a:lnTo>
                  <a:pt x="11299" y="15718"/>
                </a:lnTo>
                <a:close/>
                <a:moveTo>
                  <a:pt x="8965" y="17324"/>
                </a:moveTo>
                <a:lnTo>
                  <a:pt x="6698" y="17324"/>
                </a:lnTo>
                <a:lnTo>
                  <a:pt x="6698" y="19994"/>
                </a:lnTo>
                <a:lnTo>
                  <a:pt x="8965" y="19994"/>
                </a:lnTo>
                <a:lnTo>
                  <a:pt x="8965" y="17324"/>
                </a:lnTo>
                <a:close/>
                <a:moveTo>
                  <a:pt x="8322" y="19231"/>
                </a:moveTo>
                <a:lnTo>
                  <a:pt x="7341" y="19231"/>
                </a:lnTo>
                <a:lnTo>
                  <a:pt x="7341" y="18067"/>
                </a:lnTo>
                <a:lnTo>
                  <a:pt x="8322" y="18067"/>
                </a:lnTo>
                <a:lnTo>
                  <a:pt x="8322" y="19231"/>
                </a:lnTo>
                <a:close/>
                <a:moveTo>
                  <a:pt x="8965" y="13791"/>
                </a:moveTo>
                <a:lnTo>
                  <a:pt x="6698" y="13791"/>
                </a:lnTo>
                <a:lnTo>
                  <a:pt x="6698" y="16481"/>
                </a:lnTo>
                <a:lnTo>
                  <a:pt x="8965" y="16481"/>
                </a:lnTo>
                <a:lnTo>
                  <a:pt x="8965" y="13791"/>
                </a:lnTo>
                <a:close/>
                <a:moveTo>
                  <a:pt x="8322" y="15718"/>
                </a:moveTo>
                <a:lnTo>
                  <a:pt x="7341" y="15718"/>
                </a:lnTo>
                <a:lnTo>
                  <a:pt x="7341" y="14554"/>
                </a:lnTo>
                <a:lnTo>
                  <a:pt x="8322" y="14554"/>
                </a:lnTo>
                <a:lnTo>
                  <a:pt x="8322" y="15718"/>
                </a:lnTo>
                <a:close/>
                <a:moveTo>
                  <a:pt x="14902" y="10258"/>
                </a:moveTo>
                <a:lnTo>
                  <a:pt x="12652" y="10258"/>
                </a:lnTo>
                <a:lnTo>
                  <a:pt x="12652" y="12948"/>
                </a:lnTo>
                <a:lnTo>
                  <a:pt x="14902" y="12948"/>
                </a:lnTo>
                <a:lnTo>
                  <a:pt x="14902" y="10258"/>
                </a:lnTo>
                <a:close/>
                <a:moveTo>
                  <a:pt x="14259" y="12185"/>
                </a:moveTo>
                <a:lnTo>
                  <a:pt x="13278" y="12185"/>
                </a:lnTo>
                <a:lnTo>
                  <a:pt x="13278" y="11021"/>
                </a:lnTo>
                <a:lnTo>
                  <a:pt x="14259" y="11021"/>
                </a:lnTo>
                <a:lnTo>
                  <a:pt x="14259" y="12185"/>
                </a:lnTo>
                <a:close/>
                <a:moveTo>
                  <a:pt x="11942" y="10258"/>
                </a:moveTo>
                <a:lnTo>
                  <a:pt x="9675" y="10258"/>
                </a:lnTo>
                <a:lnTo>
                  <a:pt x="9675" y="12948"/>
                </a:lnTo>
                <a:lnTo>
                  <a:pt x="11942" y="12948"/>
                </a:lnTo>
                <a:lnTo>
                  <a:pt x="11942" y="10258"/>
                </a:lnTo>
                <a:close/>
                <a:moveTo>
                  <a:pt x="11299" y="12185"/>
                </a:moveTo>
                <a:lnTo>
                  <a:pt x="10318" y="12185"/>
                </a:lnTo>
                <a:lnTo>
                  <a:pt x="10318" y="11021"/>
                </a:lnTo>
                <a:lnTo>
                  <a:pt x="11299" y="11021"/>
                </a:lnTo>
                <a:lnTo>
                  <a:pt x="11299" y="12185"/>
                </a:lnTo>
                <a:close/>
                <a:moveTo>
                  <a:pt x="8965" y="10258"/>
                </a:moveTo>
                <a:lnTo>
                  <a:pt x="6698" y="10258"/>
                </a:lnTo>
                <a:lnTo>
                  <a:pt x="6698" y="12948"/>
                </a:lnTo>
                <a:lnTo>
                  <a:pt x="8965" y="12948"/>
                </a:lnTo>
                <a:lnTo>
                  <a:pt x="8965" y="10258"/>
                </a:lnTo>
                <a:close/>
                <a:moveTo>
                  <a:pt x="8322" y="12185"/>
                </a:moveTo>
                <a:lnTo>
                  <a:pt x="7341" y="12185"/>
                </a:lnTo>
                <a:lnTo>
                  <a:pt x="7341" y="11021"/>
                </a:lnTo>
                <a:lnTo>
                  <a:pt x="8322" y="11021"/>
                </a:lnTo>
                <a:lnTo>
                  <a:pt x="8322" y="12185"/>
                </a:lnTo>
                <a:close/>
                <a:moveTo>
                  <a:pt x="2385" y="19994"/>
                </a:moveTo>
                <a:lnTo>
                  <a:pt x="4635" y="19994"/>
                </a:lnTo>
                <a:lnTo>
                  <a:pt x="4635" y="17324"/>
                </a:lnTo>
                <a:lnTo>
                  <a:pt x="2385" y="17324"/>
                </a:lnTo>
                <a:lnTo>
                  <a:pt x="2385" y="19994"/>
                </a:lnTo>
                <a:close/>
                <a:moveTo>
                  <a:pt x="3028" y="18067"/>
                </a:moveTo>
                <a:lnTo>
                  <a:pt x="4009" y="18067"/>
                </a:lnTo>
                <a:lnTo>
                  <a:pt x="4009" y="19231"/>
                </a:lnTo>
                <a:lnTo>
                  <a:pt x="3028" y="19231"/>
                </a:lnTo>
                <a:lnTo>
                  <a:pt x="3028" y="18067"/>
                </a:lnTo>
                <a:close/>
                <a:moveTo>
                  <a:pt x="2385" y="16481"/>
                </a:moveTo>
                <a:lnTo>
                  <a:pt x="4635" y="16481"/>
                </a:lnTo>
                <a:lnTo>
                  <a:pt x="4635" y="13791"/>
                </a:lnTo>
                <a:lnTo>
                  <a:pt x="2385" y="13791"/>
                </a:lnTo>
                <a:lnTo>
                  <a:pt x="2385" y="16481"/>
                </a:lnTo>
                <a:close/>
                <a:moveTo>
                  <a:pt x="3028" y="14554"/>
                </a:moveTo>
                <a:lnTo>
                  <a:pt x="4009" y="14554"/>
                </a:lnTo>
                <a:lnTo>
                  <a:pt x="4009" y="15718"/>
                </a:lnTo>
                <a:lnTo>
                  <a:pt x="3028" y="15718"/>
                </a:lnTo>
                <a:lnTo>
                  <a:pt x="3028" y="14554"/>
                </a:lnTo>
                <a:close/>
                <a:moveTo>
                  <a:pt x="2385" y="10258"/>
                </a:moveTo>
                <a:lnTo>
                  <a:pt x="2385" y="12948"/>
                </a:lnTo>
                <a:lnTo>
                  <a:pt x="4635" y="12948"/>
                </a:lnTo>
                <a:lnTo>
                  <a:pt x="4635" y="10258"/>
                </a:lnTo>
                <a:lnTo>
                  <a:pt x="2385" y="10258"/>
                </a:lnTo>
                <a:close/>
                <a:moveTo>
                  <a:pt x="4009" y="12185"/>
                </a:moveTo>
                <a:lnTo>
                  <a:pt x="3028" y="12185"/>
                </a:lnTo>
                <a:lnTo>
                  <a:pt x="3028" y="11021"/>
                </a:lnTo>
                <a:lnTo>
                  <a:pt x="4009" y="11021"/>
                </a:lnTo>
                <a:lnTo>
                  <a:pt x="4009" y="12185"/>
                </a:lnTo>
                <a:close/>
                <a:moveTo>
                  <a:pt x="14902" y="6745"/>
                </a:moveTo>
                <a:lnTo>
                  <a:pt x="12652" y="6745"/>
                </a:lnTo>
                <a:lnTo>
                  <a:pt x="12652" y="9415"/>
                </a:lnTo>
                <a:lnTo>
                  <a:pt x="14902" y="9415"/>
                </a:lnTo>
                <a:lnTo>
                  <a:pt x="14902" y="6745"/>
                </a:lnTo>
                <a:close/>
                <a:moveTo>
                  <a:pt x="14259" y="8652"/>
                </a:moveTo>
                <a:lnTo>
                  <a:pt x="13278" y="8652"/>
                </a:lnTo>
                <a:lnTo>
                  <a:pt x="13278" y="7488"/>
                </a:lnTo>
                <a:lnTo>
                  <a:pt x="14259" y="7488"/>
                </a:lnTo>
                <a:lnTo>
                  <a:pt x="14259" y="8652"/>
                </a:lnTo>
                <a:close/>
                <a:moveTo>
                  <a:pt x="11942" y="6745"/>
                </a:moveTo>
                <a:lnTo>
                  <a:pt x="9675" y="6745"/>
                </a:lnTo>
                <a:lnTo>
                  <a:pt x="9675" y="9415"/>
                </a:lnTo>
                <a:lnTo>
                  <a:pt x="11942" y="9415"/>
                </a:lnTo>
                <a:lnTo>
                  <a:pt x="11942" y="6745"/>
                </a:lnTo>
                <a:close/>
                <a:moveTo>
                  <a:pt x="11299" y="8652"/>
                </a:moveTo>
                <a:lnTo>
                  <a:pt x="10318" y="8652"/>
                </a:lnTo>
                <a:lnTo>
                  <a:pt x="10318" y="7488"/>
                </a:lnTo>
                <a:lnTo>
                  <a:pt x="11299" y="7488"/>
                </a:lnTo>
                <a:lnTo>
                  <a:pt x="11299" y="8652"/>
                </a:lnTo>
                <a:close/>
                <a:moveTo>
                  <a:pt x="8965" y="6745"/>
                </a:moveTo>
                <a:lnTo>
                  <a:pt x="6698" y="6745"/>
                </a:lnTo>
                <a:lnTo>
                  <a:pt x="6698" y="9415"/>
                </a:lnTo>
                <a:lnTo>
                  <a:pt x="8965" y="9415"/>
                </a:lnTo>
                <a:lnTo>
                  <a:pt x="8965" y="6745"/>
                </a:lnTo>
                <a:close/>
                <a:moveTo>
                  <a:pt x="8322" y="8652"/>
                </a:moveTo>
                <a:lnTo>
                  <a:pt x="7341" y="8652"/>
                </a:lnTo>
                <a:lnTo>
                  <a:pt x="7341" y="7488"/>
                </a:lnTo>
                <a:lnTo>
                  <a:pt x="8322" y="7488"/>
                </a:lnTo>
                <a:lnTo>
                  <a:pt x="8322" y="8652"/>
                </a:lnTo>
                <a:close/>
                <a:moveTo>
                  <a:pt x="14902" y="3212"/>
                </a:moveTo>
                <a:lnTo>
                  <a:pt x="12652" y="3212"/>
                </a:lnTo>
                <a:lnTo>
                  <a:pt x="12652" y="5902"/>
                </a:lnTo>
                <a:lnTo>
                  <a:pt x="14902" y="5902"/>
                </a:lnTo>
                <a:lnTo>
                  <a:pt x="14902" y="3212"/>
                </a:lnTo>
                <a:close/>
                <a:moveTo>
                  <a:pt x="14259" y="5139"/>
                </a:moveTo>
                <a:lnTo>
                  <a:pt x="13278" y="5139"/>
                </a:lnTo>
                <a:lnTo>
                  <a:pt x="13278" y="3975"/>
                </a:lnTo>
                <a:lnTo>
                  <a:pt x="14259" y="3975"/>
                </a:lnTo>
                <a:lnTo>
                  <a:pt x="14259" y="5139"/>
                </a:lnTo>
                <a:close/>
                <a:moveTo>
                  <a:pt x="11942" y="3212"/>
                </a:moveTo>
                <a:lnTo>
                  <a:pt x="9675" y="3212"/>
                </a:lnTo>
                <a:lnTo>
                  <a:pt x="9675" y="5902"/>
                </a:lnTo>
                <a:lnTo>
                  <a:pt x="11942" y="5902"/>
                </a:lnTo>
                <a:lnTo>
                  <a:pt x="11942" y="3212"/>
                </a:lnTo>
                <a:close/>
                <a:moveTo>
                  <a:pt x="11299" y="5139"/>
                </a:moveTo>
                <a:lnTo>
                  <a:pt x="10318" y="5139"/>
                </a:lnTo>
                <a:lnTo>
                  <a:pt x="10318" y="3975"/>
                </a:lnTo>
                <a:lnTo>
                  <a:pt x="11299" y="3975"/>
                </a:lnTo>
                <a:lnTo>
                  <a:pt x="11299" y="5139"/>
                </a:lnTo>
                <a:close/>
                <a:moveTo>
                  <a:pt x="8965" y="3212"/>
                </a:moveTo>
                <a:lnTo>
                  <a:pt x="6698" y="3212"/>
                </a:lnTo>
                <a:lnTo>
                  <a:pt x="6698" y="5902"/>
                </a:lnTo>
                <a:lnTo>
                  <a:pt x="8965" y="5902"/>
                </a:lnTo>
                <a:lnTo>
                  <a:pt x="8965" y="3212"/>
                </a:lnTo>
                <a:close/>
                <a:moveTo>
                  <a:pt x="8322" y="5139"/>
                </a:moveTo>
                <a:lnTo>
                  <a:pt x="7341" y="5139"/>
                </a:lnTo>
                <a:lnTo>
                  <a:pt x="7341" y="3975"/>
                </a:lnTo>
                <a:lnTo>
                  <a:pt x="8322" y="3975"/>
                </a:lnTo>
                <a:lnTo>
                  <a:pt x="8322" y="513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6" name="Shape"/>
          <p:cNvSpPr/>
          <p:nvPr/>
        </p:nvSpPr>
        <p:spPr>
          <a:xfrm>
            <a:off x="3280846" y="8385821"/>
            <a:ext cx="890035" cy="936119"/>
          </a:xfrm>
          <a:custGeom>
            <a:avLst/>
            <a:gdLst/>
            <a:ahLst/>
            <a:cxnLst>
              <a:cxn ang="0">
                <a:pos x="wd2" y="hd2"/>
              </a:cxn>
              <a:cxn ang="5400000">
                <a:pos x="wd2" y="hd2"/>
              </a:cxn>
              <a:cxn ang="10800000">
                <a:pos x="wd2" y="hd2"/>
              </a:cxn>
              <a:cxn ang="16200000">
                <a:pos x="wd2" y="hd2"/>
              </a:cxn>
            </a:cxnLst>
            <a:rect l="0" t="0" r="r" b="b"/>
            <a:pathLst>
              <a:path w="21600" h="21600" extrusionOk="0">
                <a:moveTo>
                  <a:pt x="20311" y="20837"/>
                </a:moveTo>
                <a:lnTo>
                  <a:pt x="20311" y="8652"/>
                </a:lnTo>
                <a:lnTo>
                  <a:pt x="14921" y="8652"/>
                </a:lnTo>
                <a:lnTo>
                  <a:pt x="14921" y="1606"/>
                </a:lnTo>
                <a:lnTo>
                  <a:pt x="9511" y="1606"/>
                </a:lnTo>
                <a:lnTo>
                  <a:pt x="9511" y="0"/>
                </a:lnTo>
                <a:lnTo>
                  <a:pt x="2980" y="0"/>
                </a:lnTo>
                <a:lnTo>
                  <a:pt x="2980" y="1606"/>
                </a:lnTo>
                <a:lnTo>
                  <a:pt x="1289" y="1606"/>
                </a:lnTo>
                <a:lnTo>
                  <a:pt x="1289" y="20837"/>
                </a:lnTo>
                <a:lnTo>
                  <a:pt x="0" y="20837"/>
                </a:lnTo>
                <a:lnTo>
                  <a:pt x="0" y="21600"/>
                </a:lnTo>
                <a:lnTo>
                  <a:pt x="21600" y="21600"/>
                </a:lnTo>
                <a:lnTo>
                  <a:pt x="21600" y="20837"/>
                </a:lnTo>
                <a:lnTo>
                  <a:pt x="20311" y="20837"/>
                </a:lnTo>
                <a:close/>
                <a:moveTo>
                  <a:pt x="3783" y="763"/>
                </a:moveTo>
                <a:lnTo>
                  <a:pt x="8729" y="763"/>
                </a:lnTo>
                <a:lnTo>
                  <a:pt x="8729" y="1606"/>
                </a:lnTo>
                <a:lnTo>
                  <a:pt x="3783" y="1606"/>
                </a:lnTo>
                <a:lnTo>
                  <a:pt x="3783" y="763"/>
                </a:lnTo>
                <a:close/>
                <a:moveTo>
                  <a:pt x="8729" y="20837"/>
                </a:moveTo>
                <a:lnTo>
                  <a:pt x="7482" y="20837"/>
                </a:lnTo>
                <a:lnTo>
                  <a:pt x="7482" y="18067"/>
                </a:lnTo>
                <a:lnTo>
                  <a:pt x="8729" y="18067"/>
                </a:lnTo>
                <a:lnTo>
                  <a:pt x="8729" y="20837"/>
                </a:lnTo>
                <a:close/>
                <a:moveTo>
                  <a:pt x="14118" y="20837"/>
                </a:moveTo>
                <a:lnTo>
                  <a:pt x="9511" y="20837"/>
                </a:lnTo>
                <a:lnTo>
                  <a:pt x="9511" y="17324"/>
                </a:lnTo>
                <a:lnTo>
                  <a:pt x="6700" y="17324"/>
                </a:lnTo>
                <a:lnTo>
                  <a:pt x="6700" y="20837"/>
                </a:lnTo>
                <a:lnTo>
                  <a:pt x="2092" y="20837"/>
                </a:lnTo>
                <a:lnTo>
                  <a:pt x="2092" y="2369"/>
                </a:lnTo>
                <a:lnTo>
                  <a:pt x="14118" y="2369"/>
                </a:lnTo>
                <a:lnTo>
                  <a:pt x="14118" y="20837"/>
                </a:lnTo>
                <a:close/>
                <a:moveTo>
                  <a:pt x="19529" y="20837"/>
                </a:moveTo>
                <a:lnTo>
                  <a:pt x="14921" y="20837"/>
                </a:lnTo>
                <a:lnTo>
                  <a:pt x="14921" y="9415"/>
                </a:lnTo>
                <a:lnTo>
                  <a:pt x="19529" y="9415"/>
                </a:lnTo>
                <a:lnTo>
                  <a:pt x="19529" y="20837"/>
                </a:lnTo>
                <a:close/>
                <a:moveTo>
                  <a:pt x="5812" y="3212"/>
                </a:moveTo>
                <a:lnTo>
                  <a:pt x="2980" y="3212"/>
                </a:lnTo>
                <a:lnTo>
                  <a:pt x="2980" y="5902"/>
                </a:lnTo>
                <a:lnTo>
                  <a:pt x="5812" y="5902"/>
                </a:lnTo>
                <a:lnTo>
                  <a:pt x="5812" y="3212"/>
                </a:lnTo>
                <a:close/>
                <a:moveTo>
                  <a:pt x="5009" y="5139"/>
                </a:moveTo>
                <a:lnTo>
                  <a:pt x="3783" y="5139"/>
                </a:lnTo>
                <a:lnTo>
                  <a:pt x="3783" y="3975"/>
                </a:lnTo>
                <a:lnTo>
                  <a:pt x="5009" y="3975"/>
                </a:lnTo>
                <a:lnTo>
                  <a:pt x="5009" y="5139"/>
                </a:lnTo>
                <a:close/>
                <a:moveTo>
                  <a:pt x="5812" y="6745"/>
                </a:moveTo>
                <a:lnTo>
                  <a:pt x="2980" y="6745"/>
                </a:lnTo>
                <a:lnTo>
                  <a:pt x="2980" y="9415"/>
                </a:lnTo>
                <a:lnTo>
                  <a:pt x="5812" y="9415"/>
                </a:lnTo>
                <a:lnTo>
                  <a:pt x="5812" y="6745"/>
                </a:lnTo>
                <a:close/>
                <a:moveTo>
                  <a:pt x="5009" y="8652"/>
                </a:moveTo>
                <a:lnTo>
                  <a:pt x="3783" y="8652"/>
                </a:lnTo>
                <a:lnTo>
                  <a:pt x="3783" y="7488"/>
                </a:lnTo>
                <a:lnTo>
                  <a:pt x="5009" y="7488"/>
                </a:lnTo>
                <a:lnTo>
                  <a:pt x="5009" y="8652"/>
                </a:lnTo>
                <a:close/>
                <a:moveTo>
                  <a:pt x="5812" y="10258"/>
                </a:moveTo>
                <a:lnTo>
                  <a:pt x="2980" y="10258"/>
                </a:lnTo>
                <a:lnTo>
                  <a:pt x="2980" y="12948"/>
                </a:lnTo>
                <a:lnTo>
                  <a:pt x="5812" y="12948"/>
                </a:lnTo>
                <a:lnTo>
                  <a:pt x="5812" y="10258"/>
                </a:lnTo>
                <a:close/>
                <a:moveTo>
                  <a:pt x="5009" y="12185"/>
                </a:moveTo>
                <a:lnTo>
                  <a:pt x="3783" y="12185"/>
                </a:lnTo>
                <a:lnTo>
                  <a:pt x="3783" y="11021"/>
                </a:lnTo>
                <a:lnTo>
                  <a:pt x="5009" y="11021"/>
                </a:lnTo>
                <a:lnTo>
                  <a:pt x="5009" y="12185"/>
                </a:lnTo>
                <a:close/>
                <a:moveTo>
                  <a:pt x="5812" y="13791"/>
                </a:moveTo>
                <a:lnTo>
                  <a:pt x="2980" y="13791"/>
                </a:lnTo>
                <a:lnTo>
                  <a:pt x="2980" y="16481"/>
                </a:lnTo>
                <a:lnTo>
                  <a:pt x="5812" y="16481"/>
                </a:lnTo>
                <a:lnTo>
                  <a:pt x="5812" y="13791"/>
                </a:lnTo>
                <a:close/>
                <a:moveTo>
                  <a:pt x="5009" y="15718"/>
                </a:moveTo>
                <a:lnTo>
                  <a:pt x="3783" y="15718"/>
                </a:lnTo>
                <a:lnTo>
                  <a:pt x="3783" y="14554"/>
                </a:lnTo>
                <a:lnTo>
                  <a:pt x="5009" y="14554"/>
                </a:lnTo>
                <a:lnTo>
                  <a:pt x="5009" y="15718"/>
                </a:lnTo>
                <a:close/>
                <a:moveTo>
                  <a:pt x="5812" y="17324"/>
                </a:moveTo>
                <a:lnTo>
                  <a:pt x="2980" y="17324"/>
                </a:lnTo>
                <a:lnTo>
                  <a:pt x="2980" y="19994"/>
                </a:lnTo>
                <a:lnTo>
                  <a:pt x="5812" y="19994"/>
                </a:lnTo>
                <a:lnTo>
                  <a:pt x="5812" y="17324"/>
                </a:lnTo>
                <a:close/>
                <a:moveTo>
                  <a:pt x="5009" y="19231"/>
                </a:moveTo>
                <a:lnTo>
                  <a:pt x="3783" y="19231"/>
                </a:lnTo>
                <a:lnTo>
                  <a:pt x="3783" y="18067"/>
                </a:lnTo>
                <a:lnTo>
                  <a:pt x="5009" y="18067"/>
                </a:lnTo>
                <a:lnTo>
                  <a:pt x="5009" y="19231"/>
                </a:lnTo>
                <a:close/>
                <a:moveTo>
                  <a:pt x="9511" y="3212"/>
                </a:moveTo>
                <a:lnTo>
                  <a:pt x="6700" y="3212"/>
                </a:lnTo>
                <a:lnTo>
                  <a:pt x="6700" y="5902"/>
                </a:lnTo>
                <a:lnTo>
                  <a:pt x="9511" y="5902"/>
                </a:lnTo>
                <a:lnTo>
                  <a:pt x="9511" y="3212"/>
                </a:lnTo>
                <a:close/>
                <a:moveTo>
                  <a:pt x="8729" y="5139"/>
                </a:moveTo>
                <a:lnTo>
                  <a:pt x="7482" y="5139"/>
                </a:lnTo>
                <a:lnTo>
                  <a:pt x="7482" y="3975"/>
                </a:lnTo>
                <a:lnTo>
                  <a:pt x="8729" y="3975"/>
                </a:lnTo>
                <a:lnTo>
                  <a:pt x="8729" y="5139"/>
                </a:lnTo>
                <a:close/>
                <a:moveTo>
                  <a:pt x="9511" y="6745"/>
                </a:moveTo>
                <a:lnTo>
                  <a:pt x="6700" y="6745"/>
                </a:lnTo>
                <a:lnTo>
                  <a:pt x="6700" y="9415"/>
                </a:lnTo>
                <a:lnTo>
                  <a:pt x="9511" y="9415"/>
                </a:lnTo>
                <a:lnTo>
                  <a:pt x="9511" y="6745"/>
                </a:lnTo>
                <a:close/>
                <a:moveTo>
                  <a:pt x="8729" y="8652"/>
                </a:moveTo>
                <a:lnTo>
                  <a:pt x="7482" y="8652"/>
                </a:lnTo>
                <a:lnTo>
                  <a:pt x="7482" y="7488"/>
                </a:lnTo>
                <a:lnTo>
                  <a:pt x="8729" y="7488"/>
                </a:lnTo>
                <a:lnTo>
                  <a:pt x="8729" y="8652"/>
                </a:lnTo>
                <a:close/>
                <a:moveTo>
                  <a:pt x="9511" y="10258"/>
                </a:moveTo>
                <a:lnTo>
                  <a:pt x="6700" y="10258"/>
                </a:lnTo>
                <a:lnTo>
                  <a:pt x="6700" y="12948"/>
                </a:lnTo>
                <a:lnTo>
                  <a:pt x="9511" y="12948"/>
                </a:lnTo>
                <a:lnTo>
                  <a:pt x="9511" y="10258"/>
                </a:lnTo>
                <a:close/>
                <a:moveTo>
                  <a:pt x="8729" y="12185"/>
                </a:moveTo>
                <a:lnTo>
                  <a:pt x="7482" y="12185"/>
                </a:lnTo>
                <a:lnTo>
                  <a:pt x="7482" y="11021"/>
                </a:lnTo>
                <a:lnTo>
                  <a:pt x="8729" y="11021"/>
                </a:lnTo>
                <a:lnTo>
                  <a:pt x="8729" y="12185"/>
                </a:lnTo>
                <a:close/>
                <a:moveTo>
                  <a:pt x="9511" y="13791"/>
                </a:moveTo>
                <a:lnTo>
                  <a:pt x="6700" y="13791"/>
                </a:lnTo>
                <a:lnTo>
                  <a:pt x="6700" y="16481"/>
                </a:lnTo>
                <a:lnTo>
                  <a:pt x="9511" y="16481"/>
                </a:lnTo>
                <a:lnTo>
                  <a:pt x="9511" y="13791"/>
                </a:lnTo>
                <a:close/>
                <a:moveTo>
                  <a:pt x="8729" y="15718"/>
                </a:moveTo>
                <a:lnTo>
                  <a:pt x="7482" y="15718"/>
                </a:lnTo>
                <a:lnTo>
                  <a:pt x="7482" y="14554"/>
                </a:lnTo>
                <a:lnTo>
                  <a:pt x="8729" y="14554"/>
                </a:lnTo>
                <a:lnTo>
                  <a:pt x="8729" y="15718"/>
                </a:lnTo>
                <a:close/>
                <a:moveTo>
                  <a:pt x="13231" y="3212"/>
                </a:moveTo>
                <a:lnTo>
                  <a:pt x="10398" y="3212"/>
                </a:lnTo>
                <a:lnTo>
                  <a:pt x="10398" y="5902"/>
                </a:lnTo>
                <a:lnTo>
                  <a:pt x="13231" y="5902"/>
                </a:lnTo>
                <a:lnTo>
                  <a:pt x="13231" y="3212"/>
                </a:lnTo>
                <a:close/>
                <a:moveTo>
                  <a:pt x="12427" y="5139"/>
                </a:moveTo>
                <a:lnTo>
                  <a:pt x="11202" y="5139"/>
                </a:lnTo>
                <a:lnTo>
                  <a:pt x="11202" y="3975"/>
                </a:lnTo>
                <a:lnTo>
                  <a:pt x="12427" y="3975"/>
                </a:lnTo>
                <a:lnTo>
                  <a:pt x="12427" y="5139"/>
                </a:lnTo>
                <a:close/>
                <a:moveTo>
                  <a:pt x="13231" y="6745"/>
                </a:moveTo>
                <a:lnTo>
                  <a:pt x="10398" y="6745"/>
                </a:lnTo>
                <a:lnTo>
                  <a:pt x="10398" y="9415"/>
                </a:lnTo>
                <a:lnTo>
                  <a:pt x="13231" y="9415"/>
                </a:lnTo>
                <a:lnTo>
                  <a:pt x="13231" y="6745"/>
                </a:lnTo>
                <a:close/>
                <a:moveTo>
                  <a:pt x="12427" y="8652"/>
                </a:moveTo>
                <a:lnTo>
                  <a:pt x="11202" y="8652"/>
                </a:lnTo>
                <a:lnTo>
                  <a:pt x="11202" y="7488"/>
                </a:lnTo>
                <a:lnTo>
                  <a:pt x="12427" y="7488"/>
                </a:lnTo>
                <a:lnTo>
                  <a:pt x="12427" y="8652"/>
                </a:lnTo>
                <a:close/>
                <a:moveTo>
                  <a:pt x="13231" y="10258"/>
                </a:moveTo>
                <a:lnTo>
                  <a:pt x="10398" y="10258"/>
                </a:lnTo>
                <a:lnTo>
                  <a:pt x="10398" y="12948"/>
                </a:lnTo>
                <a:lnTo>
                  <a:pt x="13231" y="12948"/>
                </a:lnTo>
                <a:lnTo>
                  <a:pt x="13231" y="10258"/>
                </a:lnTo>
                <a:close/>
                <a:moveTo>
                  <a:pt x="12427" y="12185"/>
                </a:moveTo>
                <a:lnTo>
                  <a:pt x="11202" y="12185"/>
                </a:lnTo>
                <a:lnTo>
                  <a:pt x="11202" y="11021"/>
                </a:lnTo>
                <a:lnTo>
                  <a:pt x="12427" y="11021"/>
                </a:lnTo>
                <a:lnTo>
                  <a:pt x="12427" y="12185"/>
                </a:lnTo>
                <a:close/>
                <a:moveTo>
                  <a:pt x="13231" y="13791"/>
                </a:moveTo>
                <a:lnTo>
                  <a:pt x="10398" y="13791"/>
                </a:lnTo>
                <a:lnTo>
                  <a:pt x="10398" y="16481"/>
                </a:lnTo>
                <a:lnTo>
                  <a:pt x="13231" y="16481"/>
                </a:lnTo>
                <a:lnTo>
                  <a:pt x="13231" y="13791"/>
                </a:lnTo>
                <a:close/>
                <a:moveTo>
                  <a:pt x="12427" y="15718"/>
                </a:moveTo>
                <a:lnTo>
                  <a:pt x="11202" y="15718"/>
                </a:lnTo>
                <a:lnTo>
                  <a:pt x="11202" y="14554"/>
                </a:lnTo>
                <a:lnTo>
                  <a:pt x="12427" y="14554"/>
                </a:lnTo>
                <a:lnTo>
                  <a:pt x="12427" y="15718"/>
                </a:lnTo>
                <a:close/>
                <a:moveTo>
                  <a:pt x="13231" y="17324"/>
                </a:moveTo>
                <a:lnTo>
                  <a:pt x="10398" y="17324"/>
                </a:lnTo>
                <a:lnTo>
                  <a:pt x="10398" y="19994"/>
                </a:lnTo>
                <a:lnTo>
                  <a:pt x="13231" y="19994"/>
                </a:lnTo>
                <a:lnTo>
                  <a:pt x="13231" y="17324"/>
                </a:lnTo>
                <a:close/>
                <a:moveTo>
                  <a:pt x="12427" y="19231"/>
                </a:moveTo>
                <a:lnTo>
                  <a:pt x="11202" y="19231"/>
                </a:lnTo>
                <a:lnTo>
                  <a:pt x="11202" y="18067"/>
                </a:lnTo>
                <a:lnTo>
                  <a:pt x="12427" y="18067"/>
                </a:lnTo>
                <a:lnTo>
                  <a:pt x="12427" y="19231"/>
                </a:lnTo>
                <a:close/>
                <a:moveTo>
                  <a:pt x="18620" y="10258"/>
                </a:moveTo>
                <a:lnTo>
                  <a:pt x="15809" y="10258"/>
                </a:lnTo>
                <a:lnTo>
                  <a:pt x="15809" y="12948"/>
                </a:lnTo>
                <a:lnTo>
                  <a:pt x="18620" y="12948"/>
                </a:lnTo>
                <a:lnTo>
                  <a:pt x="18620" y="10258"/>
                </a:lnTo>
                <a:close/>
                <a:moveTo>
                  <a:pt x="17838" y="12185"/>
                </a:moveTo>
                <a:lnTo>
                  <a:pt x="16612" y="12185"/>
                </a:lnTo>
                <a:lnTo>
                  <a:pt x="16612" y="11021"/>
                </a:lnTo>
                <a:lnTo>
                  <a:pt x="17838" y="11021"/>
                </a:lnTo>
                <a:lnTo>
                  <a:pt x="17838" y="12185"/>
                </a:lnTo>
                <a:close/>
                <a:moveTo>
                  <a:pt x="18620" y="13791"/>
                </a:moveTo>
                <a:lnTo>
                  <a:pt x="15809" y="13791"/>
                </a:lnTo>
                <a:lnTo>
                  <a:pt x="15809" y="16481"/>
                </a:lnTo>
                <a:lnTo>
                  <a:pt x="18620" y="16481"/>
                </a:lnTo>
                <a:lnTo>
                  <a:pt x="18620" y="13791"/>
                </a:lnTo>
                <a:close/>
                <a:moveTo>
                  <a:pt x="17838" y="15718"/>
                </a:moveTo>
                <a:lnTo>
                  <a:pt x="16612" y="15718"/>
                </a:lnTo>
                <a:lnTo>
                  <a:pt x="16612" y="14554"/>
                </a:lnTo>
                <a:lnTo>
                  <a:pt x="17838" y="14554"/>
                </a:lnTo>
                <a:lnTo>
                  <a:pt x="17838" y="15718"/>
                </a:lnTo>
                <a:close/>
                <a:moveTo>
                  <a:pt x="18620" y="17324"/>
                </a:moveTo>
                <a:lnTo>
                  <a:pt x="15809" y="17324"/>
                </a:lnTo>
                <a:lnTo>
                  <a:pt x="15809" y="19994"/>
                </a:lnTo>
                <a:lnTo>
                  <a:pt x="18620" y="19994"/>
                </a:lnTo>
                <a:lnTo>
                  <a:pt x="18620" y="17324"/>
                </a:lnTo>
                <a:close/>
                <a:moveTo>
                  <a:pt x="17838" y="19231"/>
                </a:moveTo>
                <a:lnTo>
                  <a:pt x="16612" y="19231"/>
                </a:lnTo>
                <a:lnTo>
                  <a:pt x="16612" y="18067"/>
                </a:lnTo>
                <a:lnTo>
                  <a:pt x="17838" y="18067"/>
                </a:lnTo>
                <a:lnTo>
                  <a:pt x="17838" y="1923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7" name="Shape"/>
          <p:cNvSpPr/>
          <p:nvPr/>
        </p:nvSpPr>
        <p:spPr>
          <a:xfrm>
            <a:off x="5001220" y="8539427"/>
            <a:ext cx="1128119" cy="628911"/>
          </a:xfrm>
          <a:custGeom>
            <a:avLst/>
            <a:gdLst/>
            <a:ahLst/>
            <a:cxnLst>
              <a:cxn ang="0">
                <a:pos x="wd2" y="hd2"/>
              </a:cxn>
              <a:cxn ang="5400000">
                <a:pos x="wd2" y="hd2"/>
              </a:cxn>
              <a:cxn ang="10800000">
                <a:pos x="wd2" y="hd2"/>
              </a:cxn>
              <a:cxn ang="16200000">
                <a:pos x="wd2" y="hd2"/>
              </a:cxn>
            </a:cxnLst>
            <a:rect l="0" t="0" r="r" b="b"/>
            <a:pathLst>
              <a:path w="21600" h="21600" extrusionOk="0">
                <a:moveTo>
                  <a:pt x="20582" y="20496"/>
                </a:moveTo>
                <a:lnTo>
                  <a:pt x="20582" y="2387"/>
                </a:lnTo>
                <a:lnTo>
                  <a:pt x="19246" y="2387"/>
                </a:lnTo>
                <a:lnTo>
                  <a:pt x="19246" y="0"/>
                </a:lnTo>
                <a:lnTo>
                  <a:pt x="11151" y="0"/>
                </a:lnTo>
                <a:lnTo>
                  <a:pt x="11151" y="2387"/>
                </a:lnTo>
                <a:lnTo>
                  <a:pt x="1018" y="2387"/>
                </a:lnTo>
                <a:lnTo>
                  <a:pt x="1018" y="20496"/>
                </a:lnTo>
                <a:lnTo>
                  <a:pt x="0" y="20496"/>
                </a:lnTo>
                <a:lnTo>
                  <a:pt x="0" y="21600"/>
                </a:lnTo>
                <a:lnTo>
                  <a:pt x="21600" y="21600"/>
                </a:lnTo>
                <a:lnTo>
                  <a:pt x="21600" y="20496"/>
                </a:lnTo>
                <a:lnTo>
                  <a:pt x="20582" y="20496"/>
                </a:lnTo>
                <a:close/>
                <a:moveTo>
                  <a:pt x="11785" y="1134"/>
                </a:moveTo>
                <a:lnTo>
                  <a:pt x="18612" y="1134"/>
                </a:lnTo>
                <a:lnTo>
                  <a:pt x="18612" y="2387"/>
                </a:lnTo>
                <a:lnTo>
                  <a:pt x="11785" y="2387"/>
                </a:lnTo>
                <a:lnTo>
                  <a:pt x="11785" y="1134"/>
                </a:lnTo>
                <a:close/>
                <a:moveTo>
                  <a:pt x="15674" y="20496"/>
                </a:moveTo>
                <a:lnTo>
                  <a:pt x="14706" y="20496"/>
                </a:lnTo>
                <a:lnTo>
                  <a:pt x="14706" y="16379"/>
                </a:lnTo>
                <a:lnTo>
                  <a:pt x="15674" y="16379"/>
                </a:lnTo>
                <a:lnTo>
                  <a:pt x="15674" y="20496"/>
                </a:lnTo>
                <a:close/>
                <a:moveTo>
                  <a:pt x="19947" y="20496"/>
                </a:moveTo>
                <a:lnTo>
                  <a:pt x="16309" y="20496"/>
                </a:lnTo>
                <a:lnTo>
                  <a:pt x="16309" y="15245"/>
                </a:lnTo>
                <a:lnTo>
                  <a:pt x="14088" y="15245"/>
                </a:lnTo>
                <a:lnTo>
                  <a:pt x="14088" y="20496"/>
                </a:lnTo>
                <a:lnTo>
                  <a:pt x="1653" y="20496"/>
                </a:lnTo>
                <a:lnTo>
                  <a:pt x="1653" y="3520"/>
                </a:lnTo>
                <a:lnTo>
                  <a:pt x="19947" y="3520"/>
                </a:lnTo>
                <a:lnTo>
                  <a:pt x="19947" y="20496"/>
                </a:lnTo>
                <a:close/>
                <a:moveTo>
                  <a:pt x="13371" y="4773"/>
                </a:moveTo>
                <a:lnTo>
                  <a:pt x="11151" y="4773"/>
                </a:lnTo>
                <a:lnTo>
                  <a:pt x="11151" y="8741"/>
                </a:lnTo>
                <a:lnTo>
                  <a:pt x="13371" y="8741"/>
                </a:lnTo>
                <a:lnTo>
                  <a:pt x="13371" y="4773"/>
                </a:lnTo>
                <a:close/>
                <a:moveTo>
                  <a:pt x="12753" y="7608"/>
                </a:moveTo>
                <a:lnTo>
                  <a:pt x="11785" y="7608"/>
                </a:lnTo>
                <a:lnTo>
                  <a:pt x="11785" y="5877"/>
                </a:lnTo>
                <a:lnTo>
                  <a:pt x="12753" y="5877"/>
                </a:lnTo>
                <a:lnTo>
                  <a:pt x="12753" y="7608"/>
                </a:lnTo>
                <a:close/>
                <a:moveTo>
                  <a:pt x="16309" y="4773"/>
                </a:moveTo>
                <a:lnTo>
                  <a:pt x="14088" y="4773"/>
                </a:lnTo>
                <a:lnTo>
                  <a:pt x="14088" y="8741"/>
                </a:lnTo>
                <a:lnTo>
                  <a:pt x="16309" y="8741"/>
                </a:lnTo>
                <a:lnTo>
                  <a:pt x="16309" y="4773"/>
                </a:lnTo>
                <a:close/>
                <a:moveTo>
                  <a:pt x="15674" y="7608"/>
                </a:moveTo>
                <a:lnTo>
                  <a:pt x="14706" y="7608"/>
                </a:lnTo>
                <a:lnTo>
                  <a:pt x="14706" y="5877"/>
                </a:lnTo>
                <a:lnTo>
                  <a:pt x="15674" y="5877"/>
                </a:lnTo>
                <a:lnTo>
                  <a:pt x="15674" y="7608"/>
                </a:lnTo>
                <a:close/>
                <a:moveTo>
                  <a:pt x="19246" y="4773"/>
                </a:moveTo>
                <a:lnTo>
                  <a:pt x="17010" y="4773"/>
                </a:lnTo>
                <a:lnTo>
                  <a:pt x="17010" y="8741"/>
                </a:lnTo>
                <a:lnTo>
                  <a:pt x="19246" y="8741"/>
                </a:lnTo>
                <a:lnTo>
                  <a:pt x="19246" y="4773"/>
                </a:lnTo>
                <a:close/>
                <a:moveTo>
                  <a:pt x="18612" y="7608"/>
                </a:moveTo>
                <a:lnTo>
                  <a:pt x="17644" y="7608"/>
                </a:lnTo>
                <a:lnTo>
                  <a:pt x="17644" y="5877"/>
                </a:lnTo>
                <a:lnTo>
                  <a:pt x="18612" y="5877"/>
                </a:lnTo>
                <a:lnTo>
                  <a:pt x="18612" y="7608"/>
                </a:lnTo>
                <a:close/>
                <a:moveTo>
                  <a:pt x="13371" y="9994"/>
                </a:moveTo>
                <a:lnTo>
                  <a:pt x="11151" y="9994"/>
                </a:lnTo>
                <a:lnTo>
                  <a:pt x="11151" y="13992"/>
                </a:lnTo>
                <a:lnTo>
                  <a:pt x="13371" y="13992"/>
                </a:lnTo>
                <a:lnTo>
                  <a:pt x="13371" y="9994"/>
                </a:lnTo>
                <a:close/>
                <a:moveTo>
                  <a:pt x="12753" y="12859"/>
                </a:moveTo>
                <a:lnTo>
                  <a:pt x="11785" y="12859"/>
                </a:lnTo>
                <a:lnTo>
                  <a:pt x="11785" y="11128"/>
                </a:lnTo>
                <a:lnTo>
                  <a:pt x="12753" y="11128"/>
                </a:lnTo>
                <a:lnTo>
                  <a:pt x="12753" y="12859"/>
                </a:lnTo>
                <a:close/>
                <a:moveTo>
                  <a:pt x="16309" y="9994"/>
                </a:moveTo>
                <a:lnTo>
                  <a:pt x="14088" y="9994"/>
                </a:lnTo>
                <a:lnTo>
                  <a:pt x="14088" y="13992"/>
                </a:lnTo>
                <a:lnTo>
                  <a:pt x="16309" y="13992"/>
                </a:lnTo>
                <a:lnTo>
                  <a:pt x="16309" y="9994"/>
                </a:lnTo>
                <a:close/>
                <a:moveTo>
                  <a:pt x="15674" y="12859"/>
                </a:moveTo>
                <a:lnTo>
                  <a:pt x="14706" y="12859"/>
                </a:lnTo>
                <a:lnTo>
                  <a:pt x="14706" y="11128"/>
                </a:lnTo>
                <a:lnTo>
                  <a:pt x="15674" y="11128"/>
                </a:lnTo>
                <a:lnTo>
                  <a:pt x="15674" y="12859"/>
                </a:lnTo>
                <a:close/>
                <a:moveTo>
                  <a:pt x="19246" y="9994"/>
                </a:moveTo>
                <a:lnTo>
                  <a:pt x="17010" y="9994"/>
                </a:lnTo>
                <a:lnTo>
                  <a:pt x="17010" y="13992"/>
                </a:lnTo>
                <a:lnTo>
                  <a:pt x="19246" y="13992"/>
                </a:lnTo>
                <a:lnTo>
                  <a:pt x="19246" y="9994"/>
                </a:lnTo>
                <a:close/>
                <a:moveTo>
                  <a:pt x="18612" y="12859"/>
                </a:moveTo>
                <a:lnTo>
                  <a:pt x="17644" y="12859"/>
                </a:lnTo>
                <a:lnTo>
                  <a:pt x="17644" y="11128"/>
                </a:lnTo>
                <a:lnTo>
                  <a:pt x="18612" y="11128"/>
                </a:lnTo>
                <a:lnTo>
                  <a:pt x="18612" y="12859"/>
                </a:lnTo>
                <a:close/>
                <a:moveTo>
                  <a:pt x="13371" y="15245"/>
                </a:moveTo>
                <a:lnTo>
                  <a:pt x="11151" y="15245"/>
                </a:lnTo>
                <a:lnTo>
                  <a:pt x="11151" y="19243"/>
                </a:lnTo>
                <a:lnTo>
                  <a:pt x="13371" y="19243"/>
                </a:lnTo>
                <a:lnTo>
                  <a:pt x="13371" y="15245"/>
                </a:lnTo>
                <a:close/>
                <a:moveTo>
                  <a:pt x="12753" y="18109"/>
                </a:moveTo>
                <a:lnTo>
                  <a:pt x="11785" y="18109"/>
                </a:lnTo>
                <a:lnTo>
                  <a:pt x="11785" y="16379"/>
                </a:lnTo>
                <a:lnTo>
                  <a:pt x="12753" y="16379"/>
                </a:lnTo>
                <a:lnTo>
                  <a:pt x="12753" y="18109"/>
                </a:lnTo>
                <a:close/>
                <a:moveTo>
                  <a:pt x="10449" y="4773"/>
                </a:moveTo>
                <a:lnTo>
                  <a:pt x="8213" y="4773"/>
                </a:lnTo>
                <a:lnTo>
                  <a:pt x="8213" y="8741"/>
                </a:lnTo>
                <a:lnTo>
                  <a:pt x="10449" y="8741"/>
                </a:lnTo>
                <a:lnTo>
                  <a:pt x="10449" y="4773"/>
                </a:lnTo>
                <a:close/>
                <a:moveTo>
                  <a:pt x="9815" y="7608"/>
                </a:moveTo>
                <a:lnTo>
                  <a:pt x="8847" y="7608"/>
                </a:lnTo>
                <a:lnTo>
                  <a:pt x="8847" y="5877"/>
                </a:lnTo>
                <a:lnTo>
                  <a:pt x="9815" y="5877"/>
                </a:lnTo>
                <a:lnTo>
                  <a:pt x="9815" y="7608"/>
                </a:lnTo>
                <a:close/>
                <a:moveTo>
                  <a:pt x="10449" y="9994"/>
                </a:moveTo>
                <a:lnTo>
                  <a:pt x="8213" y="9994"/>
                </a:lnTo>
                <a:lnTo>
                  <a:pt x="8213" y="13992"/>
                </a:lnTo>
                <a:lnTo>
                  <a:pt x="10449" y="13992"/>
                </a:lnTo>
                <a:lnTo>
                  <a:pt x="10449" y="9994"/>
                </a:lnTo>
                <a:close/>
                <a:moveTo>
                  <a:pt x="9815" y="12859"/>
                </a:moveTo>
                <a:lnTo>
                  <a:pt x="8847" y="12859"/>
                </a:lnTo>
                <a:lnTo>
                  <a:pt x="8847" y="11128"/>
                </a:lnTo>
                <a:lnTo>
                  <a:pt x="9815" y="11128"/>
                </a:lnTo>
                <a:lnTo>
                  <a:pt x="9815" y="12859"/>
                </a:lnTo>
                <a:close/>
                <a:moveTo>
                  <a:pt x="10449" y="15245"/>
                </a:moveTo>
                <a:lnTo>
                  <a:pt x="8213" y="15245"/>
                </a:lnTo>
                <a:lnTo>
                  <a:pt x="8213" y="19243"/>
                </a:lnTo>
                <a:lnTo>
                  <a:pt x="10449" y="19243"/>
                </a:lnTo>
                <a:lnTo>
                  <a:pt x="10449" y="15245"/>
                </a:lnTo>
                <a:close/>
                <a:moveTo>
                  <a:pt x="9815" y="18109"/>
                </a:moveTo>
                <a:lnTo>
                  <a:pt x="8847" y="18109"/>
                </a:lnTo>
                <a:lnTo>
                  <a:pt x="8847" y="16379"/>
                </a:lnTo>
                <a:lnTo>
                  <a:pt x="9815" y="16379"/>
                </a:lnTo>
                <a:lnTo>
                  <a:pt x="9815" y="18109"/>
                </a:lnTo>
                <a:close/>
                <a:moveTo>
                  <a:pt x="7512" y="4773"/>
                </a:moveTo>
                <a:lnTo>
                  <a:pt x="5291" y="4773"/>
                </a:lnTo>
                <a:lnTo>
                  <a:pt x="5291" y="8741"/>
                </a:lnTo>
                <a:lnTo>
                  <a:pt x="7512" y="8741"/>
                </a:lnTo>
                <a:lnTo>
                  <a:pt x="7512" y="4773"/>
                </a:lnTo>
                <a:close/>
                <a:moveTo>
                  <a:pt x="6877" y="7608"/>
                </a:moveTo>
                <a:lnTo>
                  <a:pt x="5909" y="7608"/>
                </a:lnTo>
                <a:lnTo>
                  <a:pt x="5909" y="5877"/>
                </a:lnTo>
                <a:lnTo>
                  <a:pt x="6877" y="5877"/>
                </a:lnTo>
                <a:lnTo>
                  <a:pt x="6877" y="7608"/>
                </a:lnTo>
                <a:close/>
                <a:moveTo>
                  <a:pt x="7512" y="9994"/>
                </a:moveTo>
                <a:lnTo>
                  <a:pt x="5291" y="9994"/>
                </a:lnTo>
                <a:lnTo>
                  <a:pt x="5291" y="13992"/>
                </a:lnTo>
                <a:lnTo>
                  <a:pt x="7512" y="13992"/>
                </a:lnTo>
                <a:lnTo>
                  <a:pt x="7512" y="9994"/>
                </a:lnTo>
                <a:close/>
                <a:moveTo>
                  <a:pt x="6877" y="12859"/>
                </a:moveTo>
                <a:lnTo>
                  <a:pt x="5909" y="12859"/>
                </a:lnTo>
                <a:lnTo>
                  <a:pt x="5909" y="11128"/>
                </a:lnTo>
                <a:lnTo>
                  <a:pt x="6877" y="11128"/>
                </a:lnTo>
                <a:lnTo>
                  <a:pt x="6877" y="12859"/>
                </a:lnTo>
                <a:close/>
                <a:moveTo>
                  <a:pt x="7512" y="15245"/>
                </a:moveTo>
                <a:lnTo>
                  <a:pt x="5291" y="15245"/>
                </a:lnTo>
                <a:lnTo>
                  <a:pt x="5291" y="19243"/>
                </a:lnTo>
                <a:lnTo>
                  <a:pt x="7512" y="19243"/>
                </a:lnTo>
                <a:lnTo>
                  <a:pt x="7512" y="15245"/>
                </a:lnTo>
                <a:close/>
                <a:moveTo>
                  <a:pt x="6877" y="18109"/>
                </a:moveTo>
                <a:lnTo>
                  <a:pt x="5909" y="18109"/>
                </a:lnTo>
                <a:lnTo>
                  <a:pt x="5909" y="16379"/>
                </a:lnTo>
                <a:lnTo>
                  <a:pt x="6877" y="16379"/>
                </a:lnTo>
                <a:lnTo>
                  <a:pt x="6877" y="18109"/>
                </a:lnTo>
                <a:close/>
                <a:moveTo>
                  <a:pt x="4574" y="4773"/>
                </a:moveTo>
                <a:lnTo>
                  <a:pt x="2354" y="4773"/>
                </a:lnTo>
                <a:lnTo>
                  <a:pt x="2354" y="8741"/>
                </a:lnTo>
                <a:lnTo>
                  <a:pt x="4574" y="8741"/>
                </a:lnTo>
                <a:lnTo>
                  <a:pt x="4574" y="4773"/>
                </a:lnTo>
                <a:close/>
                <a:moveTo>
                  <a:pt x="3956" y="7608"/>
                </a:moveTo>
                <a:lnTo>
                  <a:pt x="2988" y="7608"/>
                </a:lnTo>
                <a:lnTo>
                  <a:pt x="2988" y="5877"/>
                </a:lnTo>
                <a:lnTo>
                  <a:pt x="3956" y="5877"/>
                </a:lnTo>
                <a:lnTo>
                  <a:pt x="3956" y="7608"/>
                </a:lnTo>
                <a:close/>
                <a:moveTo>
                  <a:pt x="4574" y="9994"/>
                </a:moveTo>
                <a:lnTo>
                  <a:pt x="2354" y="9994"/>
                </a:lnTo>
                <a:lnTo>
                  <a:pt x="2354" y="13992"/>
                </a:lnTo>
                <a:lnTo>
                  <a:pt x="4574" y="13992"/>
                </a:lnTo>
                <a:lnTo>
                  <a:pt x="4574" y="9994"/>
                </a:lnTo>
                <a:close/>
                <a:moveTo>
                  <a:pt x="3956" y="12859"/>
                </a:moveTo>
                <a:lnTo>
                  <a:pt x="2988" y="12859"/>
                </a:lnTo>
                <a:lnTo>
                  <a:pt x="2988" y="11128"/>
                </a:lnTo>
                <a:lnTo>
                  <a:pt x="3956" y="11128"/>
                </a:lnTo>
                <a:lnTo>
                  <a:pt x="3956" y="12859"/>
                </a:lnTo>
                <a:close/>
                <a:moveTo>
                  <a:pt x="4574" y="15245"/>
                </a:moveTo>
                <a:lnTo>
                  <a:pt x="2354" y="15245"/>
                </a:lnTo>
                <a:lnTo>
                  <a:pt x="2354" y="19243"/>
                </a:lnTo>
                <a:lnTo>
                  <a:pt x="4574" y="19243"/>
                </a:lnTo>
                <a:lnTo>
                  <a:pt x="4574" y="15245"/>
                </a:lnTo>
                <a:close/>
                <a:moveTo>
                  <a:pt x="3956" y="18109"/>
                </a:moveTo>
                <a:lnTo>
                  <a:pt x="2988" y="18109"/>
                </a:lnTo>
                <a:lnTo>
                  <a:pt x="2988" y="16379"/>
                </a:lnTo>
                <a:lnTo>
                  <a:pt x="3956" y="16379"/>
                </a:lnTo>
                <a:lnTo>
                  <a:pt x="3956" y="18109"/>
                </a:lnTo>
                <a:close/>
                <a:moveTo>
                  <a:pt x="19246" y="15245"/>
                </a:moveTo>
                <a:lnTo>
                  <a:pt x="17010" y="15245"/>
                </a:lnTo>
                <a:lnTo>
                  <a:pt x="17010" y="19243"/>
                </a:lnTo>
                <a:lnTo>
                  <a:pt x="19246" y="19243"/>
                </a:lnTo>
                <a:lnTo>
                  <a:pt x="19246" y="15245"/>
                </a:lnTo>
                <a:close/>
                <a:moveTo>
                  <a:pt x="18612" y="18109"/>
                </a:moveTo>
                <a:lnTo>
                  <a:pt x="17644" y="18109"/>
                </a:lnTo>
                <a:lnTo>
                  <a:pt x="17644" y="16379"/>
                </a:lnTo>
                <a:lnTo>
                  <a:pt x="18612" y="16379"/>
                </a:lnTo>
                <a:lnTo>
                  <a:pt x="18612" y="1810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8" name="Shape"/>
          <p:cNvSpPr/>
          <p:nvPr/>
        </p:nvSpPr>
        <p:spPr>
          <a:xfrm>
            <a:off x="7009587" y="8483742"/>
            <a:ext cx="786355" cy="740269"/>
          </a:xfrm>
          <a:custGeom>
            <a:avLst/>
            <a:gdLst/>
            <a:ahLst/>
            <a:cxnLst>
              <a:cxn ang="0">
                <a:pos x="wd2" y="hd2"/>
              </a:cxn>
              <a:cxn ang="5400000">
                <a:pos x="wd2" y="hd2"/>
              </a:cxn>
              <a:cxn ang="10800000">
                <a:pos x="wd2" y="hd2"/>
              </a:cxn>
              <a:cxn ang="16200000">
                <a:pos x="wd2" y="hd2"/>
              </a:cxn>
            </a:cxnLst>
            <a:rect l="0" t="0" r="r" b="b"/>
            <a:pathLst>
              <a:path w="21600" h="21600" extrusionOk="0">
                <a:moveTo>
                  <a:pt x="19810" y="20633"/>
                </a:moveTo>
                <a:lnTo>
                  <a:pt x="19810" y="2392"/>
                </a:lnTo>
                <a:lnTo>
                  <a:pt x="12602" y="2392"/>
                </a:lnTo>
                <a:lnTo>
                  <a:pt x="12602" y="0"/>
                </a:lnTo>
                <a:lnTo>
                  <a:pt x="4057" y="0"/>
                </a:lnTo>
                <a:lnTo>
                  <a:pt x="4057" y="2392"/>
                </a:lnTo>
                <a:lnTo>
                  <a:pt x="1790" y="2392"/>
                </a:lnTo>
                <a:lnTo>
                  <a:pt x="1790" y="20633"/>
                </a:lnTo>
                <a:lnTo>
                  <a:pt x="0" y="20633"/>
                </a:lnTo>
                <a:lnTo>
                  <a:pt x="0" y="21600"/>
                </a:lnTo>
                <a:lnTo>
                  <a:pt x="21600" y="21600"/>
                </a:lnTo>
                <a:lnTo>
                  <a:pt x="21600" y="20633"/>
                </a:lnTo>
                <a:lnTo>
                  <a:pt x="19810" y="20633"/>
                </a:lnTo>
                <a:close/>
                <a:moveTo>
                  <a:pt x="4941" y="967"/>
                </a:moveTo>
                <a:lnTo>
                  <a:pt x="11695" y="967"/>
                </a:lnTo>
                <a:lnTo>
                  <a:pt x="11695" y="2392"/>
                </a:lnTo>
                <a:lnTo>
                  <a:pt x="4941" y="2392"/>
                </a:lnTo>
                <a:lnTo>
                  <a:pt x="4941" y="967"/>
                </a:lnTo>
                <a:close/>
                <a:moveTo>
                  <a:pt x="11695" y="20633"/>
                </a:moveTo>
                <a:lnTo>
                  <a:pt x="9905" y="20633"/>
                </a:lnTo>
                <a:lnTo>
                  <a:pt x="9905" y="16308"/>
                </a:lnTo>
                <a:lnTo>
                  <a:pt x="11695" y="16308"/>
                </a:lnTo>
                <a:lnTo>
                  <a:pt x="11695" y="20633"/>
                </a:lnTo>
                <a:close/>
                <a:moveTo>
                  <a:pt x="18903" y="20633"/>
                </a:moveTo>
                <a:lnTo>
                  <a:pt x="12602" y="20633"/>
                </a:lnTo>
                <a:lnTo>
                  <a:pt x="12602" y="15341"/>
                </a:lnTo>
                <a:lnTo>
                  <a:pt x="8998" y="15341"/>
                </a:lnTo>
                <a:lnTo>
                  <a:pt x="8998" y="20633"/>
                </a:lnTo>
                <a:lnTo>
                  <a:pt x="2697" y="20633"/>
                </a:lnTo>
                <a:lnTo>
                  <a:pt x="2697" y="3358"/>
                </a:lnTo>
                <a:lnTo>
                  <a:pt x="18903" y="3358"/>
                </a:lnTo>
                <a:lnTo>
                  <a:pt x="18903" y="20633"/>
                </a:lnTo>
                <a:close/>
                <a:moveTo>
                  <a:pt x="7638" y="4783"/>
                </a:moveTo>
                <a:lnTo>
                  <a:pt x="4057" y="4783"/>
                </a:lnTo>
                <a:lnTo>
                  <a:pt x="4057" y="8625"/>
                </a:lnTo>
                <a:lnTo>
                  <a:pt x="7638" y="8625"/>
                </a:lnTo>
                <a:lnTo>
                  <a:pt x="7638" y="4783"/>
                </a:lnTo>
                <a:close/>
                <a:moveTo>
                  <a:pt x="6754" y="7683"/>
                </a:moveTo>
                <a:lnTo>
                  <a:pt x="4941" y="7683"/>
                </a:lnTo>
                <a:lnTo>
                  <a:pt x="4941" y="5750"/>
                </a:lnTo>
                <a:lnTo>
                  <a:pt x="6754" y="5750"/>
                </a:lnTo>
                <a:lnTo>
                  <a:pt x="6754" y="7683"/>
                </a:lnTo>
                <a:close/>
                <a:moveTo>
                  <a:pt x="12602" y="4783"/>
                </a:moveTo>
                <a:lnTo>
                  <a:pt x="8998" y="4783"/>
                </a:lnTo>
                <a:lnTo>
                  <a:pt x="8998" y="8625"/>
                </a:lnTo>
                <a:lnTo>
                  <a:pt x="12602" y="8625"/>
                </a:lnTo>
                <a:lnTo>
                  <a:pt x="12602" y="4783"/>
                </a:lnTo>
                <a:close/>
                <a:moveTo>
                  <a:pt x="11695" y="7683"/>
                </a:moveTo>
                <a:lnTo>
                  <a:pt x="9905" y="7683"/>
                </a:lnTo>
                <a:lnTo>
                  <a:pt x="9905" y="5750"/>
                </a:lnTo>
                <a:lnTo>
                  <a:pt x="11695" y="5750"/>
                </a:lnTo>
                <a:lnTo>
                  <a:pt x="11695" y="7683"/>
                </a:lnTo>
                <a:close/>
                <a:moveTo>
                  <a:pt x="17543" y="4783"/>
                </a:moveTo>
                <a:lnTo>
                  <a:pt x="13939" y="4783"/>
                </a:lnTo>
                <a:lnTo>
                  <a:pt x="13939" y="8625"/>
                </a:lnTo>
                <a:lnTo>
                  <a:pt x="17543" y="8625"/>
                </a:lnTo>
                <a:lnTo>
                  <a:pt x="17543" y="4783"/>
                </a:lnTo>
                <a:close/>
                <a:moveTo>
                  <a:pt x="16659" y="7683"/>
                </a:moveTo>
                <a:lnTo>
                  <a:pt x="14846" y="7683"/>
                </a:lnTo>
                <a:lnTo>
                  <a:pt x="14846" y="5750"/>
                </a:lnTo>
                <a:lnTo>
                  <a:pt x="16659" y="5750"/>
                </a:lnTo>
                <a:lnTo>
                  <a:pt x="16659" y="7683"/>
                </a:lnTo>
                <a:close/>
                <a:moveTo>
                  <a:pt x="7638" y="10075"/>
                </a:moveTo>
                <a:lnTo>
                  <a:pt x="4057" y="10075"/>
                </a:lnTo>
                <a:lnTo>
                  <a:pt x="4057" y="13917"/>
                </a:lnTo>
                <a:lnTo>
                  <a:pt x="7638" y="13917"/>
                </a:lnTo>
                <a:lnTo>
                  <a:pt x="7638" y="10075"/>
                </a:lnTo>
                <a:close/>
                <a:moveTo>
                  <a:pt x="6754" y="12950"/>
                </a:moveTo>
                <a:lnTo>
                  <a:pt x="4941" y="12950"/>
                </a:lnTo>
                <a:lnTo>
                  <a:pt x="4941" y="11042"/>
                </a:lnTo>
                <a:lnTo>
                  <a:pt x="6754" y="11042"/>
                </a:lnTo>
                <a:lnTo>
                  <a:pt x="6754" y="12950"/>
                </a:lnTo>
                <a:close/>
                <a:moveTo>
                  <a:pt x="12602" y="10075"/>
                </a:moveTo>
                <a:lnTo>
                  <a:pt x="8998" y="10075"/>
                </a:lnTo>
                <a:lnTo>
                  <a:pt x="8998" y="13917"/>
                </a:lnTo>
                <a:lnTo>
                  <a:pt x="12602" y="13917"/>
                </a:lnTo>
                <a:lnTo>
                  <a:pt x="12602" y="10075"/>
                </a:lnTo>
                <a:close/>
                <a:moveTo>
                  <a:pt x="11695" y="12950"/>
                </a:moveTo>
                <a:lnTo>
                  <a:pt x="9905" y="12950"/>
                </a:lnTo>
                <a:lnTo>
                  <a:pt x="9905" y="11042"/>
                </a:lnTo>
                <a:lnTo>
                  <a:pt x="11695" y="11042"/>
                </a:lnTo>
                <a:lnTo>
                  <a:pt x="11695" y="12950"/>
                </a:lnTo>
                <a:close/>
                <a:moveTo>
                  <a:pt x="17543" y="10075"/>
                </a:moveTo>
                <a:lnTo>
                  <a:pt x="13939" y="10075"/>
                </a:lnTo>
                <a:lnTo>
                  <a:pt x="13939" y="13917"/>
                </a:lnTo>
                <a:lnTo>
                  <a:pt x="17543" y="13917"/>
                </a:lnTo>
                <a:lnTo>
                  <a:pt x="17543" y="10075"/>
                </a:lnTo>
                <a:close/>
                <a:moveTo>
                  <a:pt x="16659" y="12950"/>
                </a:moveTo>
                <a:lnTo>
                  <a:pt x="14846" y="12950"/>
                </a:lnTo>
                <a:lnTo>
                  <a:pt x="14846" y="11042"/>
                </a:lnTo>
                <a:lnTo>
                  <a:pt x="16659" y="11042"/>
                </a:lnTo>
                <a:lnTo>
                  <a:pt x="16659" y="12950"/>
                </a:lnTo>
                <a:close/>
                <a:moveTo>
                  <a:pt x="7638" y="15341"/>
                </a:moveTo>
                <a:lnTo>
                  <a:pt x="4057" y="15341"/>
                </a:lnTo>
                <a:lnTo>
                  <a:pt x="4057" y="19183"/>
                </a:lnTo>
                <a:lnTo>
                  <a:pt x="7638" y="19183"/>
                </a:lnTo>
                <a:lnTo>
                  <a:pt x="7638" y="15341"/>
                </a:lnTo>
                <a:close/>
                <a:moveTo>
                  <a:pt x="6754" y="18242"/>
                </a:moveTo>
                <a:lnTo>
                  <a:pt x="4941" y="18242"/>
                </a:lnTo>
                <a:lnTo>
                  <a:pt x="4941" y="16308"/>
                </a:lnTo>
                <a:lnTo>
                  <a:pt x="6754" y="16308"/>
                </a:lnTo>
                <a:lnTo>
                  <a:pt x="6754" y="18242"/>
                </a:lnTo>
                <a:close/>
                <a:moveTo>
                  <a:pt x="17543" y="15341"/>
                </a:moveTo>
                <a:lnTo>
                  <a:pt x="13939" y="15341"/>
                </a:lnTo>
                <a:lnTo>
                  <a:pt x="13939" y="19183"/>
                </a:lnTo>
                <a:lnTo>
                  <a:pt x="17543" y="19183"/>
                </a:lnTo>
                <a:lnTo>
                  <a:pt x="17543" y="15341"/>
                </a:lnTo>
                <a:close/>
                <a:moveTo>
                  <a:pt x="16659" y="18242"/>
                </a:moveTo>
                <a:lnTo>
                  <a:pt x="14846" y="18242"/>
                </a:lnTo>
                <a:lnTo>
                  <a:pt x="14846" y="16308"/>
                </a:lnTo>
                <a:lnTo>
                  <a:pt x="16659" y="16308"/>
                </a:lnTo>
                <a:lnTo>
                  <a:pt x="16659" y="182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9" name="Shape"/>
          <p:cNvSpPr/>
          <p:nvPr/>
        </p:nvSpPr>
        <p:spPr>
          <a:xfrm>
            <a:off x="8787550" y="8380058"/>
            <a:ext cx="947636" cy="947635"/>
          </a:xfrm>
          <a:custGeom>
            <a:avLst/>
            <a:gdLst/>
            <a:ahLst/>
            <a:cxnLst>
              <a:cxn ang="0">
                <a:pos x="wd2" y="hd2"/>
              </a:cxn>
              <a:cxn ang="5400000">
                <a:pos x="wd2" y="hd2"/>
              </a:cxn>
              <a:cxn ang="10800000">
                <a:pos x="wd2" y="hd2"/>
              </a:cxn>
              <a:cxn ang="16200000">
                <a:pos x="wd2" y="hd2"/>
              </a:cxn>
            </a:cxnLst>
            <a:rect l="0" t="0" r="r" b="b"/>
            <a:pathLst>
              <a:path w="21600" h="21600" extrusionOk="0">
                <a:moveTo>
                  <a:pt x="15417" y="6188"/>
                </a:moveTo>
                <a:cubicBezTo>
                  <a:pt x="15140" y="5931"/>
                  <a:pt x="14803" y="5772"/>
                  <a:pt x="14426" y="5772"/>
                </a:cubicBezTo>
                <a:cubicBezTo>
                  <a:pt x="14070" y="5772"/>
                  <a:pt x="13713" y="5931"/>
                  <a:pt x="13455" y="6188"/>
                </a:cubicBezTo>
                <a:cubicBezTo>
                  <a:pt x="12920" y="6724"/>
                  <a:pt x="12920" y="7597"/>
                  <a:pt x="13455" y="8132"/>
                </a:cubicBezTo>
                <a:cubicBezTo>
                  <a:pt x="13713" y="8410"/>
                  <a:pt x="14070" y="8549"/>
                  <a:pt x="14426" y="8549"/>
                </a:cubicBezTo>
                <a:cubicBezTo>
                  <a:pt x="14803" y="8549"/>
                  <a:pt x="15140" y="8410"/>
                  <a:pt x="15417" y="8132"/>
                </a:cubicBezTo>
                <a:cubicBezTo>
                  <a:pt x="15675" y="7874"/>
                  <a:pt x="15814" y="7537"/>
                  <a:pt x="15814" y="7160"/>
                </a:cubicBezTo>
                <a:cubicBezTo>
                  <a:pt x="15814" y="6783"/>
                  <a:pt x="15675" y="6446"/>
                  <a:pt x="15417" y="6188"/>
                </a:cubicBezTo>
                <a:close/>
                <a:moveTo>
                  <a:pt x="14882" y="7617"/>
                </a:moveTo>
                <a:cubicBezTo>
                  <a:pt x="14763" y="7736"/>
                  <a:pt x="14605" y="7795"/>
                  <a:pt x="14426" y="7795"/>
                </a:cubicBezTo>
                <a:cubicBezTo>
                  <a:pt x="14268" y="7795"/>
                  <a:pt x="14109" y="7736"/>
                  <a:pt x="13990" y="7617"/>
                </a:cubicBezTo>
                <a:cubicBezTo>
                  <a:pt x="13733" y="7359"/>
                  <a:pt x="13733" y="6962"/>
                  <a:pt x="13990" y="6704"/>
                </a:cubicBezTo>
                <a:cubicBezTo>
                  <a:pt x="14109" y="6585"/>
                  <a:pt x="14268" y="6526"/>
                  <a:pt x="14426" y="6526"/>
                </a:cubicBezTo>
                <a:cubicBezTo>
                  <a:pt x="14605" y="6526"/>
                  <a:pt x="14763" y="6585"/>
                  <a:pt x="14882" y="6704"/>
                </a:cubicBezTo>
                <a:cubicBezTo>
                  <a:pt x="15001" y="6823"/>
                  <a:pt x="15061" y="6982"/>
                  <a:pt x="15061" y="7160"/>
                </a:cubicBezTo>
                <a:cubicBezTo>
                  <a:pt x="15061" y="7339"/>
                  <a:pt x="15001" y="7498"/>
                  <a:pt x="14882" y="7617"/>
                </a:cubicBezTo>
                <a:close/>
                <a:moveTo>
                  <a:pt x="20034" y="2083"/>
                </a:moveTo>
                <a:lnTo>
                  <a:pt x="21600" y="516"/>
                </a:lnTo>
                <a:lnTo>
                  <a:pt x="21065" y="0"/>
                </a:lnTo>
                <a:lnTo>
                  <a:pt x="19499" y="1547"/>
                </a:lnTo>
                <a:cubicBezTo>
                  <a:pt x="17320" y="1567"/>
                  <a:pt x="13535" y="3253"/>
                  <a:pt x="9770" y="7021"/>
                </a:cubicBezTo>
                <a:cubicBezTo>
                  <a:pt x="9017" y="7755"/>
                  <a:pt x="8343" y="8549"/>
                  <a:pt x="7689" y="9402"/>
                </a:cubicBezTo>
                <a:lnTo>
                  <a:pt x="3567" y="9402"/>
                </a:lnTo>
                <a:lnTo>
                  <a:pt x="1665" y="11326"/>
                </a:lnTo>
                <a:lnTo>
                  <a:pt x="5390" y="13051"/>
                </a:lnTo>
                <a:cubicBezTo>
                  <a:pt x="5113" y="13547"/>
                  <a:pt x="4855" y="14063"/>
                  <a:pt x="4578" y="14618"/>
                </a:cubicBezTo>
                <a:lnTo>
                  <a:pt x="4459" y="14856"/>
                </a:lnTo>
                <a:lnTo>
                  <a:pt x="4914" y="15293"/>
                </a:lnTo>
                <a:cubicBezTo>
                  <a:pt x="4399" y="15451"/>
                  <a:pt x="3666" y="15709"/>
                  <a:pt x="3171" y="16007"/>
                </a:cubicBezTo>
                <a:cubicBezTo>
                  <a:pt x="1169" y="17236"/>
                  <a:pt x="198" y="18823"/>
                  <a:pt x="20" y="21183"/>
                </a:cubicBezTo>
                <a:lnTo>
                  <a:pt x="0" y="21600"/>
                </a:lnTo>
                <a:lnTo>
                  <a:pt x="416" y="21580"/>
                </a:lnTo>
                <a:cubicBezTo>
                  <a:pt x="2774" y="21402"/>
                  <a:pt x="4360" y="20430"/>
                  <a:pt x="5588" y="18426"/>
                </a:cubicBezTo>
                <a:cubicBezTo>
                  <a:pt x="5905" y="17931"/>
                  <a:pt x="6143" y="17197"/>
                  <a:pt x="6302" y="16681"/>
                </a:cubicBezTo>
                <a:lnTo>
                  <a:pt x="6738" y="17137"/>
                </a:lnTo>
                <a:lnTo>
                  <a:pt x="6975" y="17018"/>
                </a:lnTo>
                <a:cubicBezTo>
                  <a:pt x="7530" y="16760"/>
                  <a:pt x="8046" y="16483"/>
                  <a:pt x="8541" y="16225"/>
                </a:cubicBezTo>
                <a:lnTo>
                  <a:pt x="10265" y="19934"/>
                </a:lnTo>
                <a:lnTo>
                  <a:pt x="12187" y="18030"/>
                </a:lnTo>
                <a:lnTo>
                  <a:pt x="12187" y="13904"/>
                </a:lnTo>
                <a:cubicBezTo>
                  <a:pt x="13059" y="13269"/>
                  <a:pt x="13832" y="12575"/>
                  <a:pt x="14585" y="11821"/>
                </a:cubicBezTo>
                <a:cubicBezTo>
                  <a:pt x="18330" y="8053"/>
                  <a:pt x="20015" y="4245"/>
                  <a:pt x="20034" y="2083"/>
                </a:cubicBezTo>
                <a:close/>
                <a:moveTo>
                  <a:pt x="18053" y="5970"/>
                </a:moveTo>
                <a:lnTo>
                  <a:pt x="15615" y="3531"/>
                </a:lnTo>
                <a:cubicBezTo>
                  <a:pt x="17062" y="2777"/>
                  <a:pt x="18330" y="2380"/>
                  <a:pt x="19281" y="2301"/>
                </a:cubicBezTo>
                <a:cubicBezTo>
                  <a:pt x="19222" y="3253"/>
                  <a:pt x="18806" y="4522"/>
                  <a:pt x="18053" y="5970"/>
                </a:cubicBezTo>
                <a:close/>
                <a:moveTo>
                  <a:pt x="2933" y="11088"/>
                </a:moveTo>
                <a:lnTo>
                  <a:pt x="3884" y="10155"/>
                </a:lnTo>
                <a:lnTo>
                  <a:pt x="7154" y="10155"/>
                </a:lnTo>
                <a:cubicBezTo>
                  <a:pt x="6658" y="10850"/>
                  <a:pt x="6203" y="11583"/>
                  <a:pt x="5747" y="12397"/>
                </a:cubicBezTo>
                <a:lnTo>
                  <a:pt x="2933" y="11088"/>
                </a:lnTo>
                <a:close/>
                <a:moveTo>
                  <a:pt x="4954" y="18030"/>
                </a:moveTo>
                <a:cubicBezTo>
                  <a:pt x="3924" y="19716"/>
                  <a:pt x="2675" y="20549"/>
                  <a:pt x="812" y="20787"/>
                </a:cubicBezTo>
                <a:cubicBezTo>
                  <a:pt x="1050" y="18922"/>
                  <a:pt x="1883" y="17673"/>
                  <a:pt x="3567" y="16641"/>
                </a:cubicBezTo>
                <a:cubicBezTo>
                  <a:pt x="4142" y="16304"/>
                  <a:pt x="5093" y="16026"/>
                  <a:pt x="5509" y="15907"/>
                </a:cubicBezTo>
                <a:lnTo>
                  <a:pt x="5687" y="16086"/>
                </a:lnTo>
                <a:cubicBezTo>
                  <a:pt x="5588" y="16502"/>
                  <a:pt x="5311" y="17455"/>
                  <a:pt x="4954" y="18030"/>
                </a:cubicBezTo>
                <a:close/>
                <a:moveTo>
                  <a:pt x="6896" y="16225"/>
                </a:moveTo>
                <a:lnTo>
                  <a:pt x="5370" y="14698"/>
                </a:lnTo>
                <a:cubicBezTo>
                  <a:pt x="5568" y="14301"/>
                  <a:pt x="5786" y="13904"/>
                  <a:pt x="5985" y="13527"/>
                </a:cubicBezTo>
                <a:lnTo>
                  <a:pt x="6757" y="14301"/>
                </a:lnTo>
                <a:lnTo>
                  <a:pt x="6321" y="14757"/>
                </a:lnTo>
                <a:lnTo>
                  <a:pt x="6837" y="15273"/>
                </a:lnTo>
                <a:lnTo>
                  <a:pt x="7292" y="14836"/>
                </a:lnTo>
                <a:lnTo>
                  <a:pt x="8085" y="15610"/>
                </a:lnTo>
                <a:cubicBezTo>
                  <a:pt x="7709" y="15828"/>
                  <a:pt x="7312" y="16026"/>
                  <a:pt x="6896" y="16225"/>
                </a:cubicBezTo>
                <a:close/>
                <a:moveTo>
                  <a:pt x="11434" y="17712"/>
                </a:moveTo>
                <a:lnTo>
                  <a:pt x="10503" y="18664"/>
                </a:lnTo>
                <a:lnTo>
                  <a:pt x="9195" y="15848"/>
                </a:lnTo>
                <a:cubicBezTo>
                  <a:pt x="10007" y="15392"/>
                  <a:pt x="10741" y="14936"/>
                  <a:pt x="11434" y="14460"/>
                </a:cubicBezTo>
                <a:lnTo>
                  <a:pt x="11434" y="17712"/>
                </a:lnTo>
                <a:close/>
                <a:moveTo>
                  <a:pt x="8759" y="15233"/>
                </a:moveTo>
                <a:lnTo>
                  <a:pt x="7828" y="14301"/>
                </a:lnTo>
                <a:lnTo>
                  <a:pt x="10404" y="11702"/>
                </a:lnTo>
                <a:lnTo>
                  <a:pt x="9888" y="11187"/>
                </a:lnTo>
                <a:lnTo>
                  <a:pt x="7292" y="13765"/>
                </a:lnTo>
                <a:lnTo>
                  <a:pt x="6361" y="12833"/>
                </a:lnTo>
                <a:cubicBezTo>
                  <a:pt x="7570" y="10671"/>
                  <a:pt x="8818" y="9025"/>
                  <a:pt x="10285" y="7537"/>
                </a:cubicBezTo>
                <a:cubicBezTo>
                  <a:pt x="11870" y="5970"/>
                  <a:pt x="13475" y="4760"/>
                  <a:pt x="14942" y="3907"/>
                </a:cubicBezTo>
                <a:lnTo>
                  <a:pt x="17676" y="6664"/>
                </a:lnTo>
                <a:cubicBezTo>
                  <a:pt x="16824" y="8112"/>
                  <a:pt x="15635" y="9719"/>
                  <a:pt x="14050" y="11306"/>
                </a:cubicBezTo>
                <a:cubicBezTo>
                  <a:pt x="12564" y="12793"/>
                  <a:pt x="10919" y="14023"/>
                  <a:pt x="8759" y="1523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0" name="Shape"/>
          <p:cNvSpPr/>
          <p:nvPr/>
        </p:nvSpPr>
        <p:spPr>
          <a:xfrm>
            <a:off x="10757529" y="8360861"/>
            <a:ext cx="644271" cy="986036"/>
          </a:xfrm>
          <a:custGeom>
            <a:avLst/>
            <a:gdLst/>
            <a:ahLst/>
            <a:cxnLst>
              <a:cxn ang="0">
                <a:pos x="wd2" y="hd2"/>
              </a:cxn>
              <a:cxn ang="5400000">
                <a:pos x="wd2" y="hd2"/>
              </a:cxn>
              <a:cxn ang="10800000">
                <a:pos x="wd2" y="hd2"/>
              </a:cxn>
              <a:cxn ang="16200000">
                <a:pos x="wd2" y="hd2"/>
              </a:cxn>
            </a:cxnLst>
            <a:rect l="0" t="0" r="r" b="b"/>
            <a:pathLst>
              <a:path w="21600" h="21600" extrusionOk="0">
                <a:moveTo>
                  <a:pt x="14779" y="7435"/>
                </a:moveTo>
                <a:lnTo>
                  <a:pt x="14779" y="10047"/>
                </a:lnTo>
                <a:lnTo>
                  <a:pt x="13671" y="10047"/>
                </a:lnTo>
                <a:lnTo>
                  <a:pt x="13671" y="7435"/>
                </a:lnTo>
                <a:cubicBezTo>
                  <a:pt x="13671" y="7225"/>
                  <a:pt x="13409" y="7054"/>
                  <a:pt x="13088" y="7054"/>
                </a:cubicBezTo>
                <a:cubicBezTo>
                  <a:pt x="12768" y="7054"/>
                  <a:pt x="12505" y="7225"/>
                  <a:pt x="12505" y="7435"/>
                </a:cubicBezTo>
                <a:lnTo>
                  <a:pt x="12505" y="8922"/>
                </a:lnTo>
                <a:cubicBezTo>
                  <a:pt x="12505" y="9532"/>
                  <a:pt x="11747" y="10028"/>
                  <a:pt x="10815" y="10028"/>
                </a:cubicBezTo>
                <a:cubicBezTo>
                  <a:pt x="9911" y="10028"/>
                  <a:pt x="9124" y="9532"/>
                  <a:pt x="9124" y="8922"/>
                </a:cubicBezTo>
                <a:lnTo>
                  <a:pt x="9124" y="7435"/>
                </a:lnTo>
                <a:cubicBezTo>
                  <a:pt x="9124" y="7225"/>
                  <a:pt x="8832" y="7054"/>
                  <a:pt x="8512" y="7054"/>
                </a:cubicBezTo>
                <a:cubicBezTo>
                  <a:pt x="8191" y="7054"/>
                  <a:pt x="7929" y="7225"/>
                  <a:pt x="7929" y="7435"/>
                </a:cubicBezTo>
                <a:lnTo>
                  <a:pt x="7929" y="10047"/>
                </a:lnTo>
                <a:lnTo>
                  <a:pt x="6821" y="10047"/>
                </a:lnTo>
                <a:lnTo>
                  <a:pt x="6821" y="7435"/>
                </a:lnTo>
                <a:cubicBezTo>
                  <a:pt x="6821" y="6825"/>
                  <a:pt x="7579" y="6329"/>
                  <a:pt x="8512" y="6329"/>
                </a:cubicBezTo>
                <a:cubicBezTo>
                  <a:pt x="9445" y="6329"/>
                  <a:pt x="10202" y="6825"/>
                  <a:pt x="10202" y="7435"/>
                </a:cubicBezTo>
                <a:lnTo>
                  <a:pt x="10202" y="8922"/>
                </a:lnTo>
                <a:cubicBezTo>
                  <a:pt x="10202" y="9151"/>
                  <a:pt x="10494" y="9323"/>
                  <a:pt x="10815" y="9323"/>
                </a:cubicBezTo>
                <a:cubicBezTo>
                  <a:pt x="11164" y="9323"/>
                  <a:pt x="11398" y="9151"/>
                  <a:pt x="11398" y="8922"/>
                </a:cubicBezTo>
                <a:lnTo>
                  <a:pt x="11398" y="7435"/>
                </a:lnTo>
                <a:cubicBezTo>
                  <a:pt x="11398" y="6825"/>
                  <a:pt x="12155" y="6329"/>
                  <a:pt x="13088" y="6329"/>
                </a:cubicBezTo>
                <a:cubicBezTo>
                  <a:pt x="14021" y="6329"/>
                  <a:pt x="14779" y="6825"/>
                  <a:pt x="14779" y="7435"/>
                </a:cubicBezTo>
                <a:close/>
                <a:moveTo>
                  <a:pt x="21600" y="7073"/>
                </a:moveTo>
                <a:cubicBezTo>
                  <a:pt x="21600" y="8960"/>
                  <a:pt x="20492" y="10733"/>
                  <a:pt x="18452" y="12068"/>
                </a:cubicBezTo>
                <a:cubicBezTo>
                  <a:pt x="16819" y="13135"/>
                  <a:pt x="15916" y="14546"/>
                  <a:pt x="15916" y="16071"/>
                </a:cubicBezTo>
                <a:lnTo>
                  <a:pt x="15916" y="19369"/>
                </a:lnTo>
                <a:lnTo>
                  <a:pt x="12738" y="21600"/>
                </a:lnTo>
                <a:lnTo>
                  <a:pt x="8862" y="21600"/>
                </a:lnTo>
                <a:lnTo>
                  <a:pt x="5684" y="19369"/>
                </a:lnTo>
                <a:lnTo>
                  <a:pt x="5713" y="16071"/>
                </a:lnTo>
                <a:cubicBezTo>
                  <a:pt x="5713" y="14565"/>
                  <a:pt x="4810" y="13135"/>
                  <a:pt x="3148" y="12068"/>
                </a:cubicBezTo>
                <a:cubicBezTo>
                  <a:pt x="1108" y="10733"/>
                  <a:pt x="0" y="8960"/>
                  <a:pt x="0" y="7073"/>
                </a:cubicBezTo>
                <a:cubicBezTo>
                  <a:pt x="0" y="3165"/>
                  <a:pt x="4868" y="0"/>
                  <a:pt x="10815" y="0"/>
                </a:cubicBezTo>
                <a:cubicBezTo>
                  <a:pt x="16790" y="0"/>
                  <a:pt x="21600" y="3165"/>
                  <a:pt x="21600" y="7073"/>
                </a:cubicBezTo>
                <a:close/>
                <a:moveTo>
                  <a:pt x="6792" y="18054"/>
                </a:moveTo>
                <a:lnTo>
                  <a:pt x="14808" y="17730"/>
                </a:lnTo>
                <a:lnTo>
                  <a:pt x="14808" y="17120"/>
                </a:lnTo>
                <a:lnTo>
                  <a:pt x="6792" y="17120"/>
                </a:lnTo>
                <a:lnTo>
                  <a:pt x="6792" y="18054"/>
                </a:lnTo>
                <a:close/>
                <a:moveTo>
                  <a:pt x="6792" y="19083"/>
                </a:moveTo>
                <a:lnTo>
                  <a:pt x="7375" y="19503"/>
                </a:lnTo>
                <a:lnTo>
                  <a:pt x="14633" y="19198"/>
                </a:lnTo>
                <a:lnTo>
                  <a:pt x="14808" y="19083"/>
                </a:lnTo>
                <a:lnTo>
                  <a:pt x="14808" y="18454"/>
                </a:lnTo>
                <a:lnTo>
                  <a:pt x="6792" y="18778"/>
                </a:lnTo>
                <a:lnTo>
                  <a:pt x="6792" y="19083"/>
                </a:lnTo>
                <a:close/>
                <a:moveTo>
                  <a:pt x="13555" y="19980"/>
                </a:moveTo>
                <a:lnTo>
                  <a:pt x="8337" y="20189"/>
                </a:lnTo>
                <a:lnTo>
                  <a:pt x="9328" y="20876"/>
                </a:lnTo>
                <a:lnTo>
                  <a:pt x="12272" y="20876"/>
                </a:lnTo>
                <a:lnTo>
                  <a:pt x="13555" y="19980"/>
                </a:lnTo>
                <a:close/>
                <a:moveTo>
                  <a:pt x="20521" y="7073"/>
                </a:moveTo>
                <a:cubicBezTo>
                  <a:pt x="20521" y="3565"/>
                  <a:pt x="16178" y="705"/>
                  <a:pt x="10815" y="705"/>
                </a:cubicBezTo>
                <a:cubicBezTo>
                  <a:pt x="5480" y="705"/>
                  <a:pt x="1079" y="3565"/>
                  <a:pt x="1079" y="7073"/>
                </a:cubicBezTo>
                <a:cubicBezTo>
                  <a:pt x="1079" y="8770"/>
                  <a:pt x="2099" y="10352"/>
                  <a:pt x="3935" y="11553"/>
                </a:cubicBezTo>
                <a:cubicBezTo>
                  <a:pt x="5772" y="12773"/>
                  <a:pt x="6792" y="14375"/>
                  <a:pt x="6792" y="16071"/>
                </a:cubicBezTo>
                <a:lnTo>
                  <a:pt x="6792" y="16395"/>
                </a:lnTo>
                <a:lnTo>
                  <a:pt x="14808" y="16395"/>
                </a:lnTo>
                <a:lnTo>
                  <a:pt x="14808" y="16071"/>
                </a:lnTo>
                <a:cubicBezTo>
                  <a:pt x="14808" y="14356"/>
                  <a:pt x="15828" y="12754"/>
                  <a:pt x="17665" y="11553"/>
                </a:cubicBezTo>
                <a:cubicBezTo>
                  <a:pt x="19501" y="10352"/>
                  <a:pt x="20521" y="8770"/>
                  <a:pt x="20521" y="707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1" name="Shape"/>
          <p:cNvSpPr/>
          <p:nvPr/>
        </p:nvSpPr>
        <p:spPr>
          <a:xfrm>
            <a:off x="1429917" y="10255953"/>
            <a:ext cx="913075" cy="863153"/>
          </a:xfrm>
          <a:custGeom>
            <a:avLst/>
            <a:gdLst/>
            <a:ahLst/>
            <a:cxnLst>
              <a:cxn ang="0">
                <a:pos x="wd2" y="hd2"/>
              </a:cxn>
              <a:cxn ang="5400000">
                <a:pos x="wd2" y="hd2"/>
              </a:cxn>
              <a:cxn ang="10800000">
                <a:pos x="wd2" y="hd2"/>
              </a:cxn>
              <a:cxn ang="16200000">
                <a:pos x="wd2" y="hd2"/>
              </a:cxn>
            </a:cxnLst>
            <a:rect l="0" t="0" r="r" b="b"/>
            <a:pathLst>
              <a:path w="21600" h="21600" extrusionOk="0">
                <a:moveTo>
                  <a:pt x="21600" y="3524"/>
                </a:moveTo>
                <a:lnTo>
                  <a:pt x="19088" y="870"/>
                </a:lnTo>
                <a:lnTo>
                  <a:pt x="17173" y="2871"/>
                </a:lnTo>
                <a:cubicBezTo>
                  <a:pt x="15279" y="1022"/>
                  <a:pt x="12828" y="0"/>
                  <a:pt x="10234" y="0"/>
                </a:cubicBezTo>
                <a:cubicBezTo>
                  <a:pt x="4592" y="0"/>
                  <a:pt x="0" y="4851"/>
                  <a:pt x="0" y="10811"/>
                </a:cubicBezTo>
                <a:cubicBezTo>
                  <a:pt x="0" y="16771"/>
                  <a:pt x="4592" y="21600"/>
                  <a:pt x="10234" y="21600"/>
                </a:cubicBezTo>
                <a:cubicBezTo>
                  <a:pt x="15876" y="21600"/>
                  <a:pt x="20467" y="16771"/>
                  <a:pt x="20467" y="10811"/>
                </a:cubicBezTo>
                <a:cubicBezTo>
                  <a:pt x="20467" y="9114"/>
                  <a:pt x="20076" y="7418"/>
                  <a:pt x="19356" y="5917"/>
                </a:cubicBezTo>
                <a:lnTo>
                  <a:pt x="21600" y="3524"/>
                </a:lnTo>
                <a:close/>
                <a:moveTo>
                  <a:pt x="20509" y="3524"/>
                </a:moveTo>
                <a:lnTo>
                  <a:pt x="10234" y="14378"/>
                </a:lnTo>
                <a:lnTo>
                  <a:pt x="5868" y="9767"/>
                </a:lnTo>
                <a:lnTo>
                  <a:pt x="7289" y="8266"/>
                </a:lnTo>
                <a:lnTo>
                  <a:pt x="10234" y="11376"/>
                </a:lnTo>
                <a:lnTo>
                  <a:pt x="19088" y="2023"/>
                </a:lnTo>
                <a:lnTo>
                  <a:pt x="20509" y="3524"/>
                </a:lnTo>
                <a:close/>
                <a:moveTo>
                  <a:pt x="17214" y="10811"/>
                </a:moveTo>
                <a:cubicBezTo>
                  <a:pt x="17214" y="14879"/>
                  <a:pt x="14084" y="18185"/>
                  <a:pt x="10234" y="18185"/>
                </a:cubicBezTo>
                <a:cubicBezTo>
                  <a:pt x="6383" y="18185"/>
                  <a:pt x="3233" y="14879"/>
                  <a:pt x="3233" y="10811"/>
                </a:cubicBezTo>
                <a:cubicBezTo>
                  <a:pt x="3233" y="6743"/>
                  <a:pt x="6383" y="3415"/>
                  <a:pt x="10234" y="3415"/>
                </a:cubicBezTo>
                <a:cubicBezTo>
                  <a:pt x="11963" y="3415"/>
                  <a:pt x="13611" y="4089"/>
                  <a:pt x="14887" y="5308"/>
                </a:cubicBezTo>
                <a:lnTo>
                  <a:pt x="10234" y="10224"/>
                </a:lnTo>
                <a:lnTo>
                  <a:pt x="7289" y="7113"/>
                </a:lnTo>
                <a:lnTo>
                  <a:pt x="4757" y="9767"/>
                </a:lnTo>
                <a:lnTo>
                  <a:pt x="10234" y="15553"/>
                </a:lnTo>
                <a:lnTo>
                  <a:pt x="16885" y="8527"/>
                </a:lnTo>
                <a:cubicBezTo>
                  <a:pt x="17111" y="9245"/>
                  <a:pt x="17214" y="10028"/>
                  <a:pt x="17214" y="10811"/>
                </a:cubicBezTo>
                <a:close/>
                <a:moveTo>
                  <a:pt x="19685" y="10811"/>
                </a:moveTo>
                <a:cubicBezTo>
                  <a:pt x="19685" y="16314"/>
                  <a:pt x="15443" y="20795"/>
                  <a:pt x="10234" y="20795"/>
                </a:cubicBezTo>
                <a:cubicBezTo>
                  <a:pt x="5024" y="20795"/>
                  <a:pt x="782" y="16314"/>
                  <a:pt x="782" y="10811"/>
                </a:cubicBezTo>
                <a:cubicBezTo>
                  <a:pt x="782" y="5308"/>
                  <a:pt x="5024" y="827"/>
                  <a:pt x="10234" y="827"/>
                </a:cubicBezTo>
                <a:cubicBezTo>
                  <a:pt x="12622" y="827"/>
                  <a:pt x="14887" y="1762"/>
                  <a:pt x="16638" y="3459"/>
                </a:cubicBezTo>
                <a:lnTo>
                  <a:pt x="15443" y="4720"/>
                </a:lnTo>
                <a:cubicBezTo>
                  <a:pt x="14002" y="3350"/>
                  <a:pt x="12169" y="2610"/>
                  <a:pt x="10234" y="2610"/>
                </a:cubicBezTo>
                <a:cubicBezTo>
                  <a:pt x="5951" y="2610"/>
                  <a:pt x="2471" y="6286"/>
                  <a:pt x="2471" y="10811"/>
                </a:cubicBezTo>
                <a:cubicBezTo>
                  <a:pt x="2471" y="15335"/>
                  <a:pt x="5951" y="19011"/>
                  <a:pt x="10234" y="19011"/>
                </a:cubicBezTo>
                <a:cubicBezTo>
                  <a:pt x="14517" y="19011"/>
                  <a:pt x="17997" y="15335"/>
                  <a:pt x="17997" y="10811"/>
                </a:cubicBezTo>
                <a:cubicBezTo>
                  <a:pt x="17997" y="9789"/>
                  <a:pt x="17832" y="8810"/>
                  <a:pt x="17482" y="7874"/>
                </a:cubicBezTo>
                <a:lnTo>
                  <a:pt x="18758" y="6526"/>
                </a:lnTo>
                <a:cubicBezTo>
                  <a:pt x="19376" y="7853"/>
                  <a:pt x="19685" y="9332"/>
                  <a:pt x="19685" y="1081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2" name="Shape"/>
          <p:cNvSpPr/>
          <p:nvPr/>
        </p:nvSpPr>
        <p:spPr>
          <a:xfrm>
            <a:off x="3336533" y="10277071"/>
            <a:ext cx="778671" cy="820912"/>
          </a:xfrm>
          <a:custGeom>
            <a:avLst/>
            <a:gdLst/>
            <a:ahLst/>
            <a:cxnLst>
              <a:cxn ang="0">
                <a:pos x="wd2" y="hd2"/>
              </a:cxn>
              <a:cxn ang="5400000">
                <a:pos x="wd2" y="hd2"/>
              </a:cxn>
              <a:cxn ang="10800000">
                <a:pos x="wd2" y="hd2"/>
              </a:cxn>
              <a:cxn ang="16200000">
                <a:pos x="wd2" y="hd2"/>
              </a:cxn>
            </a:cxnLst>
            <a:rect l="0" t="0" r="r" b="b"/>
            <a:pathLst>
              <a:path w="21600" h="21600" extrusionOk="0">
                <a:moveTo>
                  <a:pt x="14585" y="0"/>
                </a:moveTo>
                <a:lnTo>
                  <a:pt x="7015" y="0"/>
                </a:lnTo>
                <a:lnTo>
                  <a:pt x="0" y="2591"/>
                </a:lnTo>
                <a:lnTo>
                  <a:pt x="0" y="21600"/>
                </a:lnTo>
                <a:lnTo>
                  <a:pt x="21600" y="21600"/>
                </a:lnTo>
                <a:lnTo>
                  <a:pt x="21600" y="2591"/>
                </a:lnTo>
                <a:lnTo>
                  <a:pt x="14585" y="0"/>
                </a:lnTo>
                <a:close/>
                <a:moveTo>
                  <a:pt x="15988" y="13414"/>
                </a:moveTo>
                <a:lnTo>
                  <a:pt x="20681" y="16418"/>
                </a:lnTo>
                <a:lnTo>
                  <a:pt x="20681" y="19215"/>
                </a:lnTo>
                <a:lnTo>
                  <a:pt x="11852" y="15248"/>
                </a:lnTo>
                <a:lnTo>
                  <a:pt x="15988" y="13414"/>
                </a:lnTo>
                <a:close/>
                <a:moveTo>
                  <a:pt x="16932" y="12978"/>
                </a:moveTo>
                <a:lnTo>
                  <a:pt x="20681" y="11304"/>
                </a:lnTo>
                <a:lnTo>
                  <a:pt x="20681" y="15363"/>
                </a:lnTo>
                <a:lnTo>
                  <a:pt x="16932" y="12978"/>
                </a:lnTo>
                <a:close/>
                <a:moveTo>
                  <a:pt x="14005" y="848"/>
                </a:moveTo>
                <a:cubicBezTo>
                  <a:pt x="13787" y="2339"/>
                  <a:pt x="12433" y="3485"/>
                  <a:pt x="10788" y="3485"/>
                </a:cubicBezTo>
                <a:cubicBezTo>
                  <a:pt x="9167" y="3485"/>
                  <a:pt x="7813" y="2339"/>
                  <a:pt x="7595" y="848"/>
                </a:cubicBezTo>
                <a:lnTo>
                  <a:pt x="14005" y="848"/>
                </a:lnTo>
                <a:close/>
                <a:moveTo>
                  <a:pt x="6700" y="1032"/>
                </a:moveTo>
                <a:cubicBezTo>
                  <a:pt x="7015" y="2912"/>
                  <a:pt x="8732" y="4357"/>
                  <a:pt x="10788" y="4357"/>
                </a:cubicBezTo>
                <a:cubicBezTo>
                  <a:pt x="12868" y="4357"/>
                  <a:pt x="14585" y="2912"/>
                  <a:pt x="14900" y="1032"/>
                </a:cubicBezTo>
                <a:lnTo>
                  <a:pt x="20681" y="3187"/>
                </a:lnTo>
                <a:lnTo>
                  <a:pt x="20681" y="10341"/>
                </a:lnTo>
                <a:lnTo>
                  <a:pt x="919" y="19215"/>
                </a:lnTo>
                <a:lnTo>
                  <a:pt x="919" y="16418"/>
                </a:lnTo>
                <a:lnTo>
                  <a:pt x="17125" y="6031"/>
                </a:lnTo>
                <a:lnTo>
                  <a:pt x="16617" y="5320"/>
                </a:lnTo>
                <a:lnTo>
                  <a:pt x="10788" y="9057"/>
                </a:lnTo>
                <a:lnTo>
                  <a:pt x="4983" y="5320"/>
                </a:lnTo>
                <a:lnTo>
                  <a:pt x="4475" y="6031"/>
                </a:lnTo>
                <a:lnTo>
                  <a:pt x="9990" y="9562"/>
                </a:lnTo>
                <a:lnTo>
                  <a:pt x="5515" y="12405"/>
                </a:lnTo>
                <a:lnTo>
                  <a:pt x="919" y="10341"/>
                </a:lnTo>
                <a:lnTo>
                  <a:pt x="919" y="3187"/>
                </a:lnTo>
                <a:lnTo>
                  <a:pt x="6700" y="1032"/>
                </a:lnTo>
                <a:close/>
                <a:moveTo>
                  <a:pt x="919" y="15363"/>
                </a:moveTo>
                <a:lnTo>
                  <a:pt x="919" y="11304"/>
                </a:lnTo>
                <a:lnTo>
                  <a:pt x="4644" y="12978"/>
                </a:lnTo>
                <a:lnTo>
                  <a:pt x="919" y="15363"/>
                </a:lnTo>
                <a:close/>
                <a:moveTo>
                  <a:pt x="919" y="20155"/>
                </a:moveTo>
                <a:lnTo>
                  <a:pt x="10788" y="15730"/>
                </a:lnTo>
                <a:lnTo>
                  <a:pt x="20681" y="20155"/>
                </a:lnTo>
                <a:lnTo>
                  <a:pt x="20681" y="20729"/>
                </a:lnTo>
                <a:lnTo>
                  <a:pt x="919" y="20729"/>
                </a:lnTo>
                <a:lnTo>
                  <a:pt x="919" y="2015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3" name="Shape"/>
          <p:cNvSpPr/>
          <p:nvPr/>
        </p:nvSpPr>
        <p:spPr>
          <a:xfrm>
            <a:off x="5111097" y="10288592"/>
            <a:ext cx="908364" cy="797872"/>
          </a:xfrm>
          <a:custGeom>
            <a:avLst/>
            <a:gdLst/>
            <a:ahLst/>
            <a:cxnLst>
              <a:cxn ang="0">
                <a:pos x="wd2" y="hd2"/>
              </a:cxn>
              <a:cxn ang="5400000">
                <a:pos x="wd2" y="hd2"/>
              </a:cxn>
              <a:cxn ang="10800000">
                <a:pos x="wd2" y="hd2"/>
              </a:cxn>
              <a:cxn ang="16200000">
                <a:pos x="wd2" y="hd2"/>
              </a:cxn>
            </a:cxnLst>
            <a:rect l="0" t="0" r="r" b="b"/>
            <a:pathLst>
              <a:path w="20960" h="21600" extrusionOk="0">
                <a:moveTo>
                  <a:pt x="10480" y="21600"/>
                </a:moveTo>
                <a:lnTo>
                  <a:pt x="10319" y="21506"/>
                </a:lnTo>
                <a:cubicBezTo>
                  <a:pt x="10018" y="21341"/>
                  <a:pt x="3193" y="17426"/>
                  <a:pt x="844" y="11484"/>
                </a:cubicBezTo>
                <a:cubicBezTo>
                  <a:pt x="-320" y="8536"/>
                  <a:pt x="-280" y="5659"/>
                  <a:pt x="965" y="3372"/>
                </a:cubicBezTo>
                <a:cubicBezTo>
                  <a:pt x="2089" y="1297"/>
                  <a:pt x="4116" y="0"/>
                  <a:pt x="6264" y="0"/>
                </a:cubicBezTo>
                <a:cubicBezTo>
                  <a:pt x="7850" y="0"/>
                  <a:pt x="9336" y="731"/>
                  <a:pt x="10480" y="2052"/>
                </a:cubicBezTo>
                <a:cubicBezTo>
                  <a:pt x="11624" y="731"/>
                  <a:pt x="13110" y="0"/>
                  <a:pt x="14696" y="0"/>
                </a:cubicBezTo>
                <a:cubicBezTo>
                  <a:pt x="16823" y="0"/>
                  <a:pt x="18851" y="1297"/>
                  <a:pt x="19995" y="3372"/>
                </a:cubicBezTo>
                <a:cubicBezTo>
                  <a:pt x="21240" y="5659"/>
                  <a:pt x="21280" y="8536"/>
                  <a:pt x="20116" y="11484"/>
                </a:cubicBezTo>
                <a:cubicBezTo>
                  <a:pt x="17767" y="17426"/>
                  <a:pt x="10922" y="21341"/>
                  <a:pt x="10641" y="21506"/>
                </a:cubicBezTo>
                <a:lnTo>
                  <a:pt x="10480" y="21600"/>
                </a:lnTo>
                <a:close/>
                <a:moveTo>
                  <a:pt x="6264" y="872"/>
                </a:moveTo>
                <a:cubicBezTo>
                  <a:pt x="4377" y="872"/>
                  <a:pt x="2591" y="2028"/>
                  <a:pt x="1607" y="3844"/>
                </a:cubicBezTo>
                <a:cubicBezTo>
                  <a:pt x="503" y="5872"/>
                  <a:pt x="483" y="8442"/>
                  <a:pt x="1527" y="11107"/>
                </a:cubicBezTo>
                <a:cubicBezTo>
                  <a:pt x="3574" y="16271"/>
                  <a:pt x="9416" y="19973"/>
                  <a:pt x="10480" y="20610"/>
                </a:cubicBezTo>
                <a:cubicBezTo>
                  <a:pt x="11524" y="19973"/>
                  <a:pt x="17386" y="16271"/>
                  <a:pt x="19413" y="11107"/>
                </a:cubicBezTo>
                <a:cubicBezTo>
                  <a:pt x="20477" y="8442"/>
                  <a:pt x="20457" y="5872"/>
                  <a:pt x="19353" y="3844"/>
                </a:cubicBezTo>
                <a:cubicBezTo>
                  <a:pt x="18349" y="2028"/>
                  <a:pt x="16583" y="872"/>
                  <a:pt x="14696" y="872"/>
                </a:cubicBezTo>
                <a:cubicBezTo>
                  <a:pt x="13190" y="872"/>
                  <a:pt x="11785" y="1627"/>
                  <a:pt x="10761" y="2995"/>
                </a:cubicBezTo>
                <a:lnTo>
                  <a:pt x="10480" y="3372"/>
                </a:lnTo>
                <a:lnTo>
                  <a:pt x="10199" y="2995"/>
                </a:lnTo>
                <a:cubicBezTo>
                  <a:pt x="9175" y="1627"/>
                  <a:pt x="7770" y="872"/>
                  <a:pt x="6264" y="87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4" name="Shape"/>
          <p:cNvSpPr/>
          <p:nvPr/>
        </p:nvSpPr>
        <p:spPr>
          <a:xfrm>
            <a:off x="7023028" y="10225231"/>
            <a:ext cx="759471" cy="924595"/>
          </a:xfrm>
          <a:custGeom>
            <a:avLst/>
            <a:gdLst/>
            <a:ahLst/>
            <a:cxnLst>
              <a:cxn ang="0">
                <a:pos x="wd2" y="hd2"/>
              </a:cxn>
              <a:cxn ang="5400000">
                <a:pos x="wd2" y="hd2"/>
              </a:cxn>
              <a:cxn ang="10800000">
                <a:pos x="wd2" y="hd2"/>
              </a:cxn>
              <a:cxn ang="16200000">
                <a:pos x="wd2" y="hd2"/>
              </a:cxn>
            </a:cxnLst>
            <a:rect l="0" t="0" r="r" b="b"/>
            <a:pathLst>
              <a:path w="21600" h="21600" extrusionOk="0">
                <a:moveTo>
                  <a:pt x="15315" y="14325"/>
                </a:moveTo>
                <a:cubicBezTo>
                  <a:pt x="17691" y="13062"/>
                  <a:pt x="19175" y="10902"/>
                  <a:pt x="19175" y="8518"/>
                </a:cubicBezTo>
                <a:cubicBezTo>
                  <a:pt x="19175" y="6745"/>
                  <a:pt x="18359" y="5135"/>
                  <a:pt x="17023" y="3933"/>
                </a:cubicBezTo>
                <a:lnTo>
                  <a:pt x="17790" y="3301"/>
                </a:lnTo>
                <a:lnTo>
                  <a:pt x="18285" y="3729"/>
                </a:lnTo>
                <a:lnTo>
                  <a:pt x="18953" y="3179"/>
                </a:lnTo>
                <a:lnTo>
                  <a:pt x="17270" y="1793"/>
                </a:lnTo>
                <a:lnTo>
                  <a:pt x="16627" y="2343"/>
                </a:lnTo>
                <a:lnTo>
                  <a:pt x="17122" y="2771"/>
                </a:lnTo>
                <a:lnTo>
                  <a:pt x="16379" y="3383"/>
                </a:lnTo>
                <a:cubicBezTo>
                  <a:pt x="15192" y="2506"/>
                  <a:pt x="13707" y="1915"/>
                  <a:pt x="12049" y="1712"/>
                </a:cubicBezTo>
                <a:lnTo>
                  <a:pt x="12049" y="774"/>
                </a:lnTo>
                <a:lnTo>
                  <a:pt x="12767" y="774"/>
                </a:lnTo>
                <a:lnTo>
                  <a:pt x="12767" y="0"/>
                </a:lnTo>
                <a:lnTo>
                  <a:pt x="8833" y="0"/>
                </a:lnTo>
                <a:lnTo>
                  <a:pt x="8833" y="774"/>
                </a:lnTo>
                <a:lnTo>
                  <a:pt x="9551" y="774"/>
                </a:lnTo>
                <a:lnTo>
                  <a:pt x="9551" y="1712"/>
                </a:lnTo>
                <a:cubicBezTo>
                  <a:pt x="5518" y="2201"/>
                  <a:pt x="2425" y="5074"/>
                  <a:pt x="2425" y="8518"/>
                </a:cubicBezTo>
                <a:cubicBezTo>
                  <a:pt x="2425" y="10902"/>
                  <a:pt x="3909" y="13062"/>
                  <a:pt x="6260" y="14325"/>
                </a:cubicBezTo>
                <a:lnTo>
                  <a:pt x="0" y="14325"/>
                </a:lnTo>
                <a:lnTo>
                  <a:pt x="0" y="21600"/>
                </a:lnTo>
                <a:lnTo>
                  <a:pt x="21600" y="21600"/>
                </a:lnTo>
                <a:lnTo>
                  <a:pt x="21600" y="14325"/>
                </a:lnTo>
                <a:lnTo>
                  <a:pt x="15315" y="14325"/>
                </a:lnTo>
                <a:close/>
                <a:moveTo>
                  <a:pt x="10466" y="774"/>
                </a:moveTo>
                <a:lnTo>
                  <a:pt x="11134" y="774"/>
                </a:lnTo>
                <a:lnTo>
                  <a:pt x="11134" y="1630"/>
                </a:lnTo>
                <a:cubicBezTo>
                  <a:pt x="11010" y="1630"/>
                  <a:pt x="10911" y="1630"/>
                  <a:pt x="10788" y="1630"/>
                </a:cubicBezTo>
                <a:cubicBezTo>
                  <a:pt x="10689" y="1630"/>
                  <a:pt x="10590" y="1630"/>
                  <a:pt x="10466" y="1630"/>
                </a:cubicBezTo>
                <a:lnTo>
                  <a:pt x="10466" y="774"/>
                </a:lnTo>
                <a:close/>
                <a:moveTo>
                  <a:pt x="3365" y="8518"/>
                </a:moveTo>
                <a:cubicBezTo>
                  <a:pt x="3365" y="5135"/>
                  <a:pt x="6705" y="2384"/>
                  <a:pt x="10788" y="2384"/>
                </a:cubicBezTo>
                <a:cubicBezTo>
                  <a:pt x="14895" y="2384"/>
                  <a:pt x="18235" y="5135"/>
                  <a:pt x="18235" y="8518"/>
                </a:cubicBezTo>
                <a:cubicBezTo>
                  <a:pt x="18235" y="11146"/>
                  <a:pt x="16206" y="13469"/>
                  <a:pt x="13188" y="14325"/>
                </a:cubicBezTo>
                <a:lnTo>
                  <a:pt x="8412" y="14325"/>
                </a:lnTo>
                <a:cubicBezTo>
                  <a:pt x="5394" y="13469"/>
                  <a:pt x="3365" y="11146"/>
                  <a:pt x="3365" y="8518"/>
                </a:cubicBezTo>
                <a:close/>
                <a:moveTo>
                  <a:pt x="20660" y="20826"/>
                </a:moveTo>
                <a:lnTo>
                  <a:pt x="940" y="20826"/>
                </a:lnTo>
                <a:lnTo>
                  <a:pt x="940" y="15079"/>
                </a:lnTo>
                <a:lnTo>
                  <a:pt x="20660" y="15079"/>
                </a:lnTo>
                <a:lnTo>
                  <a:pt x="20660" y="20826"/>
                </a:lnTo>
                <a:close/>
                <a:moveTo>
                  <a:pt x="12841" y="15935"/>
                </a:moveTo>
                <a:lnTo>
                  <a:pt x="1979" y="15935"/>
                </a:lnTo>
                <a:lnTo>
                  <a:pt x="1979" y="19970"/>
                </a:lnTo>
                <a:lnTo>
                  <a:pt x="12841" y="19970"/>
                </a:lnTo>
                <a:lnTo>
                  <a:pt x="12841" y="15935"/>
                </a:lnTo>
                <a:close/>
                <a:moveTo>
                  <a:pt x="11901" y="17565"/>
                </a:moveTo>
                <a:lnTo>
                  <a:pt x="7868" y="17565"/>
                </a:lnTo>
                <a:lnTo>
                  <a:pt x="7868" y="16709"/>
                </a:lnTo>
                <a:lnTo>
                  <a:pt x="11901" y="16709"/>
                </a:lnTo>
                <a:lnTo>
                  <a:pt x="11901" y="17565"/>
                </a:lnTo>
                <a:close/>
                <a:moveTo>
                  <a:pt x="6953" y="16709"/>
                </a:moveTo>
                <a:lnTo>
                  <a:pt x="6953" y="17565"/>
                </a:lnTo>
                <a:lnTo>
                  <a:pt x="2920" y="17565"/>
                </a:lnTo>
                <a:lnTo>
                  <a:pt x="2920" y="16709"/>
                </a:lnTo>
                <a:lnTo>
                  <a:pt x="6953" y="16709"/>
                </a:lnTo>
                <a:close/>
                <a:moveTo>
                  <a:pt x="2920" y="18340"/>
                </a:moveTo>
                <a:lnTo>
                  <a:pt x="6953" y="18340"/>
                </a:lnTo>
                <a:lnTo>
                  <a:pt x="6953" y="19195"/>
                </a:lnTo>
                <a:lnTo>
                  <a:pt x="2920" y="19195"/>
                </a:lnTo>
                <a:lnTo>
                  <a:pt x="2920" y="18340"/>
                </a:lnTo>
                <a:close/>
                <a:moveTo>
                  <a:pt x="7868" y="19195"/>
                </a:moveTo>
                <a:lnTo>
                  <a:pt x="7868" y="18340"/>
                </a:lnTo>
                <a:lnTo>
                  <a:pt x="11901" y="18340"/>
                </a:lnTo>
                <a:lnTo>
                  <a:pt x="11901" y="19195"/>
                </a:lnTo>
                <a:lnTo>
                  <a:pt x="7868" y="19195"/>
                </a:lnTo>
                <a:close/>
                <a:moveTo>
                  <a:pt x="13955" y="16709"/>
                </a:moveTo>
                <a:lnTo>
                  <a:pt x="13955" y="15935"/>
                </a:lnTo>
                <a:lnTo>
                  <a:pt x="19546" y="15935"/>
                </a:lnTo>
                <a:lnTo>
                  <a:pt x="19546" y="16709"/>
                </a:lnTo>
                <a:lnTo>
                  <a:pt x="13955" y="16709"/>
                </a:lnTo>
                <a:close/>
                <a:moveTo>
                  <a:pt x="17196" y="8518"/>
                </a:moveTo>
                <a:cubicBezTo>
                  <a:pt x="17196" y="5604"/>
                  <a:pt x="14326" y="3260"/>
                  <a:pt x="10788" y="3260"/>
                </a:cubicBezTo>
                <a:cubicBezTo>
                  <a:pt x="7274" y="3260"/>
                  <a:pt x="4404" y="5604"/>
                  <a:pt x="4404" y="8518"/>
                </a:cubicBezTo>
                <a:cubicBezTo>
                  <a:pt x="4404" y="11411"/>
                  <a:pt x="7274" y="13775"/>
                  <a:pt x="10788" y="13775"/>
                </a:cubicBezTo>
                <a:cubicBezTo>
                  <a:pt x="14326" y="13775"/>
                  <a:pt x="17196" y="11411"/>
                  <a:pt x="17196" y="8518"/>
                </a:cubicBezTo>
                <a:close/>
                <a:moveTo>
                  <a:pt x="5344" y="8518"/>
                </a:moveTo>
                <a:cubicBezTo>
                  <a:pt x="5344" y="6032"/>
                  <a:pt x="7794" y="4014"/>
                  <a:pt x="10788" y="4014"/>
                </a:cubicBezTo>
                <a:cubicBezTo>
                  <a:pt x="13806" y="4014"/>
                  <a:pt x="16256" y="6032"/>
                  <a:pt x="16256" y="8518"/>
                </a:cubicBezTo>
                <a:cubicBezTo>
                  <a:pt x="16256" y="11004"/>
                  <a:pt x="13806" y="13021"/>
                  <a:pt x="10788" y="13021"/>
                </a:cubicBezTo>
                <a:cubicBezTo>
                  <a:pt x="7794" y="13021"/>
                  <a:pt x="5344" y="11004"/>
                  <a:pt x="5344" y="8518"/>
                </a:cubicBezTo>
                <a:close/>
                <a:moveTo>
                  <a:pt x="12569" y="5420"/>
                </a:moveTo>
                <a:cubicBezTo>
                  <a:pt x="12569" y="5237"/>
                  <a:pt x="12742" y="5094"/>
                  <a:pt x="12965" y="5094"/>
                </a:cubicBezTo>
                <a:cubicBezTo>
                  <a:pt x="13188" y="5094"/>
                  <a:pt x="13361" y="5237"/>
                  <a:pt x="13361" y="5420"/>
                </a:cubicBezTo>
                <a:cubicBezTo>
                  <a:pt x="13361" y="5604"/>
                  <a:pt x="13188" y="5746"/>
                  <a:pt x="12965" y="5746"/>
                </a:cubicBezTo>
                <a:cubicBezTo>
                  <a:pt x="12742" y="5746"/>
                  <a:pt x="12569" y="5604"/>
                  <a:pt x="12569" y="5420"/>
                </a:cubicBezTo>
                <a:close/>
                <a:moveTo>
                  <a:pt x="8239" y="5420"/>
                </a:moveTo>
                <a:cubicBezTo>
                  <a:pt x="8239" y="5237"/>
                  <a:pt x="8412" y="5094"/>
                  <a:pt x="8635" y="5094"/>
                </a:cubicBezTo>
                <a:cubicBezTo>
                  <a:pt x="8833" y="5094"/>
                  <a:pt x="9031" y="5237"/>
                  <a:pt x="9031" y="5420"/>
                </a:cubicBezTo>
                <a:cubicBezTo>
                  <a:pt x="9031" y="5604"/>
                  <a:pt x="8833" y="5746"/>
                  <a:pt x="8635" y="5746"/>
                </a:cubicBezTo>
                <a:cubicBezTo>
                  <a:pt x="8412" y="5746"/>
                  <a:pt x="8239" y="5604"/>
                  <a:pt x="8239" y="5420"/>
                </a:cubicBezTo>
                <a:close/>
                <a:moveTo>
                  <a:pt x="14177" y="6725"/>
                </a:moveTo>
                <a:cubicBezTo>
                  <a:pt x="14177" y="6541"/>
                  <a:pt x="14351" y="6398"/>
                  <a:pt x="14573" y="6398"/>
                </a:cubicBezTo>
                <a:cubicBezTo>
                  <a:pt x="14771" y="6398"/>
                  <a:pt x="14969" y="6541"/>
                  <a:pt x="14969" y="6725"/>
                </a:cubicBezTo>
                <a:cubicBezTo>
                  <a:pt x="14969" y="6908"/>
                  <a:pt x="14771" y="7051"/>
                  <a:pt x="14573" y="7051"/>
                </a:cubicBezTo>
                <a:cubicBezTo>
                  <a:pt x="14351" y="7051"/>
                  <a:pt x="14177" y="6908"/>
                  <a:pt x="14177" y="6725"/>
                </a:cubicBezTo>
                <a:close/>
                <a:moveTo>
                  <a:pt x="14969" y="10311"/>
                </a:moveTo>
                <a:cubicBezTo>
                  <a:pt x="14969" y="10494"/>
                  <a:pt x="14771" y="10637"/>
                  <a:pt x="14573" y="10637"/>
                </a:cubicBezTo>
                <a:cubicBezTo>
                  <a:pt x="14351" y="10637"/>
                  <a:pt x="14177" y="10494"/>
                  <a:pt x="14177" y="10311"/>
                </a:cubicBezTo>
                <a:cubicBezTo>
                  <a:pt x="14177" y="10128"/>
                  <a:pt x="14351" y="9985"/>
                  <a:pt x="14573" y="9985"/>
                </a:cubicBezTo>
                <a:cubicBezTo>
                  <a:pt x="14771" y="9985"/>
                  <a:pt x="14969" y="10128"/>
                  <a:pt x="14969" y="10311"/>
                </a:cubicBezTo>
                <a:close/>
                <a:moveTo>
                  <a:pt x="7423" y="10311"/>
                </a:moveTo>
                <a:cubicBezTo>
                  <a:pt x="7423" y="10494"/>
                  <a:pt x="7249" y="10637"/>
                  <a:pt x="7027" y="10637"/>
                </a:cubicBezTo>
                <a:cubicBezTo>
                  <a:pt x="6804" y="10637"/>
                  <a:pt x="6631" y="10494"/>
                  <a:pt x="6631" y="10311"/>
                </a:cubicBezTo>
                <a:cubicBezTo>
                  <a:pt x="6631" y="10128"/>
                  <a:pt x="6804" y="9985"/>
                  <a:pt x="7027" y="9985"/>
                </a:cubicBezTo>
                <a:cubicBezTo>
                  <a:pt x="7249" y="9985"/>
                  <a:pt x="7423" y="10128"/>
                  <a:pt x="7423" y="10311"/>
                </a:cubicBezTo>
                <a:close/>
                <a:moveTo>
                  <a:pt x="7423" y="6725"/>
                </a:moveTo>
                <a:cubicBezTo>
                  <a:pt x="7423" y="6908"/>
                  <a:pt x="7249" y="7051"/>
                  <a:pt x="7027" y="7051"/>
                </a:cubicBezTo>
                <a:cubicBezTo>
                  <a:pt x="6804" y="7051"/>
                  <a:pt x="6631" y="6908"/>
                  <a:pt x="6631" y="6725"/>
                </a:cubicBezTo>
                <a:cubicBezTo>
                  <a:pt x="6631" y="6541"/>
                  <a:pt x="6804" y="6398"/>
                  <a:pt x="7027" y="6398"/>
                </a:cubicBezTo>
                <a:cubicBezTo>
                  <a:pt x="7249" y="6398"/>
                  <a:pt x="7423" y="6541"/>
                  <a:pt x="7423" y="6725"/>
                </a:cubicBezTo>
                <a:close/>
                <a:moveTo>
                  <a:pt x="13361" y="11615"/>
                </a:moveTo>
                <a:cubicBezTo>
                  <a:pt x="13361" y="11798"/>
                  <a:pt x="13188" y="11941"/>
                  <a:pt x="12965" y="11941"/>
                </a:cubicBezTo>
                <a:cubicBezTo>
                  <a:pt x="12742" y="11941"/>
                  <a:pt x="12569" y="11798"/>
                  <a:pt x="12569" y="11615"/>
                </a:cubicBezTo>
                <a:cubicBezTo>
                  <a:pt x="12569" y="11432"/>
                  <a:pt x="12742" y="11289"/>
                  <a:pt x="12965" y="11289"/>
                </a:cubicBezTo>
                <a:cubicBezTo>
                  <a:pt x="13188" y="11289"/>
                  <a:pt x="13361" y="11432"/>
                  <a:pt x="13361" y="11615"/>
                </a:cubicBezTo>
                <a:close/>
                <a:moveTo>
                  <a:pt x="10788" y="12430"/>
                </a:moveTo>
                <a:cubicBezTo>
                  <a:pt x="10590" y="12430"/>
                  <a:pt x="10392" y="12267"/>
                  <a:pt x="10392" y="12104"/>
                </a:cubicBezTo>
                <a:cubicBezTo>
                  <a:pt x="10392" y="11921"/>
                  <a:pt x="10590" y="11778"/>
                  <a:pt x="10788" y="11778"/>
                </a:cubicBezTo>
                <a:cubicBezTo>
                  <a:pt x="11010" y="11778"/>
                  <a:pt x="11184" y="11921"/>
                  <a:pt x="11184" y="12104"/>
                </a:cubicBezTo>
                <a:cubicBezTo>
                  <a:pt x="11184" y="12267"/>
                  <a:pt x="11010" y="12430"/>
                  <a:pt x="10788" y="12430"/>
                </a:cubicBezTo>
                <a:close/>
                <a:moveTo>
                  <a:pt x="10392" y="4931"/>
                </a:moveTo>
                <a:cubicBezTo>
                  <a:pt x="10392" y="4768"/>
                  <a:pt x="10590" y="4605"/>
                  <a:pt x="10788" y="4605"/>
                </a:cubicBezTo>
                <a:cubicBezTo>
                  <a:pt x="11010" y="4605"/>
                  <a:pt x="11184" y="4768"/>
                  <a:pt x="11184" y="4931"/>
                </a:cubicBezTo>
                <a:cubicBezTo>
                  <a:pt x="11184" y="5115"/>
                  <a:pt x="11010" y="5257"/>
                  <a:pt x="10788" y="5257"/>
                </a:cubicBezTo>
                <a:cubicBezTo>
                  <a:pt x="10590" y="5257"/>
                  <a:pt x="10392" y="5115"/>
                  <a:pt x="10392" y="4931"/>
                </a:cubicBezTo>
                <a:close/>
                <a:moveTo>
                  <a:pt x="9031" y="11615"/>
                </a:moveTo>
                <a:cubicBezTo>
                  <a:pt x="9031" y="11798"/>
                  <a:pt x="8833" y="11941"/>
                  <a:pt x="8635" y="11941"/>
                </a:cubicBezTo>
                <a:cubicBezTo>
                  <a:pt x="8412" y="11941"/>
                  <a:pt x="8239" y="11798"/>
                  <a:pt x="8239" y="11615"/>
                </a:cubicBezTo>
                <a:cubicBezTo>
                  <a:pt x="8239" y="11432"/>
                  <a:pt x="8412" y="11289"/>
                  <a:pt x="8635" y="11289"/>
                </a:cubicBezTo>
                <a:cubicBezTo>
                  <a:pt x="8833" y="11289"/>
                  <a:pt x="9031" y="11432"/>
                  <a:pt x="9031" y="11615"/>
                </a:cubicBezTo>
                <a:close/>
                <a:moveTo>
                  <a:pt x="6458" y="8844"/>
                </a:moveTo>
                <a:cubicBezTo>
                  <a:pt x="6235" y="8844"/>
                  <a:pt x="6062" y="8701"/>
                  <a:pt x="6062" y="8518"/>
                </a:cubicBezTo>
                <a:cubicBezTo>
                  <a:pt x="6062" y="8334"/>
                  <a:pt x="6235" y="8192"/>
                  <a:pt x="6458" y="8192"/>
                </a:cubicBezTo>
                <a:cubicBezTo>
                  <a:pt x="6680" y="8192"/>
                  <a:pt x="6854" y="8334"/>
                  <a:pt x="6854" y="8518"/>
                </a:cubicBezTo>
                <a:cubicBezTo>
                  <a:pt x="6854" y="8701"/>
                  <a:pt x="6680" y="8844"/>
                  <a:pt x="6458" y="8844"/>
                </a:cubicBezTo>
                <a:close/>
                <a:moveTo>
                  <a:pt x="12371" y="8905"/>
                </a:moveTo>
                <a:lnTo>
                  <a:pt x="15142" y="8905"/>
                </a:lnTo>
                <a:lnTo>
                  <a:pt x="15142" y="8131"/>
                </a:lnTo>
                <a:lnTo>
                  <a:pt x="12371" y="8131"/>
                </a:lnTo>
                <a:cubicBezTo>
                  <a:pt x="12173" y="7560"/>
                  <a:pt x="11555" y="7152"/>
                  <a:pt x="10788" y="7152"/>
                </a:cubicBezTo>
                <a:cubicBezTo>
                  <a:pt x="9897" y="7152"/>
                  <a:pt x="9155" y="7764"/>
                  <a:pt x="9155" y="8518"/>
                </a:cubicBezTo>
                <a:cubicBezTo>
                  <a:pt x="9155" y="9272"/>
                  <a:pt x="9897" y="9883"/>
                  <a:pt x="10788" y="9883"/>
                </a:cubicBezTo>
                <a:cubicBezTo>
                  <a:pt x="11555" y="9883"/>
                  <a:pt x="12173" y="9455"/>
                  <a:pt x="12371" y="8905"/>
                </a:cubicBezTo>
                <a:close/>
                <a:moveTo>
                  <a:pt x="10070" y="8518"/>
                </a:moveTo>
                <a:cubicBezTo>
                  <a:pt x="10070" y="8192"/>
                  <a:pt x="10392" y="7927"/>
                  <a:pt x="10788" y="7927"/>
                </a:cubicBezTo>
                <a:cubicBezTo>
                  <a:pt x="11184" y="7927"/>
                  <a:pt x="11505" y="8192"/>
                  <a:pt x="11505" y="8518"/>
                </a:cubicBezTo>
                <a:cubicBezTo>
                  <a:pt x="11505" y="8844"/>
                  <a:pt x="11184" y="9109"/>
                  <a:pt x="10788" y="9109"/>
                </a:cubicBezTo>
                <a:cubicBezTo>
                  <a:pt x="10392" y="9109"/>
                  <a:pt x="10070" y="8844"/>
                  <a:pt x="10070" y="851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5" name="Shape"/>
          <p:cNvSpPr/>
          <p:nvPr/>
        </p:nvSpPr>
        <p:spPr>
          <a:xfrm>
            <a:off x="8858599" y="10265553"/>
            <a:ext cx="805551" cy="843955"/>
          </a:xfrm>
          <a:custGeom>
            <a:avLst/>
            <a:gdLst/>
            <a:ahLst/>
            <a:cxnLst>
              <a:cxn ang="0">
                <a:pos x="wd2" y="hd2"/>
              </a:cxn>
              <a:cxn ang="5400000">
                <a:pos x="wd2" y="hd2"/>
              </a:cxn>
              <a:cxn ang="10800000">
                <a:pos x="wd2" y="hd2"/>
              </a:cxn>
              <a:cxn ang="16200000">
                <a:pos x="wd2" y="hd2"/>
              </a:cxn>
            </a:cxnLst>
            <a:rect l="0" t="0" r="r" b="b"/>
            <a:pathLst>
              <a:path w="21600" h="21600" extrusionOk="0">
                <a:moveTo>
                  <a:pt x="12857" y="16795"/>
                </a:moveTo>
                <a:lnTo>
                  <a:pt x="14190" y="15527"/>
                </a:lnTo>
                <a:lnTo>
                  <a:pt x="12857" y="14259"/>
                </a:lnTo>
                <a:lnTo>
                  <a:pt x="13488" y="13658"/>
                </a:lnTo>
                <a:lnTo>
                  <a:pt x="14821" y="14926"/>
                </a:lnTo>
                <a:lnTo>
                  <a:pt x="16153" y="13658"/>
                </a:lnTo>
                <a:lnTo>
                  <a:pt x="16761" y="14259"/>
                </a:lnTo>
                <a:lnTo>
                  <a:pt x="15429" y="15527"/>
                </a:lnTo>
                <a:lnTo>
                  <a:pt x="16761" y="16795"/>
                </a:lnTo>
                <a:lnTo>
                  <a:pt x="16153" y="17396"/>
                </a:lnTo>
                <a:lnTo>
                  <a:pt x="14821" y="16128"/>
                </a:lnTo>
                <a:lnTo>
                  <a:pt x="13488" y="17396"/>
                </a:lnTo>
                <a:lnTo>
                  <a:pt x="12857" y="16795"/>
                </a:lnTo>
                <a:close/>
                <a:moveTo>
                  <a:pt x="9865" y="10811"/>
                </a:moveTo>
                <a:lnTo>
                  <a:pt x="19777" y="10811"/>
                </a:lnTo>
                <a:lnTo>
                  <a:pt x="19777" y="20243"/>
                </a:lnTo>
                <a:lnTo>
                  <a:pt x="3694" y="20243"/>
                </a:lnTo>
                <a:cubicBezTo>
                  <a:pt x="3506" y="21022"/>
                  <a:pt x="2758" y="21600"/>
                  <a:pt x="1870" y="21600"/>
                </a:cubicBezTo>
                <a:cubicBezTo>
                  <a:pt x="842" y="21600"/>
                  <a:pt x="0" y="20799"/>
                  <a:pt x="0" y="19820"/>
                </a:cubicBezTo>
                <a:cubicBezTo>
                  <a:pt x="0" y="18842"/>
                  <a:pt x="842" y="18041"/>
                  <a:pt x="1870" y="18041"/>
                </a:cubicBezTo>
                <a:cubicBezTo>
                  <a:pt x="2758" y="18041"/>
                  <a:pt x="3506" y="18619"/>
                  <a:pt x="3694" y="19398"/>
                </a:cubicBezTo>
                <a:lnTo>
                  <a:pt x="18888" y="19398"/>
                </a:lnTo>
                <a:lnTo>
                  <a:pt x="18888" y="11656"/>
                </a:lnTo>
                <a:lnTo>
                  <a:pt x="10730" y="11656"/>
                </a:lnTo>
                <a:lnTo>
                  <a:pt x="10730" y="15950"/>
                </a:lnTo>
                <a:lnTo>
                  <a:pt x="818" y="15950"/>
                </a:lnTo>
                <a:lnTo>
                  <a:pt x="818" y="6518"/>
                </a:lnTo>
                <a:lnTo>
                  <a:pt x="9865" y="6518"/>
                </a:lnTo>
                <a:lnTo>
                  <a:pt x="9865" y="2202"/>
                </a:lnTo>
                <a:lnTo>
                  <a:pt x="19917" y="2202"/>
                </a:lnTo>
                <a:lnTo>
                  <a:pt x="18187" y="578"/>
                </a:lnTo>
                <a:lnTo>
                  <a:pt x="18818" y="0"/>
                </a:lnTo>
                <a:lnTo>
                  <a:pt x="21600" y="2625"/>
                </a:lnTo>
                <a:lnTo>
                  <a:pt x="18818" y="5272"/>
                </a:lnTo>
                <a:lnTo>
                  <a:pt x="18187" y="4671"/>
                </a:lnTo>
                <a:lnTo>
                  <a:pt x="19917" y="3048"/>
                </a:lnTo>
                <a:lnTo>
                  <a:pt x="10730" y="3048"/>
                </a:lnTo>
                <a:lnTo>
                  <a:pt x="10730" y="7341"/>
                </a:lnTo>
                <a:lnTo>
                  <a:pt x="1706" y="7341"/>
                </a:lnTo>
                <a:lnTo>
                  <a:pt x="1706" y="15104"/>
                </a:lnTo>
                <a:lnTo>
                  <a:pt x="9865" y="15104"/>
                </a:lnTo>
                <a:lnTo>
                  <a:pt x="9865" y="10811"/>
                </a:lnTo>
                <a:close/>
                <a:moveTo>
                  <a:pt x="2875" y="19820"/>
                </a:moveTo>
                <a:cubicBezTo>
                  <a:pt x="2875" y="19309"/>
                  <a:pt x="2431" y="18886"/>
                  <a:pt x="1870" y="18886"/>
                </a:cubicBezTo>
                <a:cubicBezTo>
                  <a:pt x="1332" y="18886"/>
                  <a:pt x="888" y="19309"/>
                  <a:pt x="888" y="19820"/>
                </a:cubicBezTo>
                <a:cubicBezTo>
                  <a:pt x="888" y="20354"/>
                  <a:pt x="1332" y="20777"/>
                  <a:pt x="1870" y="20777"/>
                </a:cubicBezTo>
                <a:cubicBezTo>
                  <a:pt x="2431" y="20777"/>
                  <a:pt x="2875" y="20354"/>
                  <a:pt x="2875" y="19820"/>
                </a:cubicBezTo>
                <a:close/>
                <a:moveTo>
                  <a:pt x="7106" y="9365"/>
                </a:moveTo>
                <a:lnTo>
                  <a:pt x="5774" y="10633"/>
                </a:lnTo>
                <a:lnTo>
                  <a:pt x="4442" y="9365"/>
                </a:lnTo>
                <a:lnTo>
                  <a:pt x="3834" y="9966"/>
                </a:lnTo>
                <a:lnTo>
                  <a:pt x="5166" y="11234"/>
                </a:lnTo>
                <a:lnTo>
                  <a:pt x="3834" y="12502"/>
                </a:lnTo>
                <a:lnTo>
                  <a:pt x="4442" y="13080"/>
                </a:lnTo>
                <a:lnTo>
                  <a:pt x="5774" y="11812"/>
                </a:lnTo>
                <a:lnTo>
                  <a:pt x="7106" y="13080"/>
                </a:lnTo>
                <a:lnTo>
                  <a:pt x="7738" y="12502"/>
                </a:lnTo>
                <a:lnTo>
                  <a:pt x="6405" y="11234"/>
                </a:lnTo>
                <a:lnTo>
                  <a:pt x="7738" y="9966"/>
                </a:lnTo>
                <a:lnTo>
                  <a:pt x="7106" y="9365"/>
                </a:lnTo>
                <a:close/>
                <a:moveTo>
                  <a:pt x="16153" y="5072"/>
                </a:moveTo>
                <a:lnTo>
                  <a:pt x="14821" y="6340"/>
                </a:lnTo>
                <a:lnTo>
                  <a:pt x="13488" y="5072"/>
                </a:lnTo>
                <a:lnTo>
                  <a:pt x="12857" y="5673"/>
                </a:lnTo>
                <a:lnTo>
                  <a:pt x="14190" y="6918"/>
                </a:lnTo>
                <a:lnTo>
                  <a:pt x="12857" y="8186"/>
                </a:lnTo>
                <a:lnTo>
                  <a:pt x="13488" y="8787"/>
                </a:lnTo>
                <a:lnTo>
                  <a:pt x="14821" y="7519"/>
                </a:lnTo>
                <a:lnTo>
                  <a:pt x="16153" y="8787"/>
                </a:lnTo>
                <a:lnTo>
                  <a:pt x="16761" y="8186"/>
                </a:lnTo>
                <a:lnTo>
                  <a:pt x="15429" y="6918"/>
                </a:lnTo>
                <a:lnTo>
                  <a:pt x="16761" y="5673"/>
                </a:lnTo>
                <a:lnTo>
                  <a:pt x="16153" y="5072"/>
                </a:lnTo>
                <a:close/>
                <a:moveTo>
                  <a:pt x="4442" y="4494"/>
                </a:moveTo>
                <a:lnTo>
                  <a:pt x="5774" y="3226"/>
                </a:lnTo>
                <a:lnTo>
                  <a:pt x="7106" y="4494"/>
                </a:lnTo>
                <a:lnTo>
                  <a:pt x="7738" y="3893"/>
                </a:lnTo>
                <a:lnTo>
                  <a:pt x="6405" y="2625"/>
                </a:lnTo>
                <a:lnTo>
                  <a:pt x="7738" y="1357"/>
                </a:lnTo>
                <a:lnTo>
                  <a:pt x="7106" y="779"/>
                </a:lnTo>
                <a:lnTo>
                  <a:pt x="5774" y="2047"/>
                </a:lnTo>
                <a:lnTo>
                  <a:pt x="4442" y="779"/>
                </a:lnTo>
                <a:lnTo>
                  <a:pt x="3834" y="1357"/>
                </a:lnTo>
                <a:lnTo>
                  <a:pt x="5166" y="2625"/>
                </a:lnTo>
                <a:lnTo>
                  <a:pt x="3834" y="3893"/>
                </a:lnTo>
                <a:lnTo>
                  <a:pt x="4442" y="449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6" name="Shape"/>
          <p:cNvSpPr/>
          <p:nvPr/>
        </p:nvSpPr>
        <p:spPr>
          <a:xfrm>
            <a:off x="10603927" y="10211790"/>
            <a:ext cx="951475" cy="95147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9297"/>
                  <a:pt x="20768" y="7912"/>
                  <a:pt x="19462" y="7200"/>
                </a:cubicBezTo>
                <a:cubicBezTo>
                  <a:pt x="19897" y="5776"/>
                  <a:pt x="19501" y="4233"/>
                  <a:pt x="18432" y="3165"/>
                </a:cubicBezTo>
                <a:cubicBezTo>
                  <a:pt x="17383" y="2097"/>
                  <a:pt x="15819" y="1721"/>
                  <a:pt x="14393" y="2136"/>
                </a:cubicBezTo>
                <a:cubicBezTo>
                  <a:pt x="13681" y="831"/>
                  <a:pt x="12315" y="0"/>
                  <a:pt x="10810" y="0"/>
                </a:cubicBezTo>
                <a:cubicBezTo>
                  <a:pt x="9285" y="0"/>
                  <a:pt x="7919" y="831"/>
                  <a:pt x="7207" y="2136"/>
                </a:cubicBezTo>
                <a:cubicBezTo>
                  <a:pt x="5781" y="1721"/>
                  <a:pt x="4217" y="2097"/>
                  <a:pt x="3168" y="3165"/>
                </a:cubicBezTo>
                <a:cubicBezTo>
                  <a:pt x="2099" y="4233"/>
                  <a:pt x="1703" y="5776"/>
                  <a:pt x="2138" y="7200"/>
                </a:cubicBezTo>
                <a:cubicBezTo>
                  <a:pt x="832" y="7912"/>
                  <a:pt x="0" y="9297"/>
                  <a:pt x="0" y="10800"/>
                </a:cubicBezTo>
                <a:cubicBezTo>
                  <a:pt x="0" y="12303"/>
                  <a:pt x="832" y="13668"/>
                  <a:pt x="2138" y="14380"/>
                </a:cubicBezTo>
                <a:cubicBezTo>
                  <a:pt x="1703" y="15804"/>
                  <a:pt x="2099" y="17367"/>
                  <a:pt x="3168" y="18435"/>
                </a:cubicBezTo>
                <a:cubicBezTo>
                  <a:pt x="4217" y="19503"/>
                  <a:pt x="5781" y="19879"/>
                  <a:pt x="7207" y="19444"/>
                </a:cubicBezTo>
                <a:cubicBezTo>
                  <a:pt x="7919" y="20769"/>
                  <a:pt x="9285" y="21600"/>
                  <a:pt x="10810" y="21600"/>
                </a:cubicBezTo>
                <a:cubicBezTo>
                  <a:pt x="12315" y="21600"/>
                  <a:pt x="13681" y="20769"/>
                  <a:pt x="14393" y="19444"/>
                </a:cubicBezTo>
                <a:cubicBezTo>
                  <a:pt x="15819" y="19879"/>
                  <a:pt x="17383" y="19503"/>
                  <a:pt x="18432" y="18435"/>
                </a:cubicBezTo>
                <a:cubicBezTo>
                  <a:pt x="19501" y="17367"/>
                  <a:pt x="19897" y="15804"/>
                  <a:pt x="19462" y="14380"/>
                </a:cubicBezTo>
                <a:cubicBezTo>
                  <a:pt x="20768" y="13668"/>
                  <a:pt x="21600" y="12303"/>
                  <a:pt x="21600" y="10800"/>
                </a:cubicBezTo>
                <a:close/>
                <a:moveTo>
                  <a:pt x="18848" y="13846"/>
                </a:moveTo>
                <a:lnTo>
                  <a:pt x="18531" y="13985"/>
                </a:lnTo>
                <a:lnTo>
                  <a:pt x="18650" y="14321"/>
                </a:lnTo>
                <a:cubicBezTo>
                  <a:pt x="19145" y="15567"/>
                  <a:pt x="18848" y="16971"/>
                  <a:pt x="17918" y="17901"/>
                </a:cubicBezTo>
                <a:cubicBezTo>
                  <a:pt x="16967" y="18831"/>
                  <a:pt x="15581" y="19127"/>
                  <a:pt x="14334" y="18653"/>
                </a:cubicBezTo>
                <a:lnTo>
                  <a:pt x="13997" y="18514"/>
                </a:lnTo>
                <a:lnTo>
                  <a:pt x="13859" y="18851"/>
                </a:lnTo>
                <a:cubicBezTo>
                  <a:pt x="13582" y="19484"/>
                  <a:pt x="13126" y="19998"/>
                  <a:pt x="12572" y="20334"/>
                </a:cubicBezTo>
                <a:lnTo>
                  <a:pt x="12572" y="12877"/>
                </a:lnTo>
                <a:cubicBezTo>
                  <a:pt x="12572" y="12125"/>
                  <a:pt x="13186" y="11512"/>
                  <a:pt x="13938" y="11512"/>
                </a:cubicBezTo>
                <a:lnTo>
                  <a:pt x="16155" y="11512"/>
                </a:lnTo>
                <a:lnTo>
                  <a:pt x="14532" y="13134"/>
                </a:lnTo>
                <a:lnTo>
                  <a:pt x="15067" y="13668"/>
                </a:lnTo>
                <a:lnTo>
                  <a:pt x="17581" y="11136"/>
                </a:lnTo>
                <a:lnTo>
                  <a:pt x="15067" y="8624"/>
                </a:lnTo>
                <a:lnTo>
                  <a:pt x="14532" y="9138"/>
                </a:lnTo>
                <a:lnTo>
                  <a:pt x="16155" y="10760"/>
                </a:lnTo>
                <a:lnTo>
                  <a:pt x="13938" y="10760"/>
                </a:lnTo>
                <a:cubicBezTo>
                  <a:pt x="12770" y="10760"/>
                  <a:pt x="11820" y="11710"/>
                  <a:pt x="11820" y="12877"/>
                </a:cubicBezTo>
                <a:lnTo>
                  <a:pt x="11820" y="20690"/>
                </a:lnTo>
                <a:cubicBezTo>
                  <a:pt x="11602" y="20749"/>
                  <a:pt x="11404" y="20809"/>
                  <a:pt x="11166" y="20829"/>
                </a:cubicBezTo>
                <a:lnTo>
                  <a:pt x="11166" y="5796"/>
                </a:lnTo>
                <a:lnTo>
                  <a:pt x="12790" y="7418"/>
                </a:lnTo>
                <a:lnTo>
                  <a:pt x="13324" y="6884"/>
                </a:lnTo>
                <a:lnTo>
                  <a:pt x="10810" y="4352"/>
                </a:lnTo>
                <a:lnTo>
                  <a:pt x="8276" y="6884"/>
                </a:lnTo>
                <a:lnTo>
                  <a:pt x="8810" y="7418"/>
                </a:lnTo>
                <a:lnTo>
                  <a:pt x="10434" y="5796"/>
                </a:lnTo>
                <a:lnTo>
                  <a:pt x="10434" y="20829"/>
                </a:lnTo>
                <a:cubicBezTo>
                  <a:pt x="10216" y="20809"/>
                  <a:pt x="9998" y="20749"/>
                  <a:pt x="9780" y="20690"/>
                </a:cubicBezTo>
                <a:lnTo>
                  <a:pt x="9780" y="12877"/>
                </a:lnTo>
                <a:cubicBezTo>
                  <a:pt x="9780" y="11710"/>
                  <a:pt x="8830" y="10760"/>
                  <a:pt x="7662" y="10760"/>
                </a:cubicBezTo>
                <a:lnTo>
                  <a:pt x="5445" y="10760"/>
                </a:lnTo>
                <a:lnTo>
                  <a:pt x="7068" y="9138"/>
                </a:lnTo>
                <a:lnTo>
                  <a:pt x="6533" y="8624"/>
                </a:lnTo>
                <a:lnTo>
                  <a:pt x="4019" y="11136"/>
                </a:lnTo>
                <a:lnTo>
                  <a:pt x="6533" y="13668"/>
                </a:lnTo>
                <a:lnTo>
                  <a:pt x="7068" y="13134"/>
                </a:lnTo>
                <a:lnTo>
                  <a:pt x="5445" y="11512"/>
                </a:lnTo>
                <a:lnTo>
                  <a:pt x="7662" y="11512"/>
                </a:lnTo>
                <a:cubicBezTo>
                  <a:pt x="8414" y="11512"/>
                  <a:pt x="9028" y="12125"/>
                  <a:pt x="9028" y="12877"/>
                </a:cubicBezTo>
                <a:lnTo>
                  <a:pt x="9028" y="20334"/>
                </a:lnTo>
                <a:cubicBezTo>
                  <a:pt x="8474" y="19998"/>
                  <a:pt x="8018" y="19484"/>
                  <a:pt x="7741" y="18851"/>
                </a:cubicBezTo>
                <a:lnTo>
                  <a:pt x="7603" y="18514"/>
                </a:lnTo>
                <a:lnTo>
                  <a:pt x="7266" y="18653"/>
                </a:lnTo>
                <a:cubicBezTo>
                  <a:pt x="6019" y="19127"/>
                  <a:pt x="4633" y="18831"/>
                  <a:pt x="3682" y="17901"/>
                </a:cubicBezTo>
                <a:cubicBezTo>
                  <a:pt x="2752" y="16971"/>
                  <a:pt x="2455" y="15567"/>
                  <a:pt x="2950" y="14321"/>
                </a:cubicBezTo>
                <a:lnTo>
                  <a:pt x="3089" y="13985"/>
                </a:lnTo>
                <a:lnTo>
                  <a:pt x="2752" y="13846"/>
                </a:lnTo>
                <a:cubicBezTo>
                  <a:pt x="1524" y="13312"/>
                  <a:pt x="733" y="12125"/>
                  <a:pt x="733" y="10800"/>
                </a:cubicBezTo>
                <a:cubicBezTo>
                  <a:pt x="733" y="9475"/>
                  <a:pt x="1524" y="8268"/>
                  <a:pt x="2752" y="7734"/>
                </a:cubicBezTo>
                <a:lnTo>
                  <a:pt x="3089" y="7596"/>
                </a:lnTo>
                <a:lnTo>
                  <a:pt x="2950" y="7259"/>
                </a:lnTo>
                <a:cubicBezTo>
                  <a:pt x="2455" y="6033"/>
                  <a:pt x="2752" y="4629"/>
                  <a:pt x="3682" y="3679"/>
                </a:cubicBezTo>
                <a:cubicBezTo>
                  <a:pt x="4633" y="2749"/>
                  <a:pt x="6038" y="2453"/>
                  <a:pt x="7266" y="2947"/>
                </a:cubicBezTo>
                <a:lnTo>
                  <a:pt x="7603" y="3086"/>
                </a:lnTo>
                <a:lnTo>
                  <a:pt x="7741" y="2749"/>
                </a:lnTo>
                <a:cubicBezTo>
                  <a:pt x="8276" y="1523"/>
                  <a:pt x="9464" y="752"/>
                  <a:pt x="10810" y="752"/>
                </a:cubicBezTo>
                <a:cubicBezTo>
                  <a:pt x="12136" y="752"/>
                  <a:pt x="13324" y="1523"/>
                  <a:pt x="13859" y="2749"/>
                </a:cubicBezTo>
                <a:lnTo>
                  <a:pt x="13997" y="3086"/>
                </a:lnTo>
                <a:lnTo>
                  <a:pt x="14334" y="2947"/>
                </a:lnTo>
                <a:cubicBezTo>
                  <a:pt x="15581" y="2453"/>
                  <a:pt x="16967" y="2749"/>
                  <a:pt x="17918" y="3679"/>
                </a:cubicBezTo>
                <a:cubicBezTo>
                  <a:pt x="18848" y="4629"/>
                  <a:pt x="19145" y="6033"/>
                  <a:pt x="18650" y="7259"/>
                </a:cubicBezTo>
                <a:lnTo>
                  <a:pt x="18531" y="7596"/>
                </a:lnTo>
                <a:lnTo>
                  <a:pt x="18848" y="7734"/>
                </a:lnTo>
                <a:cubicBezTo>
                  <a:pt x="20076" y="8268"/>
                  <a:pt x="20867" y="9475"/>
                  <a:pt x="20867" y="10800"/>
                </a:cubicBezTo>
                <a:cubicBezTo>
                  <a:pt x="20867" y="12125"/>
                  <a:pt x="20076" y="13312"/>
                  <a:pt x="18848" y="1384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7" name="Shape"/>
          <p:cNvSpPr/>
          <p:nvPr/>
        </p:nvSpPr>
        <p:spPr>
          <a:xfrm>
            <a:off x="8850916" y="12088638"/>
            <a:ext cx="820912" cy="916917"/>
          </a:xfrm>
          <a:custGeom>
            <a:avLst/>
            <a:gdLst/>
            <a:ahLst/>
            <a:cxnLst>
              <a:cxn ang="0">
                <a:pos x="wd2" y="hd2"/>
              </a:cxn>
              <a:cxn ang="5400000">
                <a:pos x="wd2" y="hd2"/>
              </a:cxn>
              <a:cxn ang="10800000">
                <a:pos x="wd2" y="hd2"/>
              </a:cxn>
              <a:cxn ang="16200000">
                <a:pos x="wd2" y="hd2"/>
              </a:cxn>
            </a:cxnLst>
            <a:rect l="0" t="0" r="r" b="b"/>
            <a:pathLst>
              <a:path w="21600" h="21600" extrusionOk="0">
                <a:moveTo>
                  <a:pt x="18851" y="5513"/>
                </a:moveTo>
                <a:lnTo>
                  <a:pt x="18851" y="2295"/>
                </a:lnTo>
                <a:lnTo>
                  <a:pt x="14156" y="2295"/>
                </a:lnTo>
                <a:lnTo>
                  <a:pt x="10811" y="0"/>
                </a:lnTo>
                <a:lnTo>
                  <a:pt x="7444" y="2295"/>
                </a:lnTo>
                <a:lnTo>
                  <a:pt x="2772" y="2295"/>
                </a:lnTo>
                <a:lnTo>
                  <a:pt x="2772" y="5513"/>
                </a:lnTo>
                <a:lnTo>
                  <a:pt x="0" y="7419"/>
                </a:lnTo>
                <a:lnTo>
                  <a:pt x="0" y="21600"/>
                </a:lnTo>
                <a:lnTo>
                  <a:pt x="21600" y="21600"/>
                </a:lnTo>
                <a:lnTo>
                  <a:pt x="21600" y="7419"/>
                </a:lnTo>
                <a:lnTo>
                  <a:pt x="18851" y="5513"/>
                </a:lnTo>
                <a:close/>
                <a:moveTo>
                  <a:pt x="8223" y="14407"/>
                </a:moveTo>
                <a:lnTo>
                  <a:pt x="870" y="20329"/>
                </a:lnTo>
                <a:lnTo>
                  <a:pt x="870" y="8464"/>
                </a:lnTo>
                <a:lnTo>
                  <a:pt x="8223" y="14407"/>
                </a:lnTo>
                <a:close/>
                <a:moveTo>
                  <a:pt x="10811" y="13382"/>
                </a:moveTo>
                <a:lnTo>
                  <a:pt x="20042" y="20821"/>
                </a:lnTo>
                <a:lnTo>
                  <a:pt x="1558" y="20821"/>
                </a:lnTo>
                <a:lnTo>
                  <a:pt x="10811" y="13382"/>
                </a:lnTo>
                <a:close/>
                <a:moveTo>
                  <a:pt x="11751" y="10493"/>
                </a:moveTo>
                <a:lnTo>
                  <a:pt x="11751" y="10964"/>
                </a:lnTo>
                <a:lnTo>
                  <a:pt x="9849" y="10964"/>
                </a:lnTo>
                <a:lnTo>
                  <a:pt x="9849" y="10493"/>
                </a:lnTo>
                <a:lnTo>
                  <a:pt x="11751" y="10493"/>
                </a:lnTo>
                <a:close/>
                <a:moveTo>
                  <a:pt x="13377" y="14407"/>
                </a:moveTo>
                <a:lnTo>
                  <a:pt x="20752" y="8464"/>
                </a:lnTo>
                <a:lnTo>
                  <a:pt x="20752" y="20329"/>
                </a:lnTo>
                <a:lnTo>
                  <a:pt x="13377" y="14407"/>
                </a:lnTo>
                <a:close/>
                <a:moveTo>
                  <a:pt x="20501" y="7624"/>
                </a:moveTo>
                <a:lnTo>
                  <a:pt x="18851" y="8956"/>
                </a:lnTo>
                <a:lnTo>
                  <a:pt x="18851" y="6496"/>
                </a:lnTo>
                <a:lnTo>
                  <a:pt x="20501" y="7624"/>
                </a:lnTo>
                <a:close/>
                <a:moveTo>
                  <a:pt x="10811" y="984"/>
                </a:moveTo>
                <a:lnTo>
                  <a:pt x="12736" y="2295"/>
                </a:lnTo>
                <a:lnTo>
                  <a:pt x="8864" y="2295"/>
                </a:lnTo>
                <a:lnTo>
                  <a:pt x="10811" y="984"/>
                </a:lnTo>
                <a:close/>
                <a:moveTo>
                  <a:pt x="17981" y="3074"/>
                </a:moveTo>
                <a:lnTo>
                  <a:pt x="17981" y="9673"/>
                </a:lnTo>
                <a:lnTo>
                  <a:pt x="14683" y="12317"/>
                </a:lnTo>
                <a:lnTo>
                  <a:pt x="14683" y="8648"/>
                </a:lnTo>
                <a:lnTo>
                  <a:pt x="16080" y="8648"/>
                </a:lnTo>
                <a:lnTo>
                  <a:pt x="16080" y="6640"/>
                </a:lnTo>
                <a:lnTo>
                  <a:pt x="14683" y="6640"/>
                </a:lnTo>
                <a:lnTo>
                  <a:pt x="14683" y="4857"/>
                </a:lnTo>
                <a:lnTo>
                  <a:pt x="13835" y="4857"/>
                </a:lnTo>
                <a:lnTo>
                  <a:pt x="13835" y="6640"/>
                </a:lnTo>
                <a:lnTo>
                  <a:pt x="12438" y="6640"/>
                </a:lnTo>
                <a:lnTo>
                  <a:pt x="12438" y="8648"/>
                </a:lnTo>
                <a:lnTo>
                  <a:pt x="13835" y="8648"/>
                </a:lnTo>
                <a:lnTo>
                  <a:pt x="13835" y="13013"/>
                </a:lnTo>
                <a:lnTo>
                  <a:pt x="12736" y="13894"/>
                </a:lnTo>
                <a:lnTo>
                  <a:pt x="11247" y="12685"/>
                </a:lnTo>
                <a:lnTo>
                  <a:pt x="11247" y="11743"/>
                </a:lnTo>
                <a:lnTo>
                  <a:pt x="12621" y="11743"/>
                </a:lnTo>
                <a:lnTo>
                  <a:pt x="12621" y="9714"/>
                </a:lnTo>
                <a:lnTo>
                  <a:pt x="11247" y="9714"/>
                </a:lnTo>
                <a:lnTo>
                  <a:pt x="11247" y="4857"/>
                </a:lnTo>
                <a:lnTo>
                  <a:pt x="10376" y="4857"/>
                </a:lnTo>
                <a:lnTo>
                  <a:pt x="10376" y="9714"/>
                </a:lnTo>
                <a:lnTo>
                  <a:pt x="9002" y="9714"/>
                </a:lnTo>
                <a:lnTo>
                  <a:pt x="9002" y="11743"/>
                </a:lnTo>
                <a:lnTo>
                  <a:pt x="10376" y="11743"/>
                </a:lnTo>
                <a:lnTo>
                  <a:pt x="10376" y="12685"/>
                </a:lnTo>
                <a:lnTo>
                  <a:pt x="8864" y="13894"/>
                </a:lnTo>
                <a:lnTo>
                  <a:pt x="7788" y="13013"/>
                </a:lnTo>
                <a:lnTo>
                  <a:pt x="7788" y="8648"/>
                </a:lnTo>
                <a:lnTo>
                  <a:pt x="9162" y="8648"/>
                </a:lnTo>
                <a:lnTo>
                  <a:pt x="9162" y="6640"/>
                </a:lnTo>
                <a:lnTo>
                  <a:pt x="7788" y="6640"/>
                </a:lnTo>
                <a:lnTo>
                  <a:pt x="7788" y="4857"/>
                </a:lnTo>
                <a:lnTo>
                  <a:pt x="6917" y="4857"/>
                </a:lnTo>
                <a:lnTo>
                  <a:pt x="6917" y="6640"/>
                </a:lnTo>
                <a:lnTo>
                  <a:pt x="5543" y="6640"/>
                </a:lnTo>
                <a:lnTo>
                  <a:pt x="5543" y="8648"/>
                </a:lnTo>
                <a:lnTo>
                  <a:pt x="6917" y="8648"/>
                </a:lnTo>
                <a:lnTo>
                  <a:pt x="6917" y="12317"/>
                </a:lnTo>
                <a:lnTo>
                  <a:pt x="3642" y="9673"/>
                </a:lnTo>
                <a:lnTo>
                  <a:pt x="3642" y="3074"/>
                </a:lnTo>
                <a:lnTo>
                  <a:pt x="17981" y="3074"/>
                </a:lnTo>
                <a:close/>
                <a:moveTo>
                  <a:pt x="15209" y="7398"/>
                </a:moveTo>
                <a:lnTo>
                  <a:pt x="15209" y="7869"/>
                </a:lnTo>
                <a:lnTo>
                  <a:pt x="13308" y="7869"/>
                </a:lnTo>
                <a:lnTo>
                  <a:pt x="13308" y="7398"/>
                </a:lnTo>
                <a:lnTo>
                  <a:pt x="15209" y="7398"/>
                </a:lnTo>
                <a:close/>
                <a:moveTo>
                  <a:pt x="8292" y="7398"/>
                </a:moveTo>
                <a:lnTo>
                  <a:pt x="8292" y="7869"/>
                </a:lnTo>
                <a:lnTo>
                  <a:pt x="6391" y="7869"/>
                </a:lnTo>
                <a:lnTo>
                  <a:pt x="6391" y="7398"/>
                </a:lnTo>
                <a:lnTo>
                  <a:pt x="8292" y="7398"/>
                </a:lnTo>
                <a:close/>
                <a:moveTo>
                  <a:pt x="2772" y="8956"/>
                </a:moveTo>
                <a:lnTo>
                  <a:pt x="1122" y="7624"/>
                </a:lnTo>
                <a:lnTo>
                  <a:pt x="2772" y="6496"/>
                </a:lnTo>
                <a:lnTo>
                  <a:pt x="2772" y="895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8" name="Shape"/>
          <p:cNvSpPr/>
          <p:nvPr/>
        </p:nvSpPr>
        <p:spPr>
          <a:xfrm>
            <a:off x="12434418" y="2907006"/>
            <a:ext cx="865981" cy="865981"/>
          </a:xfrm>
          <a:custGeom>
            <a:avLst/>
            <a:gdLst/>
            <a:ahLst/>
            <a:cxnLst>
              <a:cxn ang="0">
                <a:pos x="wd2" y="hd2"/>
              </a:cxn>
              <a:cxn ang="5400000">
                <a:pos x="wd2" y="hd2"/>
              </a:cxn>
              <a:cxn ang="10800000">
                <a:pos x="wd2" y="hd2"/>
              </a:cxn>
              <a:cxn ang="16200000">
                <a:pos x="wd2" y="hd2"/>
              </a:cxn>
            </a:cxnLst>
            <a:rect l="0" t="0" r="r" b="b"/>
            <a:pathLst>
              <a:path w="21385" h="21385" extrusionOk="0">
                <a:moveTo>
                  <a:pt x="2619" y="17670"/>
                </a:moveTo>
                <a:cubicBezTo>
                  <a:pt x="2319" y="17971"/>
                  <a:pt x="2319" y="18465"/>
                  <a:pt x="2619" y="18766"/>
                </a:cubicBezTo>
                <a:cubicBezTo>
                  <a:pt x="2770" y="18916"/>
                  <a:pt x="2984" y="19002"/>
                  <a:pt x="3178" y="19002"/>
                </a:cubicBezTo>
                <a:cubicBezTo>
                  <a:pt x="3371" y="19002"/>
                  <a:pt x="3564" y="18916"/>
                  <a:pt x="3715" y="18766"/>
                </a:cubicBezTo>
                <a:cubicBezTo>
                  <a:pt x="4015" y="18465"/>
                  <a:pt x="4015" y="17971"/>
                  <a:pt x="3715" y="17670"/>
                </a:cubicBezTo>
                <a:cubicBezTo>
                  <a:pt x="3414" y="17370"/>
                  <a:pt x="2920" y="17370"/>
                  <a:pt x="2619" y="17670"/>
                </a:cubicBezTo>
                <a:close/>
                <a:moveTo>
                  <a:pt x="21364" y="10263"/>
                </a:moveTo>
                <a:lnTo>
                  <a:pt x="21342" y="10091"/>
                </a:lnTo>
                <a:lnTo>
                  <a:pt x="21214" y="9984"/>
                </a:lnTo>
                <a:cubicBezTo>
                  <a:pt x="20956" y="9812"/>
                  <a:pt x="20548" y="9554"/>
                  <a:pt x="19882" y="9468"/>
                </a:cubicBezTo>
                <a:cubicBezTo>
                  <a:pt x="19839" y="9447"/>
                  <a:pt x="19818" y="9447"/>
                  <a:pt x="19796" y="9447"/>
                </a:cubicBezTo>
                <a:cubicBezTo>
                  <a:pt x="21235" y="7837"/>
                  <a:pt x="21600" y="5475"/>
                  <a:pt x="20720" y="3478"/>
                </a:cubicBezTo>
                <a:lnTo>
                  <a:pt x="20483" y="2941"/>
                </a:lnTo>
                <a:lnTo>
                  <a:pt x="18100" y="5325"/>
                </a:lnTo>
                <a:cubicBezTo>
                  <a:pt x="18057" y="5282"/>
                  <a:pt x="18036" y="5239"/>
                  <a:pt x="18014" y="5196"/>
                </a:cubicBezTo>
                <a:cubicBezTo>
                  <a:pt x="18014" y="5174"/>
                  <a:pt x="18036" y="5131"/>
                  <a:pt x="18079" y="5088"/>
                </a:cubicBezTo>
                <a:cubicBezTo>
                  <a:pt x="18487" y="4573"/>
                  <a:pt x="18594" y="4101"/>
                  <a:pt x="18637" y="3779"/>
                </a:cubicBezTo>
                <a:lnTo>
                  <a:pt x="18658" y="3607"/>
                </a:lnTo>
                <a:lnTo>
                  <a:pt x="18551" y="3478"/>
                </a:lnTo>
                <a:cubicBezTo>
                  <a:pt x="18465" y="3371"/>
                  <a:pt x="18358" y="3242"/>
                  <a:pt x="18250" y="3156"/>
                </a:cubicBezTo>
                <a:cubicBezTo>
                  <a:pt x="18165" y="3049"/>
                  <a:pt x="18036" y="2941"/>
                  <a:pt x="17928" y="2855"/>
                </a:cubicBezTo>
                <a:lnTo>
                  <a:pt x="17800" y="2748"/>
                </a:lnTo>
                <a:lnTo>
                  <a:pt x="17628" y="2769"/>
                </a:lnTo>
                <a:cubicBezTo>
                  <a:pt x="17306" y="2812"/>
                  <a:pt x="16833" y="2941"/>
                  <a:pt x="16318" y="3328"/>
                </a:cubicBezTo>
                <a:cubicBezTo>
                  <a:pt x="16275" y="3371"/>
                  <a:pt x="16232" y="3392"/>
                  <a:pt x="16211" y="3414"/>
                </a:cubicBezTo>
                <a:cubicBezTo>
                  <a:pt x="16168" y="3371"/>
                  <a:pt x="16125" y="3328"/>
                  <a:pt x="16082" y="3306"/>
                </a:cubicBezTo>
                <a:lnTo>
                  <a:pt x="18465" y="923"/>
                </a:lnTo>
                <a:lnTo>
                  <a:pt x="17907" y="687"/>
                </a:lnTo>
                <a:cubicBezTo>
                  <a:pt x="15932" y="-215"/>
                  <a:pt x="13570" y="171"/>
                  <a:pt x="11959" y="1610"/>
                </a:cubicBezTo>
                <a:cubicBezTo>
                  <a:pt x="11959" y="1567"/>
                  <a:pt x="11959" y="1546"/>
                  <a:pt x="11938" y="1503"/>
                </a:cubicBezTo>
                <a:cubicBezTo>
                  <a:pt x="11852" y="859"/>
                  <a:pt x="11594" y="451"/>
                  <a:pt x="11423" y="193"/>
                </a:cubicBezTo>
                <a:lnTo>
                  <a:pt x="11315" y="43"/>
                </a:lnTo>
                <a:lnTo>
                  <a:pt x="11144" y="21"/>
                </a:lnTo>
                <a:cubicBezTo>
                  <a:pt x="11015" y="21"/>
                  <a:pt x="10843" y="0"/>
                  <a:pt x="10693" y="0"/>
                </a:cubicBezTo>
                <a:cubicBezTo>
                  <a:pt x="10585" y="0"/>
                  <a:pt x="10392" y="21"/>
                  <a:pt x="10263" y="21"/>
                </a:cubicBezTo>
                <a:lnTo>
                  <a:pt x="10091" y="43"/>
                </a:lnTo>
                <a:lnTo>
                  <a:pt x="9984" y="193"/>
                </a:lnTo>
                <a:cubicBezTo>
                  <a:pt x="9791" y="451"/>
                  <a:pt x="9533" y="859"/>
                  <a:pt x="9447" y="1503"/>
                </a:cubicBezTo>
                <a:cubicBezTo>
                  <a:pt x="9447" y="1567"/>
                  <a:pt x="9447" y="1610"/>
                  <a:pt x="9426" y="1653"/>
                </a:cubicBezTo>
                <a:cubicBezTo>
                  <a:pt x="9082" y="1696"/>
                  <a:pt x="8717" y="1760"/>
                  <a:pt x="8417" y="1846"/>
                </a:cubicBezTo>
                <a:cubicBezTo>
                  <a:pt x="8395" y="1825"/>
                  <a:pt x="8352" y="1782"/>
                  <a:pt x="8331" y="1717"/>
                </a:cubicBezTo>
                <a:cubicBezTo>
                  <a:pt x="8009" y="1159"/>
                  <a:pt x="7601" y="880"/>
                  <a:pt x="7343" y="708"/>
                </a:cubicBezTo>
                <a:lnTo>
                  <a:pt x="7193" y="622"/>
                </a:lnTo>
                <a:lnTo>
                  <a:pt x="7021" y="665"/>
                </a:lnTo>
                <a:cubicBezTo>
                  <a:pt x="6892" y="708"/>
                  <a:pt x="6720" y="773"/>
                  <a:pt x="6613" y="816"/>
                </a:cubicBezTo>
                <a:cubicBezTo>
                  <a:pt x="6484" y="880"/>
                  <a:pt x="6334" y="944"/>
                  <a:pt x="6227" y="1009"/>
                </a:cubicBezTo>
                <a:lnTo>
                  <a:pt x="6055" y="1095"/>
                </a:lnTo>
                <a:lnTo>
                  <a:pt x="6012" y="1267"/>
                </a:lnTo>
                <a:cubicBezTo>
                  <a:pt x="5948" y="1567"/>
                  <a:pt x="5862" y="2039"/>
                  <a:pt x="6033" y="2684"/>
                </a:cubicBezTo>
                <a:cubicBezTo>
                  <a:pt x="6055" y="2748"/>
                  <a:pt x="6055" y="2791"/>
                  <a:pt x="6055" y="2812"/>
                </a:cubicBezTo>
                <a:cubicBezTo>
                  <a:pt x="5754" y="3006"/>
                  <a:pt x="5454" y="3199"/>
                  <a:pt x="5196" y="3392"/>
                </a:cubicBezTo>
                <a:cubicBezTo>
                  <a:pt x="5175" y="3392"/>
                  <a:pt x="5132" y="3349"/>
                  <a:pt x="5067" y="3328"/>
                </a:cubicBezTo>
                <a:cubicBezTo>
                  <a:pt x="4552" y="2920"/>
                  <a:pt x="4080" y="2812"/>
                  <a:pt x="3779" y="2769"/>
                </a:cubicBezTo>
                <a:lnTo>
                  <a:pt x="3607" y="2727"/>
                </a:lnTo>
                <a:lnTo>
                  <a:pt x="3457" y="2855"/>
                </a:lnTo>
                <a:cubicBezTo>
                  <a:pt x="3350" y="2920"/>
                  <a:pt x="3242" y="3049"/>
                  <a:pt x="3135" y="3135"/>
                </a:cubicBezTo>
                <a:cubicBezTo>
                  <a:pt x="3049" y="3220"/>
                  <a:pt x="2920" y="3349"/>
                  <a:pt x="2856" y="3457"/>
                </a:cubicBezTo>
                <a:lnTo>
                  <a:pt x="2727" y="3607"/>
                </a:lnTo>
                <a:lnTo>
                  <a:pt x="2770" y="3779"/>
                </a:lnTo>
                <a:cubicBezTo>
                  <a:pt x="2813" y="4079"/>
                  <a:pt x="2920" y="4552"/>
                  <a:pt x="3328" y="5088"/>
                </a:cubicBezTo>
                <a:cubicBezTo>
                  <a:pt x="3350" y="5131"/>
                  <a:pt x="3392" y="5174"/>
                  <a:pt x="3392" y="5196"/>
                </a:cubicBezTo>
                <a:cubicBezTo>
                  <a:pt x="3178" y="5475"/>
                  <a:pt x="2984" y="5775"/>
                  <a:pt x="2813" y="6055"/>
                </a:cubicBezTo>
                <a:cubicBezTo>
                  <a:pt x="2791" y="6055"/>
                  <a:pt x="2748" y="6055"/>
                  <a:pt x="2684" y="6033"/>
                </a:cubicBezTo>
                <a:cubicBezTo>
                  <a:pt x="2040" y="5861"/>
                  <a:pt x="1567" y="5947"/>
                  <a:pt x="1267" y="6012"/>
                </a:cubicBezTo>
                <a:lnTo>
                  <a:pt x="1095" y="6055"/>
                </a:lnTo>
                <a:lnTo>
                  <a:pt x="1009" y="6205"/>
                </a:lnTo>
                <a:cubicBezTo>
                  <a:pt x="945" y="6334"/>
                  <a:pt x="880" y="6484"/>
                  <a:pt x="816" y="6613"/>
                </a:cubicBezTo>
                <a:cubicBezTo>
                  <a:pt x="773" y="6720"/>
                  <a:pt x="709" y="6892"/>
                  <a:pt x="666" y="7021"/>
                </a:cubicBezTo>
                <a:lnTo>
                  <a:pt x="623" y="7193"/>
                </a:lnTo>
                <a:lnTo>
                  <a:pt x="709" y="7343"/>
                </a:lnTo>
                <a:cubicBezTo>
                  <a:pt x="880" y="7601"/>
                  <a:pt x="1159" y="8008"/>
                  <a:pt x="1739" y="8331"/>
                </a:cubicBezTo>
                <a:cubicBezTo>
                  <a:pt x="1782" y="8352"/>
                  <a:pt x="1825" y="8395"/>
                  <a:pt x="1847" y="8395"/>
                </a:cubicBezTo>
                <a:cubicBezTo>
                  <a:pt x="1761" y="8760"/>
                  <a:pt x="1696" y="9103"/>
                  <a:pt x="1653" y="9426"/>
                </a:cubicBezTo>
                <a:cubicBezTo>
                  <a:pt x="1610" y="9447"/>
                  <a:pt x="1567" y="9447"/>
                  <a:pt x="1503" y="9447"/>
                </a:cubicBezTo>
                <a:cubicBezTo>
                  <a:pt x="859" y="9533"/>
                  <a:pt x="451" y="9791"/>
                  <a:pt x="193" y="9984"/>
                </a:cubicBezTo>
                <a:lnTo>
                  <a:pt x="43" y="10091"/>
                </a:lnTo>
                <a:lnTo>
                  <a:pt x="21" y="10263"/>
                </a:lnTo>
                <a:cubicBezTo>
                  <a:pt x="21" y="10392"/>
                  <a:pt x="0" y="10564"/>
                  <a:pt x="0" y="10692"/>
                </a:cubicBezTo>
                <a:cubicBezTo>
                  <a:pt x="0" y="10821"/>
                  <a:pt x="21" y="10993"/>
                  <a:pt x="21" y="11143"/>
                </a:cubicBezTo>
                <a:lnTo>
                  <a:pt x="43" y="11315"/>
                </a:lnTo>
                <a:lnTo>
                  <a:pt x="193" y="11422"/>
                </a:lnTo>
                <a:cubicBezTo>
                  <a:pt x="451" y="11594"/>
                  <a:pt x="859" y="11852"/>
                  <a:pt x="1503" y="11938"/>
                </a:cubicBezTo>
                <a:cubicBezTo>
                  <a:pt x="1567" y="11959"/>
                  <a:pt x="1610" y="11959"/>
                  <a:pt x="1653" y="11959"/>
                </a:cubicBezTo>
                <a:cubicBezTo>
                  <a:pt x="1696" y="12324"/>
                  <a:pt x="1761" y="12689"/>
                  <a:pt x="1847" y="12990"/>
                </a:cubicBezTo>
                <a:cubicBezTo>
                  <a:pt x="1825" y="13011"/>
                  <a:pt x="1782" y="13033"/>
                  <a:pt x="1718" y="13076"/>
                </a:cubicBezTo>
                <a:cubicBezTo>
                  <a:pt x="1159" y="13398"/>
                  <a:pt x="880" y="13784"/>
                  <a:pt x="709" y="14063"/>
                </a:cubicBezTo>
                <a:lnTo>
                  <a:pt x="623" y="14214"/>
                </a:lnTo>
                <a:lnTo>
                  <a:pt x="666" y="14385"/>
                </a:lnTo>
                <a:cubicBezTo>
                  <a:pt x="709" y="14514"/>
                  <a:pt x="773" y="14665"/>
                  <a:pt x="816" y="14793"/>
                </a:cubicBezTo>
                <a:cubicBezTo>
                  <a:pt x="880" y="14922"/>
                  <a:pt x="945" y="15072"/>
                  <a:pt x="1009" y="15180"/>
                </a:cubicBezTo>
                <a:lnTo>
                  <a:pt x="1095" y="15330"/>
                </a:lnTo>
                <a:lnTo>
                  <a:pt x="1267" y="15373"/>
                </a:lnTo>
                <a:cubicBezTo>
                  <a:pt x="1439" y="15416"/>
                  <a:pt x="1653" y="15459"/>
                  <a:pt x="1932" y="15459"/>
                </a:cubicBezTo>
                <a:cubicBezTo>
                  <a:pt x="2040" y="15459"/>
                  <a:pt x="2147" y="15459"/>
                  <a:pt x="2254" y="15437"/>
                </a:cubicBezTo>
                <a:lnTo>
                  <a:pt x="1331" y="16382"/>
                </a:lnTo>
                <a:cubicBezTo>
                  <a:pt x="301" y="17391"/>
                  <a:pt x="301" y="19045"/>
                  <a:pt x="1331" y="20075"/>
                </a:cubicBezTo>
                <a:cubicBezTo>
                  <a:pt x="1825" y="20569"/>
                  <a:pt x="2512" y="20827"/>
                  <a:pt x="3178" y="20827"/>
                </a:cubicBezTo>
                <a:cubicBezTo>
                  <a:pt x="3843" y="20827"/>
                  <a:pt x="4509" y="20569"/>
                  <a:pt x="5024" y="20075"/>
                </a:cubicBezTo>
                <a:lnTo>
                  <a:pt x="5948" y="19131"/>
                </a:lnTo>
                <a:cubicBezTo>
                  <a:pt x="5905" y="19560"/>
                  <a:pt x="5969" y="19903"/>
                  <a:pt x="6012" y="20140"/>
                </a:cubicBezTo>
                <a:lnTo>
                  <a:pt x="6055" y="20311"/>
                </a:lnTo>
                <a:lnTo>
                  <a:pt x="6205" y="20397"/>
                </a:lnTo>
                <a:cubicBezTo>
                  <a:pt x="6334" y="20462"/>
                  <a:pt x="6484" y="20526"/>
                  <a:pt x="6613" y="20569"/>
                </a:cubicBezTo>
                <a:cubicBezTo>
                  <a:pt x="6720" y="20634"/>
                  <a:pt x="6892" y="20698"/>
                  <a:pt x="7021" y="20719"/>
                </a:cubicBezTo>
                <a:lnTo>
                  <a:pt x="7193" y="20762"/>
                </a:lnTo>
                <a:lnTo>
                  <a:pt x="7343" y="20676"/>
                </a:lnTo>
                <a:cubicBezTo>
                  <a:pt x="7601" y="20526"/>
                  <a:pt x="8009" y="20226"/>
                  <a:pt x="8331" y="19667"/>
                </a:cubicBezTo>
                <a:cubicBezTo>
                  <a:pt x="8352" y="19603"/>
                  <a:pt x="8395" y="19581"/>
                  <a:pt x="8395" y="19560"/>
                </a:cubicBezTo>
                <a:cubicBezTo>
                  <a:pt x="8739" y="19646"/>
                  <a:pt x="9082" y="19710"/>
                  <a:pt x="9426" y="19753"/>
                </a:cubicBezTo>
                <a:cubicBezTo>
                  <a:pt x="9447" y="19775"/>
                  <a:pt x="9447" y="19839"/>
                  <a:pt x="9447" y="19903"/>
                </a:cubicBezTo>
                <a:cubicBezTo>
                  <a:pt x="9533" y="20548"/>
                  <a:pt x="9791" y="20956"/>
                  <a:pt x="9984" y="21213"/>
                </a:cubicBezTo>
                <a:lnTo>
                  <a:pt x="10091" y="21342"/>
                </a:lnTo>
                <a:lnTo>
                  <a:pt x="10263" y="21364"/>
                </a:lnTo>
                <a:cubicBezTo>
                  <a:pt x="10392" y="21385"/>
                  <a:pt x="10564" y="21385"/>
                  <a:pt x="10693" y="21385"/>
                </a:cubicBezTo>
                <a:cubicBezTo>
                  <a:pt x="10821" y="21385"/>
                  <a:pt x="10993" y="21385"/>
                  <a:pt x="11144" y="21364"/>
                </a:cubicBezTo>
                <a:lnTo>
                  <a:pt x="11315" y="21342"/>
                </a:lnTo>
                <a:lnTo>
                  <a:pt x="11423" y="21213"/>
                </a:lnTo>
                <a:cubicBezTo>
                  <a:pt x="11594" y="20956"/>
                  <a:pt x="11852" y="20548"/>
                  <a:pt x="11938" y="19882"/>
                </a:cubicBezTo>
                <a:cubicBezTo>
                  <a:pt x="11959" y="19839"/>
                  <a:pt x="11959" y="19775"/>
                  <a:pt x="11959" y="19753"/>
                </a:cubicBezTo>
                <a:cubicBezTo>
                  <a:pt x="12324" y="19710"/>
                  <a:pt x="12668" y="19624"/>
                  <a:pt x="12990" y="19560"/>
                </a:cubicBezTo>
                <a:cubicBezTo>
                  <a:pt x="13012" y="19581"/>
                  <a:pt x="13054" y="19646"/>
                  <a:pt x="13076" y="19667"/>
                </a:cubicBezTo>
                <a:cubicBezTo>
                  <a:pt x="13398" y="20247"/>
                  <a:pt x="13784" y="20526"/>
                  <a:pt x="14064" y="20676"/>
                </a:cubicBezTo>
                <a:lnTo>
                  <a:pt x="14214" y="20784"/>
                </a:lnTo>
                <a:lnTo>
                  <a:pt x="14386" y="20719"/>
                </a:lnTo>
                <a:cubicBezTo>
                  <a:pt x="14515" y="20698"/>
                  <a:pt x="14665" y="20634"/>
                  <a:pt x="14794" y="20569"/>
                </a:cubicBezTo>
                <a:cubicBezTo>
                  <a:pt x="14901" y="20526"/>
                  <a:pt x="15073" y="20462"/>
                  <a:pt x="15180" y="20397"/>
                </a:cubicBezTo>
                <a:lnTo>
                  <a:pt x="15330" y="20311"/>
                </a:lnTo>
                <a:lnTo>
                  <a:pt x="15373" y="20140"/>
                </a:lnTo>
                <a:cubicBezTo>
                  <a:pt x="15459" y="19839"/>
                  <a:pt x="15545" y="19345"/>
                  <a:pt x="15373" y="18723"/>
                </a:cubicBezTo>
                <a:cubicBezTo>
                  <a:pt x="15352" y="18658"/>
                  <a:pt x="15330" y="18615"/>
                  <a:pt x="15330" y="18572"/>
                </a:cubicBezTo>
                <a:cubicBezTo>
                  <a:pt x="15631" y="18401"/>
                  <a:pt x="15932" y="18207"/>
                  <a:pt x="16211" y="17993"/>
                </a:cubicBezTo>
                <a:cubicBezTo>
                  <a:pt x="16232" y="18014"/>
                  <a:pt x="16275" y="18035"/>
                  <a:pt x="16318" y="18078"/>
                </a:cubicBezTo>
                <a:cubicBezTo>
                  <a:pt x="16833" y="18486"/>
                  <a:pt x="17306" y="18594"/>
                  <a:pt x="17628" y="18637"/>
                </a:cubicBezTo>
                <a:lnTo>
                  <a:pt x="17800" y="18658"/>
                </a:lnTo>
                <a:lnTo>
                  <a:pt x="17928" y="18551"/>
                </a:lnTo>
                <a:cubicBezTo>
                  <a:pt x="18036" y="18465"/>
                  <a:pt x="18165" y="18358"/>
                  <a:pt x="18250" y="18250"/>
                </a:cubicBezTo>
                <a:cubicBezTo>
                  <a:pt x="18358" y="18164"/>
                  <a:pt x="18465" y="18035"/>
                  <a:pt x="18551" y="17950"/>
                </a:cubicBezTo>
                <a:lnTo>
                  <a:pt x="18658" y="17799"/>
                </a:lnTo>
                <a:lnTo>
                  <a:pt x="18637" y="17628"/>
                </a:lnTo>
                <a:cubicBezTo>
                  <a:pt x="18594" y="17305"/>
                  <a:pt x="18487" y="16833"/>
                  <a:pt x="18079" y="16318"/>
                </a:cubicBezTo>
                <a:cubicBezTo>
                  <a:pt x="18036" y="16275"/>
                  <a:pt x="18014" y="16232"/>
                  <a:pt x="17993" y="16210"/>
                </a:cubicBezTo>
                <a:cubicBezTo>
                  <a:pt x="18208" y="15910"/>
                  <a:pt x="18422" y="15609"/>
                  <a:pt x="18573" y="15330"/>
                </a:cubicBezTo>
                <a:cubicBezTo>
                  <a:pt x="18616" y="15352"/>
                  <a:pt x="18658" y="15352"/>
                  <a:pt x="18723" y="15373"/>
                </a:cubicBezTo>
                <a:cubicBezTo>
                  <a:pt x="19346" y="15545"/>
                  <a:pt x="19818" y="15459"/>
                  <a:pt x="20140" y="15395"/>
                </a:cubicBezTo>
                <a:lnTo>
                  <a:pt x="20312" y="15352"/>
                </a:lnTo>
                <a:lnTo>
                  <a:pt x="20398" y="15180"/>
                </a:lnTo>
                <a:cubicBezTo>
                  <a:pt x="20462" y="15072"/>
                  <a:pt x="20526" y="14922"/>
                  <a:pt x="20569" y="14793"/>
                </a:cubicBezTo>
                <a:cubicBezTo>
                  <a:pt x="20634" y="14665"/>
                  <a:pt x="20698" y="14514"/>
                  <a:pt x="20720" y="14385"/>
                </a:cubicBezTo>
                <a:lnTo>
                  <a:pt x="20763" y="14214"/>
                </a:lnTo>
                <a:lnTo>
                  <a:pt x="20677" y="14063"/>
                </a:lnTo>
                <a:cubicBezTo>
                  <a:pt x="20526" y="13784"/>
                  <a:pt x="20226" y="13398"/>
                  <a:pt x="19668" y="13076"/>
                </a:cubicBezTo>
                <a:cubicBezTo>
                  <a:pt x="19625" y="13033"/>
                  <a:pt x="19582" y="13011"/>
                  <a:pt x="19560" y="12990"/>
                </a:cubicBezTo>
                <a:cubicBezTo>
                  <a:pt x="19646" y="12668"/>
                  <a:pt x="19711" y="12324"/>
                  <a:pt x="19753" y="11981"/>
                </a:cubicBezTo>
                <a:cubicBezTo>
                  <a:pt x="19796" y="11959"/>
                  <a:pt x="19839" y="11959"/>
                  <a:pt x="19904" y="11938"/>
                </a:cubicBezTo>
                <a:cubicBezTo>
                  <a:pt x="20548" y="11873"/>
                  <a:pt x="20956" y="11616"/>
                  <a:pt x="21214" y="11422"/>
                </a:cubicBezTo>
                <a:lnTo>
                  <a:pt x="21342" y="11315"/>
                </a:lnTo>
                <a:lnTo>
                  <a:pt x="21364" y="11143"/>
                </a:lnTo>
                <a:cubicBezTo>
                  <a:pt x="21385" y="11014"/>
                  <a:pt x="21385" y="10864"/>
                  <a:pt x="21385" y="10714"/>
                </a:cubicBezTo>
                <a:cubicBezTo>
                  <a:pt x="21385" y="10585"/>
                  <a:pt x="21385" y="10392"/>
                  <a:pt x="21364" y="10263"/>
                </a:cubicBezTo>
                <a:close/>
                <a:moveTo>
                  <a:pt x="15824" y="4122"/>
                </a:moveTo>
                <a:lnTo>
                  <a:pt x="15910" y="4187"/>
                </a:lnTo>
                <a:cubicBezTo>
                  <a:pt x="16318" y="4358"/>
                  <a:pt x="16683" y="4079"/>
                  <a:pt x="16812" y="3972"/>
                </a:cubicBezTo>
                <a:cubicBezTo>
                  <a:pt x="17091" y="3757"/>
                  <a:pt x="17349" y="3650"/>
                  <a:pt x="17563" y="3607"/>
                </a:cubicBezTo>
                <a:cubicBezTo>
                  <a:pt x="17606" y="3650"/>
                  <a:pt x="17649" y="3693"/>
                  <a:pt x="17692" y="3714"/>
                </a:cubicBezTo>
                <a:cubicBezTo>
                  <a:pt x="17714" y="3757"/>
                  <a:pt x="17757" y="3800"/>
                  <a:pt x="17800" y="3843"/>
                </a:cubicBezTo>
                <a:cubicBezTo>
                  <a:pt x="17757" y="4058"/>
                  <a:pt x="17649" y="4315"/>
                  <a:pt x="17435" y="4595"/>
                </a:cubicBezTo>
                <a:cubicBezTo>
                  <a:pt x="17349" y="4723"/>
                  <a:pt x="17048" y="5088"/>
                  <a:pt x="17241" y="5518"/>
                </a:cubicBezTo>
                <a:lnTo>
                  <a:pt x="17284" y="5582"/>
                </a:lnTo>
                <a:cubicBezTo>
                  <a:pt x="17370" y="5690"/>
                  <a:pt x="17435" y="5797"/>
                  <a:pt x="17520" y="5904"/>
                </a:cubicBezTo>
                <a:lnTo>
                  <a:pt x="17198" y="6226"/>
                </a:lnTo>
                <a:cubicBezTo>
                  <a:pt x="16640" y="6763"/>
                  <a:pt x="15695" y="6785"/>
                  <a:pt x="15159" y="6226"/>
                </a:cubicBezTo>
                <a:cubicBezTo>
                  <a:pt x="14901" y="5969"/>
                  <a:pt x="14751" y="5604"/>
                  <a:pt x="14751" y="5217"/>
                </a:cubicBezTo>
                <a:cubicBezTo>
                  <a:pt x="14751" y="4831"/>
                  <a:pt x="14901" y="4487"/>
                  <a:pt x="15159" y="4208"/>
                </a:cubicBezTo>
                <a:lnTo>
                  <a:pt x="15502" y="3886"/>
                </a:lnTo>
                <a:cubicBezTo>
                  <a:pt x="15610" y="3950"/>
                  <a:pt x="15717" y="4036"/>
                  <a:pt x="15824" y="4122"/>
                </a:cubicBezTo>
                <a:close/>
                <a:moveTo>
                  <a:pt x="2469" y="14579"/>
                </a:moveTo>
                <a:cubicBezTo>
                  <a:pt x="2126" y="14686"/>
                  <a:pt x="1847" y="14665"/>
                  <a:pt x="1632" y="14622"/>
                </a:cubicBezTo>
                <a:cubicBezTo>
                  <a:pt x="1610" y="14579"/>
                  <a:pt x="1589" y="14536"/>
                  <a:pt x="1567" y="14471"/>
                </a:cubicBezTo>
                <a:cubicBezTo>
                  <a:pt x="1546" y="14428"/>
                  <a:pt x="1524" y="14385"/>
                  <a:pt x="1503" y="14321"/>
                </a:cubicBezTo>
                <a:cubicBezTo>
                  <a:pt x="1632" y="14149"/>
                  <a:pt x="1825" y="13956"/>
                  <a:pt x="2147" y="13763"/>
                </a:cubicBezTo>
                <a:cubicBezTo>
                  <a:pt x="2534" y="13548"/>
                  <a:pt x="2705" y="13269"/>
                  <a:pt x="2662" y="12882"/>
                </a:cubicBezTo>
                <a:cubicBezTo>
                  <a:pt x="2555" y="12517"/>
                  <a:pt x="2491" y="12152"/>
                  <a:pt x="2426" y="11744"/>
                </a:cubicBezTo>
                <a:cubicBezTo>
                  <a:pt x="2362" y="11401"/>
                  <a:pt x="2083" y="11208"/>
                  <a:pt x="1610" y="11143"/>
                </a:cubicBezTo>
                <a:cubicBezTo>
                  <a:pt x="1267" y="11100"/>
                  <a:pt x="1009" y="10971"/>
                  <a:pt x="816" y="10864"/>
                </a:cubicBezTo>
                <a:cubicBezTo>
                  <a:pt x="816" y="10800"/>
                  <a:pt x="816" y="10757"/>
                  <a:pt x="816" y="10692"/>
                </a:cubicBezTo>
                <a:cubicBezTo>
                  <a:pt x="816" y="10649"/>
                  <a:pt x="816" y="10585"/>
                  <a:pt x="816" y="10542"/>
                </a:cubicBezTo>
                <a:cubicBezTo>
                  <a:pt x="1009" y="10413"/>
                  <a:pt x="1267" y="10306"/>
                  <a:pt x="1610" y="10263"/>
                </a:cubicBezTo>
                <a:cubicBezTo>
                  <a:pt x="2083" y="10199"/>
                  <a:pt x="2362" y="10005"/>
                  <a:pt x="2426" y="9619"/>
                </a:cubicBezTo>
                <a:cubicBezTo>
                  <a:pt x="2491" y="9254"/>
                  <a:pt x="2555" y="8889"/>
                  <a:pt x="2662" y="8459"/>
                </a:cubicBezTo>
                <a:cubicBezTo>
                  <a:pt x="2705" y="8137"/>
                  <a:pt x="2534" y="7858"/>
                  <a:pt x="2126" y="7622"/>
                </a:cubicBezTo>
                <a:cubicBezTo>
                  <a:pt x="1825" y="7450"/>
                  <a:pt x="1632" y="7257"/>
                  <a:pt x="1503" y="7064"/>
                </a:cubicBezTo>
                <a:cubicBezTo>
                  <a:pt x="1524" y="7021"/>
                  <a:pt x="1546" y="6956"/>
                  <a:pt x="1567" y="6913"/>
                </a:cubicBezTo>
                <a:cubicBezTo>
                  <a:pt x="1589" y="6870"/>
                  <a:pt x="1610" y="6828"/>
                  <a:pt x="1632" y="6763"/>
                </a:cubicBezTo>
                <a:cubicBezTo>
                  <a:pt x="1847" y="6720"/>
                  <a:pt x="2126" y="6720"/>
                  <a:pt x="2469" y="6806"/>
                </a:cubicBezTo>
                <a:cubicBezTo>
                  <a:pt x="2920" y="6935"/>
                  <a:pt x="3242" y="6849"/>
                  <a:pt x="3478" y="6548"/>
                </a:cubicBezTo>
                <a:cubicBezTo>
                  <a:pt x="3650" y="6248"/>
                  <a:pt x="3865" y="5926"/>
                  <a:pt x="4101" y="5604"/>
                </a:cubicBezTo>
                <a:cubicBezTo>
                  <a:pt x="4230" y="5410"/>
                  <a:pt x="4337" y="5067"/>
                  <a:pt x="3951" y="4573"/>
                </a:cubicBezTo>
                <a:cubicBezTo>
                  <a:pt x="3736" y="4294"/>
                  <a:pt x="3650" y="4036"/>
                  <a:pt x="3607" y="3822"/>
                </a:cubicBezTo>
                <a:cubicBezTo>
                  <a:pt x="3629" y="3779"/>
                  <a:pt x="3672" y="3757"/>
                  <a:pt x="3715" y="3714"/>
                </a:cubicBezTo>
                <a:cubicBezTo>
                  <a:pt x="3757" y="3671"/>
                  <a:pt x="3779" y="3628"/>
                  <a:pt x="3822" y="3607"/>
                </a:cubicBezTo>
                <a:cubicBezTo>
                  <a:pt x="4037" y="3650"/>
                  <a:pt x="4294" y="3736"/>
                  <a:pt x="4595" y="3972"/>
                </a:cubicBezTo>
                <a:cubicBezTo>
                  <a:pt x="5067" y="4337"/>
                  <a:pt x="5411" y="4251"/>
                  <a:pt x="5625" y="4101"/>
                </a:cubicBezTo>
                <a:cubicBezTo>
                  <a:pt x="5905" y="3865"/>
                  <a:pt x="6227" y="3650"/>
                  <a:pt x="6570" y="3457"/>
                </a:cubicBezTo>
                <a:cubicBezTo>
                  <a:pt x="6849" y="3263"/>
                  <a:pt x="6935" y="2920"/>
                  <a:pt x="6806" y="2469"/>
                </a:cubicBezTo>
                <a:cubicBezTo>
                  <a:pt x="6720" y="2125"/>
                  <a:pt x="6742" y="1846"/>
                  <a:pt x="6763" y="1632"/>
                </a:cubicBezTo>
                <a:cubicBezTo>
                  <a:pt x="6828" y="1610"/>
                  <a:pt x="6871" y="1589"/>
                  <a:pt x="6914" y="1567"/>
                </a:cubicBezTo>
                <a:cubicBezTo>
                  <a:pt x="6957" y="1546"/>
                  <a:pt x="7021" y="1524"/>
                  <a:pt x="7064" y="1503"/>
                </a:cubicBezTo>
                <a:cubicBezTo>
                  <a:pt x="7257" y="1632"/>
                  <a:pt x="7450" y="1825"/>
                  <a:pt x="7622" y="2125"/>
                </a:cubicBezTo>
                <a:cubicBezTo>
                  <a:pt x="7858" y="2533"/>
                  <a:pt x="8138" y="2705"/>
                  <a:pt x="8524" y="2662"/>
                </a:cubicBezTo>
                <a:cubicBezTo>
                  <a:pt x="8889" y="2555"/>
                  <a:pt x="9233" y="2490"/>
                  <a:pt x="9619" y="2447"/>
                </a:cubicBezTo>
                <a:cubicBezTo>
                  <a:pt x="9855" y="2404"/>
                  <a:pt x="10177" y="2233"/>
                  <a:pt x="10263" y="1610"/>
                </a:cubicBezTo>
                <a:cubicBezTo>
                  <a:pt x="10306" y="1245"/>
                  <a:pt x="10414" y="1009"/>
                  <a:pt x="10542" y="816"/>
                </a:cubicBezTo>
                <a:cubicBezTo>
                  <a:pt x="10585" y="816"/>
                  <a:pt x="10628" y="816"/>
                  <a:pt x="10671" y="816"/>
                </a:cubicBezTo>
                <a:cubicBezTo>
                  <a:pt x="10736" y="816"/>
                  <a:pt x="10800" y="816"/>
                  <a:pt x="10864" y="816"/>
                </a:cubicBezTo>
                <a:cubicBezTo>
                  <a:pt x="10993" y="1009"/>
                  <a:pt x="11101" y="1267"/>
                  <a:pt x="11144" y="1610"/>
                </a:cubicBezTo>
                <a:cubicBezTo>
                  <a:pt x="11186" y="1889"/>
                  <a:pt x="11272" y="2082"/>
                  <a:pt x="11380" y="2211"/>
                </a:cubicBezTo>
                <a:cubicBezTo>
                  <a:pt x="10757" y="2963"/>
                  <a:pt x="10349" y="3865"/>
                  <a:pt x="10199" y="4809"/>
                </a:cubicBezTo>
                <a:cubicBezTo>
                  <a:pt x="7128" y="5067"/>
                  <a:pt x="4788" y="7579"/>
                  <a:pt x="4788" y="10692"/>
                </a:cubicBezTo>
                <a:cubicBezTo>
                  <a:pt x="4788" y="11358"/>
                  <a:pt x="4895" y="12002"/>
                  <a:pt x="5089" y="12603"/>
                </a:cubicBezTo>
                <a:lnTo>
                  <a:pt x="3135" y="14579"/>
                </a:lnTo>
                <a:cubicBezTo>
                  <a:pt x="2963" y="14514"/>
                  <a:pt x="2727" y="14514"/>
                  <a:pt x="2469" y="14579"/>
                </a:cubicBezTo>
                <a:close/>
                <a:moveTo>
                  <a:pt x="10349" y="7364"/>
                </a:moveTo>
                <a:lnTo>
                  <a:pt x="5754" y="11959"/>
                </a:lnTo>
                <a:cubicBezTo>
                  <a:pt x="5647" y="11551"/>
                  <a:pt x="5604" y="11122"/>
                  <a:pt x="5604" y="10692"/>
                </a:cubicBezTo>
                <a:cubicBezTo>
                  <a:pt x="5604" y="8051"/>
                  <a:pt x="7558" y="5904"/>
                  <a:pt x="10113" y="5625"/>
                </a:cubicBezTo>
                <a:cubicBezTo>
                  <a:pt x="10113" y="6205"/>
                  <a:pt x="10177" y="6785"/>
                  <a:pt x="10349" y="7364"/>
                </a:cubicBezTo>
                <a:close/>
                <a:moveTo>
                  <a:pt x="4445" y="19496"/>
                </a:moveTo>
                <a:cubicBezTo>
                  <a:pt x="3736" y="20204"/>
                  <a:pt x="2598" y="20226"/>
                  <a:pt x="1889" y="19496"/>
                </a:cubicBezTo>
                <a:cubicBezTo>
                  <a:pt x="1202" y="18808"/>
                  <a:pt x="1202" y="17649"/>
                  <a:pt x="1889" y="16962"/>
                </a:cubicBezTo>
                <a:lnTo>
                  <a:pt x="11294" y="7579"/>
                </a:lnTo>
                <a:lnTo>
                  <a:pt x="11208" y="7321"/>
                </a:lnTo>
                <a:cubicBezTo>
                  <a:pt x="10585" y="5604"/>
                  <a:pt x="11015" y="3671"/>
                  <a:pt x="12303" y="2383"/>
                </a:cubicBezTo>
                <a:cubicBezTo>
                  <a:pt x="13205" y="1481"/>
                  <a:pt x="14429" y="1009"/>
                  <a:pt x="15674" y="1009"/>
                </a:cubicBezTo>
                <a:cubicBezTo>
                  <a:pt x="16125" y="1009"/>
                  <a:pt x="16576" y="1073"/>
                  <a:pt x="17027" y="1202"/>
                </a:cubicBezTo>
                <a:lnTo>
                  <a:pt x="14600" y="3628"/>
                </a:lnTo>
                <a:cubicBezTo>
                  <a:pt x="14171" y="4058"/>
                  <a:pt x="13935" y="4616"/>
                  <a:pt x="13935" y="5217"/>
                </a:cubicBezTo>
                <a:cubicBezTo>
                  <a:pt x="13935" y="5818"/>
                  <a:pt x="14171" y="6377"/>
                  <a:pt x="14600" y="6806"/>
                </a:cubicBezTo>
                <a:cubicBezTo>
                  <a:pt x="15459" y="7686"/>
                  <a:pt x="16898" y="7686"/>
                  <a:pt x="17757" y="6806"/>
                </a:cubicBezTo>
                <a:lnTo>
                  <a:pt x="20183" y="4380"/>
                </a:lnTo>
                <a:cubicBezTo>
                  <a:pt x="20677" y="6033"/>
                  <a:pt x="20247" y="7858"/>
                  <a:pt x="19002" y="9082"/>
                </a:cubicBezTo>
                <a:cubicBezTo>
                  <a:pt x="17735" y="10370"/>
                  <a:pt x="15781" y="10800"/>
                  <a:pt x="14064" y="10199"/>
                </a:cubicBezTo>
                <a:lnTo>
                  <a:pt x="13827" y="10113"/>
                </a:lnTo>
                <a:lnTo>
                  <a:pt x="4445" y="19496"/>
                </a:lnTo>
                <a:close/>
                <a:moveTo>
                  <a:pt x="15781" y="11272"/>
                </a:moveTo>
                <a:cubicBezTo>
                  <a:pt x="15481" y="13849"/>
                  <a:pt x="13334" y="15802"/>
                  <a:pt x="10693" y="15802"/>
                </a:cubicBezTo>
                <a:cubicBezTo>
                  <a:pt x="10263" y="15802"/>
                  <a:pt x="9855" y="15760"/>
                  <a:pt x="9447" y="15652"/>
                </a:cubicBezTo>
                <a:lnTo>
                  <a:pt x="14042" y="11036"/>
                </a:lnTo>
                <a:cubicBezTo>
                  <a:pt x="14600" y="11208"/>
                  <a:pt x="15202" y="11294"/>
                  <a:pt x="15781" y="11272"/>
                </a:cubicBezTo>
                <a:close/>
                <a:moveTo>
                  <a:pt x="20569" y="10864"/>
                </a:moveTo>
                <a:cubicBezTo>
                  <a:pt x="20398" y="10993"/>
                  <a:pt x="20140" y="11100"/>
                  <a:pt x="19775" y="11143"/>
                </a:cubicBezTo>
                <a:cubicBezTo>
                  <a:pt x="19346" y="11208"/>
                  <a:pt x="19066" y="11379"/>
                  <a:pt x="18981" y="11702"/>
                </a:cubicBezTo>
                <a:lnTo>
                  <a:pt x="18959" y="11766"/>
                </a:lnTo>
                <a:cubicBezTo>
                  <a:pt x="18916" y="12152"/>
                  <a:pt x="18852" y="12517"/>
                  <a:pt x="18744" y="12904"/>
                </a:cubicBezTo>
                <a:lnTo>
                  <a:pt x="18723" y="12968"/>
                </a:lnTo>
                <a:cubicBezTo>
                  <a:pt x="18701" y="13290"/>
                  <a:pt x="18873" y="13548"/>
                  <a:pt x="19260" y="13784"/>
                </a:cubicBezTo>
                <a:cubicBezTo>
                  <a:pt x="19582" y="13956"/>
                  <a:pt x="19753" y="14149"/>
                  <a:pt x="19882" y="14342"/>
                </a:cubicBezTo>
                <a:cubicBezTo>
                  <a:pt x="19861" y="14385"/>
                  <a:pt x="19839" y="14450"/>
                  <a:pt x="19818" y="14493"/>
                </a:cubicBezTo>
                <a:cubicBezTo>
                  <a:pt x="19818" y="14557"/>
                  <a:pt x="19796" y="14579"/>
                  <a:pt x="19753" y="14643"/>
                </a:cubicBezTo>
                <a:cubicBezTo>
                  <a:pt x="19539" y="14665"/>
                  <a:pt x="19260" y="14686"/>
                  <a:pt x="18916" y="14579"/>
                </a:cubicBezTo>
                <a:cubicBezTo>
                  <a:pt x="18487" y="14471"/>
                  <a:pt x="18165" y="14536"/>
                  <a:pt x="17928" y="14858"/>
                </a:cubicBezTo>
                <a:cubicBezTo>
                  <a:pt x="17757" y="15158"/>
                  <a:pt x="17542" y="15480"/>
                  <a:pt x="17306" y="15802"/>
                </a:cubicBezTo>
                <a:cubicBezTo>
                  <a:pt x="17155" y="15996"/>
                  <a:pt x="17070" y="16339"/>
                  <a:pt x="17435" y="16812"/>
                </a:cubicBezTo>
                <a:cubicBezTo>
                  <a:pt x="17649" y="17112"/>
                  <a:pt x="17757" y="17348"/>
                  <a:pt x="17800" y="17563"/>
                </a:cubicBezTo>
                <a:cubicBezTo>
                  <a:pt x="17757" y="17606"/>
                  <a:pt x="17714" y="17649"/>
                  <a:pt x="17692" y="17692"/>
                </a:cubicBezTo>
                <a:cubicBezTo>
                  <a:pt x="17649" y="17713"/>
                  <a:pt x="17606" y="17756"/>
                  <a:pt x="17563" y="17799"/>
                </a:cubicBezTo>
                <a:cubicBezTo>
                  <a:pt x="17349" y="17756"/>
                  <a:pt x="17091" y="17649"/>
                  <a:pt x="16812" y="17434"/>
                </a:cubicBezTo>
                <a:cubicBezTo>
                  <a:pt x="16318" y="17048"/>
                  <a:pt x="15953" y="17155"/>
                  <a:pt x="15760" y="17327"/>
                </a:cubicBezTo>
                <a:cubicBezTo>
                  <a:pt x="15459" y="17542"/>
                  <a:pt x="15159" y="17735"/>
                  <a:pt x="14837" y="17950"/>
                </a:cubicBezTo>
                <a:cubicBezTo>
                  <a:pt x="14536" y="18143"/>
                  <a:pt x="14450" y="18465"/>
                  <a:pt x="14579" y="18937"/>
                </a:cubicBezTo>
                <a:cubicBezTo>
                  <a:pt x="14686" y="19281"/>
                  <a:pt x="14665" y="19538"/>
                  <a:pt x="14622" y="19753"/>
                </a:cubicBezTo>
                <a:cubicBezTo>
                  <a:pt x="14579" y="19796"/>
                  <a:pt x="14536" y="19818"/>
                  <a:pt x="14472" y="19818"/>
                </a:cubicBezTo>
                <a:cubicBezTo>
                  <a:pt x="14429" y="19839"/>
                  <a:pt x="14386" y="19861"/>
                  <a:pt x="14321" y="19882"/>
                </a:cubicBezTo>
                <a:cubicBezTo>
                  <a:pt x="14150" y="19753"/>
                  <a:pt x="13956" y="19581"/>
                  <a:pt x="13763" y="19259"/>
                </a:cubicBezTo>
                <a:cubicBezTo>
                  <a:pt x="13527" y="18851"/>
                  <a:pt x="13226" y="18680"/>
                  <a:pt x="12861" y="18744"/>
                </a:cubicBezTo>
                <a:cubicBezTo>
                  <a:pt x="12518" y="18830"/>
                  <a:pt x="12153" y="18916"/>
                  <a:pt x="11788" y="18959"/>
                </a:cubicBezTo>
                <a:cubicBezTo>
                  <a:pt x="11530" y="19002"/>
                  <a:pt x="11229" y="19173"/>
                  <a:pt x="11144" y="19796"/>
                </a:cubicBezTo>
                <a:cubicBezTo>
                  <a:pt x="11101" y="20140"/>
                  <a:pt x="10972" y="20397"/>
                  <a:pt x="10864" y="20569"/>
                </a:cubicBezTo>
                <a:cubicBezTo>
                  <a:pt x="10757" y="20591"/>
                  <a:pt x="10650" y="20591"/>
                  <a:pt x="10542" y="20569"/>
                </a:cubicBezTo>
                <a:cubicBezTo>
                  <a:pt x="10414" y="20397"/>
                  <a:pt x="10306" y="20140"/>
                  <a:pt x="10263" y="19775"/>
                </a:cubicBezTo>
                <a:cubicBezTo>
                  <a:pt x="10177" y="19152"/>
                  <a:pt x="9855" y="18980"/>
                  <a:pt x="9598" y="18959"/>
                </a:cubicBezTo>
                <a:cubicBezTo>
                  <a:pt x="9233" y="18916"/>
                  <a:pt x="8868" y="18830"/>
                  <a:pt x="8481" y="18744"/>
                </a:cubicBezTo>
                <a:cubicBezTo>
                  <a:pt x="8159" y="18680"/>
                  <a:pt x="7858" y="18851"/>
                  <a:pt x="7622" y="19259"/>
                </a:cubicBezTo>
                <a:cubicBezTo>
                  <a:pt x="7450" y="19581"/>
                  <a:pt x="7257" y="19753"/>
                  <a:pt x="7064" y="19882"/>
                </a:cubicBezTo>
                <a:cubicBezTo>
                  <a:pt x="7021" y="19861"/>
                  <a:pt x="6957" y="19839"/>
                  <a:pt x="6914" y="19818"/>
                </a:cubicBezTo>
                <a:cubicBezTo>
                  <a:pt x="6871" y="19818"/>
                  <a:pt x="6828" y="19796"/>
                  <a:pt x="6763" y="19753"/>
                </a:cubicBezTo>
                <a:cubicBezTo>
                  <a:pt x="6720" y="19538"/>
                  <a:pt x="6720" y="19281"/>
                  <a:pt x="6806" y="18937"/>
                </a:cubicBezTo>
                <a:cubicBezTo>
                  <a:pt x="6892" y="18637"/>
                  <a:pt x="6871" y="18422"/>
                  <a:pt x="6828" y="18272"/>
                </a:cubicBezTo>
                <a:lnTo>
                  <a:pt x="8782" y="16296"/>
                </a:lnTo>
                <a:cubicBezTo>
                  <a:pt x="9404" y="16511"/>
                  <a:pt x="10049" y="16618"/>
                  <a:pt x="10693" y="16618"/>
                </a:cubicBezTo>
                <a:cubicBezTo>
                  <a:pt x="13806" y="16618"/>
                  <a:pt x="16340" y="14257"/>
                  <a:pt x="16597" y="11208"/>
                </a:cubicBezTo>
                <a:cubicBezTo>
                  <a:pt x="17542" y="11036"/>
                  <a:pt x="18422" y="10649"/>
                  <a:pt x="19174" y="10027"/>
                </a:cubicBezTo>
                <a:cubicBezTo>
                  <a:pt x="19324" y="10156"/>
                  <a:pt x="19517" y="10241"/>
                  <a:pt x="19796" y="10263"/>
                </a:cubicBezTo>
                <a:cubicBezTo>
                  <a:pt x="20140" y="10306"/>
                  <a:pt x="20398" y="10435"/>
                  <a:pt x="20569" y="10542"/>
                </a:cubicBezTo>
                <a:cubicBezTo>
                  <a:pt x="20569" y="10606"/>
                  <a:pt x="20569" y="10649"/>
                  <a:pt x="20569" y="10714"/>
                </a:cubicBezTo>
                <a:cubicBezTo>
                  <a:pt x="20569" y="10757"/>
                  <a:pt x="20569" y="10821"/>
                  <a:pt x="20569" y="1086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9" name="Shape"/>
          <p:cNvSpPr/>
          <p:nvPr/>
        </p:nvSpPr>
        <p:spPr>
          <a:xfrm>
            <a:off x="5243147" y="12144319"/>
            <a:ext cx="644271" cy="805555"/>
          </a:xfrm>
          <a:custGeom>
            <a:avLst/>
            <a:gdLst/>
            <a:ahLst/>
            <a:cxnLst>
              <a:cxn ang="0">
                <a:pos x="wd2" y="hd2"/>
              </a:cxn>
              <a:cxn ang="5400000">
                <a:pos x="wd2" y="hd2"/>
              </a:cxn>
              <a:cxn ang="10800000">
                <a:pos x="wd2" y="hd2"/>
              </a:cxn>
              <a:cxn ang="16200000">
                <a:pos x="wd2" y="hd2"/>
              </a:cxn>
            </a:cxnLst>
            <a:rect l="0" t="0" r="r" b="b"/>
            <a:pathLst>
              <a:path w="21600" h="21600" extrusionOk="0">
                <a:moveTo>
                  <a:pt x="18893" y="12536"/>
                </a:moveTo>
                <a:lnTo>
                  <a:pt x="11324" y="12536"/>
                </a:lnTo>
                <a:lnTo>
                  <a:pt x="11324" y="9926"/>
                </a:lnTo>
                <a:lnTo>
                  <a:pt x="18893" y="9926"/>
                </a:lnTo>
                <a:lnTo>
                  <a:pt x="18893" y="12536"/>
                </a:lnTo>
                <a:close/>
                <a:moveTo>
                  <a:pt x="17787" y="11650"/>
                </a:moveTo>
                <a:lnTo>
                  <a:pt x="17787" y="10812"/>
                </a:lnTo>
                <a:lnTo>
                  <a:pt x="12430" y="10812"/>
                </a:lnTo>
                <a:lnTo>
                  <a:pt x="12430" y="11650"/>
                </a:lnTo>
                <a:lnTo>
                  <a:pt x="17787" y="11650"/>
                </a:lnTo>
                <a:close/>
                <a:moveTo>
                  <a:pt x="10276" y="12536"/>
                </a:moveTo>
                <a:lnTo>
                  <a:pt x="2707" y="12536"/>
                </a:lnTo>
                <a:lnTo>
                  <a:pt x="2707" y="9926"/>
                </a:lnTo>
                <a:lnTo>
                  <a:pt x="10276" y="9926"/>
                </a:lnTo>
                <a:lnTo>
                  <a:pt x="10276" y="12536"/>
                </a:lnTo>
                <a:close/>
                <a:moveTo>
                  <a:pt x="3784" y="11650"/>
                </a:moveTo>
                <a:lnTo>
                  <a:pt x="9170" y="11650"/>
                </a:lnTo>
                <a:lnTo>
                  <a:pt x="9170" y="10812"/>
                </a:lnTo>
                <a:lnTo>
                  <a:pt x="3784" y="10812"/>
                </a:lnTo>
                <a:lnTo>
                  <a:pt x="3784" y="11650"/>
                </a:lnTo>
                <a:close/>
                <a:moveTo>
                  <a:pt x="18893" y="8645"/>
                </a:moveTo>
                <a:lnTo>
                  <a:pt x="11324" y="8645"/>
                </a:lnTo>
                <a:lnTo>
                  <a:pt x="11324" y="6035"/>
                </a:lnTo>
                <a:lnTo>
                  <a:pt x="18893" y="6035"/>
                </a:lnTo>
                <a:lnTo>
                  <a:pt x="18893" y="8645"/>
                </a:lnTo>
                <a:close/>
                <a:moveTo>
                  <a:pt x="17787" y="7759"/>
                </a:moveTo>
                <a:lnTo>
                  <a:pt x="17787" y="6920"/>
                </a:lnTo>
                <a:lnTo>
                  <a:pt x="12430" y="6920"/>
                </a:lnTo>
                <a:lnTo>
                  <a:pt x="12430" y="7759"/>
                </a:lnTo>
                <a:lnTo>
                  <a:pt x="17787" y="7759"/>
                </a:lnTo>
                <a:close/>
                <a:moveTo>
                  <a:pt x="10276" y="8645"/>
                </a:moveTo>
                <a:lnTo>
                  <a:pt x="2707" y="8645"/>
                </a:lnTo>
                <a:lnTo>
                  <a:pt x="2707" y="6035"/>
                </a:lnTo>
                <a:lnTo>
                  <a:pt x="10276" y="6035"/>
                </a:lnTo>
                <a:lnTo>
                  <a:pt x="10276" y="8645"/>
                </a:lnTo>
                <a:close/>
                <a:moveTo>
                  <a:pt x="3784" y="7759"/>
                </a:moveTo>
                <a:lnTo>
                  <a:pt x="9170" y="7759"/>
                </a:lnTo>
                <a:lnTo>
                  <a:pt x="9170" y="6920"/>
                </a:lnTo>
                <a:lnTo>
                  <a:pt x="3784" y="6920"/>
                </a:lnTo>
                <a:lnTo>
                  <a:pt x="3784" y="7759"/>
                </a:lnTo>
                <a:close/>
                <a:moveTo>
                  <a:pt x="18893" y="4753"/>
                </a:moveTo>
                <a:lnTo>
                  <a:pt x="11324" y="4753"/>
                </a:lnTo>
                <a:lnTo>
                  <a:pt x="11324" y="2144"/>
                </a:lnTo>
                <a:lnTo>
                  <a:pt x="18893" y="2144"/>
                </a:lnTo>
                <a:lnTo>
                  <a:pt x="18893" y="4753"/>
                </a:lnTo>
                <a:close/>
                <a:moveTo>
                  <a:pt x="17787" y="3868"/>
                </a:moveTo>
                <a:lnTo>
                  <a:pt x="17787" y="3029"/>
                </a:lnTo>
                <a:lnTo>
                  <a:pt x="12430" y="3029"/>
                </a:lnTo>
                <a:lnTo>
                  <a:pt x="12430" y="3868"/>
                </a:lnTo>
                <a:lnTo>
                  <a:pt x="17787" y="3868"/>
                </a:lnTo>
                <a:close/>
                <a:moveTo>
                  <a:pt x="10276" y="4753"/>
                </a:moveTo>
                <a:lnTo>
                  <a:pt x="2707" y="4753"/>
                </a:lnTo>
                <a:lnTo>
                  <a:pt x="2707" y="2144"/>
                </a:lnTo>
                <a:lnTo>
                  <a:pt x="10276" y="2144"/>
                </a:lnTo>
                <a:lnTo>
                  <a:pt x="10276" y="4753"/>
                </a:lnTo>
                <a:close/>
                <a:moveTo>
                  <a:pt x="3784" y="3868"/>
                </a:moveTo>
                <a:lnTo>
                  <a:pt x="9170" y="3868"/>
                </a:lnTo>
                <a:lnTo>
                  <a:pt x="9170" y="3029"/>
                </a:lnTo>
                <a:lnTo>
                  <a:pt x="3784" y="3029"/>
                </a:lnTo>
                <a:lnTo>
                  <a:pt x="3784" y="3868"/>
                </a:lnTo>
                <a:close/>
                <a:moveTo>
                  <a:pt x="16739" y="19433"/>
                </a:moveTo>
                <a:cubicBezTo>
                  <a:pt x="16127" y="19433"/>
                  <a:pt x="15632" y="19037"/>
                  <a:pt x="15632" y="18571"/>
                </a:cubicBezTo>
                <a:cubicBezTo>
                  <a:pt x="15632" y="18082"/>
                  <a:pt x="16127" y="17685"/>
                  <a:pt x="16739" y="17685"/>
                </a:cubicBezTo>
                <a:cubicBezTo>
                  <a:pt x="17321" y="17685"/>
                  <a:pt x="17816" y="18082"/>
                  <a:pt x="17816" y="18571"/>
                </a:cubicBezTo>
                <a:cubicBezTo>
                  <a:pt x="17816" y="19037"/>
                  <a:pt x="17321" y="19433"/>
                  <a:pt x="16739" y="19433"/>
                </a:cubicBezTo>
                <a:close/>
                <a:moveTo>
                  <a:pt x="16739" y="18548"/>
                </a:moveTo>
                <a:cubicBezTo>
                  <a:pt x="16709" y="18548"/>
                  <a:pt x="16709" y="18571"/>
                  <a:pt x="16709" y="18571"/>
                </a:cubicBezTo>
                <a:lnTo>
                  <a:pt x="16739" y="18548"/>
                </a:lnTo>
                <a:close/>
                <a:moveTo>
                  <a:pt x="21600" y="21600"/>
                </a:moveTo>
                <a:lnTo>
                  <a:pt x="0" y="21600"/>
                </a:lnTo>
                <a:lnTo>
                  <a:pt x="0" y="15542"/>
                </a:lnTo>
                <a:lnTo>
                  <a:pt x="21600" y="15542"/>
                </a:lnTo>
                <a:lnTo>
                  <a:pt x="21600" y="21600"/>
                </a:lnTo>
                <a:close/>
                <a:moveTo>
                  <a:pt x="20494" y="20715"/>
                </a:moveTo>
                <a:lnTo>
                  <a:pt x="20494" y="16427"/>
                </a:lnTo>
                <a:lnTo>
                  <a:pt x="1106" y="16427"/>
                </a:lnTo>
                <a:lnTo>
                  <a:pt x="1106" y="20715"/>
                </a:lnTo>
                <a:lnTo>
                  <a:pt x="20494" y="20715"/>
                </a:lnTo>
                <a:close/>
                <a:moveTo>
                  <a:pt x="21600" y="14680"/>
                </a:moveTo>
                <a:lnTo>
                  <a:pt x="0" y="14680"/>
                </a:lnTo>
                <a:lnTo>
                  <a:pt x="0" y="0"/>
                </a:lnTo>
                <a:lnTo>
                  <a:pt x="21600" y="0"/>
                </a:lnTo>
                <a:lnTo>
                  <a:pt x="21600" y="14680"/>
                </a:lnTo>
                <a:close/>
                <a:moveTo>
                  <a:pt x="20494" y="13817"/>
                </a:moveTo>
                <a:lnTo>
                  <a:pt x="20494" y="862"/>
                </a:lnTo>
                <a:lnTo>
                  <a:pt x="1106" y="862"/>
                </a:lnTo>
                <a:lnTo>
                  <a:pt x="1106" y="13817"/>
                </a:lnTo>
                <a:lnTo>
                  <a:pt x="20494" y="1381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0" name="Shape"/>
          <p:cNvSpPr/>
          <p:nvPr/>
        </p:nvSpPr>
        <p:spPr>
          <a:xfrm>
            <a:off x="7046063" y="12113594"/>
            <a:ext cx="713392" cy="866996"/>
          </a:xfrm>
          <a:custGeom>
            <a:avLst/>
            <a:gdLst/>
            <a:ahLst/>
            <a:cxnLst>
              <a:cxn ang="0">
                <a:pos x="wd2" y="hd2"/>
              </a:cxn>
              <a:cxn ang="5400000">
                <a:pos x="wd2" y="hd2"/>
              </a:cxn>
              <a:cxn ang="10800000">
                <a:pos x="wd2" y="hd2"/>
              </a:cxn>
              <a:cxn ang="16200000">
                <a:pos x="wd2" y="hd2"/>
              </a:cxn>
            </a:cxnLst>
            <a:rect l="0" t="0" r="r" b="b"/>
            <a:pathLst>
              <a:path w="21600" h="21600" extrusionOk="0">
                <a:moveTo>
                  <a:pt x="21100" y="2123"/>
                </a:moveTo>
                <a:cubicBezTo>
                  <a:pt x="21021" y="2123"/>
                  <a:pt x="20969" y="2123"/>
                  <a:pt x="20890" y="2123"/>
                </a:cubicBezTo>
                <a:cubicBezTo>
                  <a:pt x="14602" y="2123"/>
                  <a:pt x="11129" y="173"/>
                  <a:pt x="11076" y="152"/>
                </a:cubicBezTo>
                <a:lnTo>
                  <a:pt x="10787" y="0"/>
                </a:lnTo>
                <a:lnTo>
                  <a:pt x="10524" y="152"/>
                </a:lnTo>
                <a:cubicBezTo>
                  <a:pt x="10471" y="173"/>
                  <a:pt x="6998" y="2123"/>
                  <a:pt x="684" y="2123"/>
                </a:cubicBezTo>
                <a:cubicBezTo>
                  <a:pt x="631" y="2123"/>
                  <a:pt x="552" y="2123"/>
                  <a:pt x="500" y="2123"/>
                </a:cubicBezTo>
                <a:lnTo>
                  <a:pt x="0" y="2102"/>
                </a:lnTo>
                <a:lnTo>
                  <a:pt x="0" y="11677"/>
                </a:lnTo>
                <a:cubicBezTo>
                  <a:pt x="0" y="16660"/>
                  <a:pt x="5525" y="20820"/>
                  <a:pt x="10708" y="21600"/>
                </a:cubicBezTo>
                <a:lnTo>
                  <a:pt x="10892" y="21600"/>
                </a:lnTo>
                <a:cubicBezTo>
                  <a:pt x="16049" y="20820"/>
                  <a:pt x="21600" y="16660"/>
                  <a:pt x="21600" y="11677"/>
                </a:cubicBezTo>
                <a:lnTo>
                  <a:pt x="21600" y="2102"/>
                </a:lnTo>
                <a:lnTo>
                  <a:pt x="21100" y="2123"/>
                </a:lnTo>
                <a:close/>
                <a:moveTo>
                  <a:pt x="20600" y="11677"/>
                </a:moveTo>
                <a:cubicBezTo>
                  <a:pt x="20600" y="16140"/>
                  <a:pt x="15444" y="20040"/>
                  <a:pt x="10787" y="20777"/>
                </a:cubicBezTo>
                <a:cubicBezTo>
                  <a:pt x="6130" y="20040"/>
                  <a:pt x="1000" y="16140"/>
                  <a:pt x="1000" y="11677"/>
                </a:cubicBezTo>
                <a:lnTo>
                  <a:pt x="1000" y="2925"/>
                </a:lnTo>
                <a:cubicBezTo>
                  <a:pt x="6498" y="2881"/>
                  <a:pt x="9840" y="1452"/>
                  <a:pt x="10787" y="975"/>
                </a:cubicBezTo>
                <a:cubicBezTo>
                  <a:pt x="11760" y="1452"/>
                  <a:pt x="15102" y="2881"/>
                  <a:pt x="20600" y="2925"/>
                </a:cubicBezTo>
                <a:lnTo>
                  <a:pt x="20600" y="11677"/>
                </a:lnTo>
                <a:close/>
                <a:moveTo>
                  <a:pt x="10576" y="1690"/>
                </a:moveTo>
                <a:cubicBezTo>
                  <a:pt x="9971" y="1950"/>
                  <a:pt x="9287" y="2188"/>
                  <a:pt x="8551" y="2405"/>
                </a:cubicBezTo>
                <a:cubicBezTo>
                  <a:pt x="6577" y="2990"/>
                  <a:pt x="4420" y="3336"/>
                  <a:pt x="2105" y="3445"/>
                </a:cubicBezTo>
                <a:lnTo>
                  <a:pt x="1657" y="3466"/>
                </a:lnTo>
                <a:lnTo>
                  <a:pt x="1657" y="11677"/>
                </a:lnTo>
                <a:cubicBezTo>
                  <a:pt x="1657" y="15815"/>
                  <a:pt x="6314" y="19434"/>
                  <a:pt x="10682" y="20213"/>
                </a:cubicBezTo>
                <a:lnTo>
                  <a:pt x="10892" y="20213"/>
                </a:lnTo>
                <a:cubicBezTo>
                  <a:pt x="15259" y="19434"/>
                  <a:pt x="19943" y="15815"/>
                  <a:pt x="19943" y="11677"/>
                </a:cubicBezTo>
                <a:lnTo>
                  <a:pt x="19943" y="3466"/>
                </a:lnTo>
                <a:lnTo>
                  <a:pt x="19469" y="3445"/>
                </a:lnTo>
                <a:cubicBezTo>
                  <a:pt x="17180" y="3336"/>
                  <a:pt x="15023" y="2990"/>
                  <a:pt x="13049" y="2405"/>
                </a:cubicBezTo>
                <a:cubicBezTo>
                  <a:pt x="12313" y="2188"/>
                  <a:pt x="11629" y="1950"/>
                  <a:pt x="11024" y="1690"/>
                </a:cubicBezTo>
                <a:lnTo>
                  <a:pt x="10787" y="1603"/>
                </a:lnTo>
                <a:lnTo>
                  <a:pt x="10576" y="1690"/>
                </a:lnTo>
                <a:close/>
                <a:moveTo>
                  <a:pt x="12707" y="3185"/>
                </a:moveTo>
                <a:cubicBezTo>
                  <a:pt x="14628" y="3748"/>
                  <a:pt x="16733" y="4095"/>
                  <a:pt x="18969" y="4225"/>
                </a:cubicBezTo>
                <a:lnTo>
                  <a:pt x="18969" y="11677"/>
                </a:lnTo>
                <a:cubicBezTo>
                  <a:pt x="18969" y="15339"/>
                  <a:pt x="14681" y="18654"/>
                  <a:pt x="10787" y="19390"/>
                </a:cubicBezTo>
                <a:cubicBezTo>
                  <a:pt x="6919" y="18654"/>
                  <a:pt x="2631" y="15339"/>
                  <a:pt x="2631" y="11677"/>
                </a:cubicBezTo>
                <a:lnTo>
                  <a:pt x="2631" y="4225"/>
                </a:lnTo>
                <a:cubicBezTo>
                  <a:pt x="4867" y="4095"/>
                  <a:pt x="6972" y="3748"/>
                  <a:pt x="8893" y="3185"/>
                </a:cubicBezTo>
                <a:cubicBezTo>
                  <a:pt x="9577" y="2990"/>
                  <a:pt x="10208" y="2751"/>
                  <a:pt x="10787" y="2513"/>
                </a:cubicBezTo>
                <a:cubicBezTo>
                  <a:pt x="11392" y="2751"/>
                  <a:pt x="12023" y="2990"/>
                  <a:pt x="12707" y="3185"/>
                </a:cubicBezTo>
                <a:close/>
                <a:moveTo>
                  <a:pt x="7840" y="6933"/>
                </a:moveTo>
                <a:lnTo>
                  <a:pt x="7840" y="8904"/>
                </a:lnTo>
                <a:lnTo>
                  <a:pt x="6183" y="8904"/>
                </a:lnTo>
                <a:lnTo>
                  <a:pt x="6183" y="15490"/>
                </a:lnTo>
                <a:lnTo>
                  <a:pt x="15417" y="15490"/>
                </a:lnTo>
                <a:lnTo>
                  <a:pt x="15417" y="8904"/>
                </a:lnTo>
                <a:lnTo>
                  <a:pt x="13760" y="8904"/>
                </a:lnTo>
                <a:lnTo>
                  <a:pt x="13760" y="6933"/>
                </a:lnTo>
                <a:cubicBezTo>
                  <a:pt x="13760" y="5590"/>
                  <a:pt x="12444" y="4485"/>
                  <a:pt x="10787" y="4485"/>
                </a:cubicBezTo>
                <a:cubicBezTo>
                  <a:pt x="9156" y="4485"/>
                  <a:pt x="7840" y="5590"/>
                  <a:pt x="7840" y="6933"/>
                </a:cubicBezTo>
                <a:close/>
                <a:moveTo>
                  <a:pt x="14418" y="14667"/>
                </a:moveTo>
                <a:lnTo>
                  <a:pt x="7182" y="14667"/>
                </a:lnTo>
                <a:lnTo>
                  <a:pt x="7182" y="9728"/>
                </a:lnTo>
                <a:lnTo>
                  <a:pt x="14418" y="9728"/>
                </a:lnTo>
                <a:lnTo>
                  <a:pt x="14418" y="14667"/>
                </a:lnTo>
                <a:close/>
                <a:moveTo>
                  <a:pt x="12786" y="6933"/>
                </a:moveTo>
                <a:lnTo>
                  <a:pt x="12786" y="8904"/>
                </a:lnTo>
                <a:lnTo>
                  <a:pt x="8814" y="8904"/>
                </a:lnTo>
                <a:lnTo>
                  <a:pt x="8814" y="6933"/>
                </a:lnTo>
                <a:cubicBezTo>
                  <a:pt x="8814" y="6045"/>
                  <a:pt x="9708" y="5308"/>
                  <a:pt x="10787" y="5308"/>
                </a:cubicBezTo>
                <a:cubicBezTo>
                  <a:pt x="11892" y="5308"/>
                  <a:pt x="12786" y="6045"/>
                  <a:pt x="12786" y="693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1" name="Shape"/>
          <p:cNvSpPr/>
          <p:nvPr/>
        </p:nvSpPr>
        <p:spPr>
          <a:xfrm>
            <a:off x="10788247" y="12136642"/>
            <a:ext cx="582828" cy="820913"/>
          </a:xfrm>
          <a:custGeom>
            <a:avLst/>
            <a:gdLst/>
            <a:ahLst/>
            <a:cxnLst>
              <a:cxn ang="0">
                <a:pos x="wd2" y="hd2"/>
              </a:cxn>
              <a:cxn ang="5400000">
                <a:pos x="wd2" y="hd2"/>
              </a:cxn>
              <a:cxn ang="10800000">
                <a:pos x="wd2" y="hd2"/>
              </a:cxn>
              <a:cxn ang="16200000">
                <a:pos x="wd2" y="hd2"/>
              </a:cxn>
            </a:cxnLst>
            <a:rect l="0" t="0" r="r" b="b"/>
            <a:pathLst>
              <a:path w="21600" h="21600" extrusionOk="0">
                <a:moveTo>
                  <a:pt x="21600" y="14850"/>
                </a:moveTo>
                <a:lnTo>
                  <a:pt x="21600" y="9336"/>
                </a:lnTo>
                <a:lnTo>
                  <a:pt x="0" y="9336"/>
                </a:lnTo>
                <a:lnTo>
                  <a:pt x="0" y="14850"/>
                </a:lnTo>
                <a:lnTo>
                  <a:pt x="21600" y="14850"/>
                </a:lnTo>
                <a:close/>
                <a:moveTo>
                  <a:pt x="20409" y="10205"/>
                </a:moveTo>
                <a:lnTo>
                  <a:pt x="20409" y="14003"/>
                </a:lnTo>
                <a:lnTo>
                  <a:pt x="1223" y="14003"/>
                </a:lnTo>
                <a:lnTo>
                  <a:pt x="1223" y="10205"/>
                </a:lnTo>
                <a:lnTo>
                  <a:pt x="20409" y="10205"/>
                </a:lnTo>
                <a:close/>
                <a:moveTo>
                  <a:pt x="18091" y="12104"/>
                </a:moveTo>
                <a:cubicBezTo>
                  <a:pt x="18091" y="12516"/>
                  <a:pt x="17608" y="12882"/>
                  <a:pt x="16997" y="12882"/>
                </a:cubicBezTo>
                <a:cubicBezTo>
                  <a:pt x="16385" y="12882"/>
                  <a:pt x="15902" y="12516"/>
                  <a:pt x="15902" y="12104"/>
                </a:cubicBezTo>
                <a:cubicBezTo>
                  <a:pt x="15902" y="11669"/>
                  <a:pt x="16385" y="11326"/>
                  <a:pt x="16997" y="11326"/>
                </a:cubicBezTo>
                <a:cubicBezTo>
                  <a:pt x="17608" y="11326"/>
                  <a:pt x="18091" y="11669"/>
                  <a:pt x="18091" y="12104"/>
                </a:cubicBezTo>
                <a:close/>
                <a:moveTo>
                  <a:pt x="21600" y="21600"/>
                </a:moveTo>
                <a:lnTo>
                  <a:pt x="21600" y="16063"/>
                </a:lnTo>
                <a:lnTo>
                  <a:pt x="0" y="16063"/>
                </a:lnTo>
                <a:lnTo>
                  <a:pt x="0" y="21600"/>
                </a:lnTo>
                <a:lnTo>
                  <a:pt x="21600" y="21600"/>
                </a:lnTo>
                <a:close/>
                <a:moveTo>
                  <a:pt x="20409" y="16932"/>
                </a:moveTo>
                <a:lnTo>
                  <a:pt x="20409" y="20731"/>
                </a:lnTo>
                <a:lnTo>
                  <a:pt x="1223" y="20731"/>
                </a:lnTo>
                <a:lnTo>
                  <a:pt x="1223" y="16932"/>
                </a:lnTo>
                <a:lnTo>
                  <a:pt x="20409" y="16932"/>
                </a:lnTo>
                <a:close/>
                <a:moveTo>
                  <a:pt x="18091" y="18831"/>
                </a:moveTo>
                <a:cubicBezTo>
                  <a:pt x="18091" y="19266"/>
                  <a:pt x="17608" y="19609"/>
                  <a:pt x="16997" y="19609"/>
                </a:cubicBezTo>
                <a:cubicBezTo>
                  <a:pt x="16385" y="19609"/>
                  <a:pt x="15902" y="19266"/>
                  <a:pt x="15902" y="18831"/>
                </a:cubicBezTo>
                <a:cubicBezTo>
                  <a:pt x="15902" y="18397"/>
                  <a:pt x="16385" y="18053"/>
                  <a:pt x="16997" y="18053"/>
                </a:cubicBezTo>
                <a:cubicBezTo>
                  <a:pt x="17608" y="18053"/>
                  <a:pt x="18091" y="18397"/>
                  <a:pt x="18091" y="18831"/>
                </a:cubicBezTo>
                <a:close/>
                <a:moveTo>
                  <a:pt x="10784" y="0"/>
                </a:moveTo>
                <a:cubicBezTo>
                  <a:pt x="7919" y="0"/>
                  <a:pt x="5215" y="801"/>
                  <a:pt x="3155" y="2265"/>
                </a:cubicBezTo>
                <a:cubicBezTo>
                  <a:pt x="1127" y="3707"/>
                  <a:pt x="0" y="5629"/>
                  <a:pt x="0" y="7688"/>
                </a:cubicBezTo>
                <a:lnTo>
                  <a:pt x="0" y="8123"/>
                </a:lnTo>
                <a:lnTo>
                  <a:pt x="9593" y="8123"/>
                </a:lnTo>
                <a:lnTo>
                  <a:pt x="9593" y="7688"/>
                </a:lnTo>
                <a:cubicBezTo>
                  <a:pt x="9593" y="7459"/>
                  <a:pt x="9722" y="7253"/>
                  <a:pt x="9947" y="7093"/>
                </a:cubicBezTo>
                <a:cubicBezTo>
                  <a:pt x="10172" y="6910"/>
                  <a:pt x="10462" y="6819"/>
                  <a:pt x="10784" y="6819"/>
                </a:cubicBezTo>
                <a:cubicBezTo>
                  <a:pt x="11460" y="6819"/>
                  <a:pt x="12007" y="7208"/>
                  <a:pt x="12007" y="7688"/>
                </a:cubicBezTo>
                <a:lnTo>
                  <a:pt x="12007" y="8123"/>
                </a:lnTo>
                <a:lnTo>
                  <a:pt x="21600" y="8123"/>
                </a:lnTo>
                <a:lnTo>
                  <a:pt x="21600" y="7688"/>
                </a:lnTo>
                <a:cubicBezTo>
                  <a:pt x="21600" y="3455"/>
                  <a:pt x="16771" y="0"/>
                  <a:pt x="10784" y="0"/>
                </a:cubicBezTo>
                <a:close/>
                <a:moveTo>
                  <a:pt x="18381" y="5766"/>
                </a:moveTo>
                <a:lnTo>
                  <a:pt x="17866" y="4988"/>
                </a:lnTo>
                <a:lnTo>
                  <a:pt x="12715" y="6613"/>
                </a:lnTo>
                <a:cubicBezTo>
                  <a:pt x="12265" y="6224"/>
                  <a:pt x="11556" y="5972"/>
                  <a:pt x="10816" y="5972"/>
                </a:cubicBezTo>
                <a:lnTo>
                  <a:pt x="10784" y="5972"/>
                </a:lnTo>
                <a:cubicBezTo>
                  <a:pt x="10140" y="5972"/>
                  <a:pt x="9528" y="6155"/>
                  <a:pt x="9078" y="6475"/>
                </a:cubicBezTo>
                <a:cubicBezTo>
                  <a:pt x="8788" y="6704"/>
                  <a:pt x="8563" y="6956"/>
                  <a:pt x="8434" y="7253"/>
                </a:cubicBezTo>
                <a:lnTo>
                  <a:pt x="1223" y="7253"/>
                </a:lnTo>
                <a:cubicBezTo>
                  <a:pt x="1384" y="5606"/>
                  <a:pt x="2350" y="4050"/>
                  <a:pt x="4024" y="2860"/>
                </a:cubicBezTo>
                <a:cubicBezTo>
                  <a:pt x="5827" y="1579"/>
                  <a:pt x="8241" y="869"/>
                  <a:pt x="10784" y="869"/>
                </a:cubicBezTo>
                <a:cubicBezTo>
                  <a:pt x="15870" y="869"/>
                  <a:pt x="20055" y="3707"/>
                  <a:pt x="20377" y="7253"/>
                </a:cubicBezTo>
                <a:lnTo>
                  <a:pt x="13649" y="7253"/>
                </a:lnTo>
                <a:lnTo>
                  <a:pt x="18381" y="5766"/>
                </a:lnTo>
                <a:close/>
                <a:moveTo>
                  <a:pt x="16610" y="4164"/>
                </a:moveTo>
                <a:lnTo>
                  <a:pt x="13005" y="5286"/>
                </a:lnTo>
                <a:cubicBezTo>
                  <a:pt x="11943" y="4233"/>
                  <a:pt x="10204" y="3547"/>
                  <a:pt x="8241" y="3547"/>
                </a:cubicBezTo>
                <a:cubicBezTo>
                  <a:pt x="6921" y="3547"/>
                  <a:pt x="5698" y="3867"/>
                  <a:pt x="4732" y="4393"/>
                </a:cubicBezTo>
                <a:cubicBezTo>
                  <a:pt x="6116" y="3089"/>
                  <a:pt x="8305" y="2242"/>
                  <a:pt x="10784" y="2265"/>
                </a:cubicBezTo>
                <a:cubicBezTo>
                  <a:pt x="13102" y="2265"/>
                  <a:pt x="15194" y="2997"/>
                  <a:pt x="16610" y="416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2" name="Shape"/>
          <p:cNvSpPr/>
          <p:nvPr/>
        </p:nvSpPr>
        <p:spPr>
          <a:xfrm>
            <a:off x="12417139" y="8399259"/>
            <a:ext cx="909236" cy="909235"/>
          </a:xfrm>
          <a:custGeom>
            <a:avLst/>
            <a:gdLst/>
            <a:ahLst/>
            <a:cxnLst>
              <a:cxn ang="0">
                <a:pos x="wd2" y="hd2"/>
              </a:cxn>
              <a:cxn ang="5400000">
                <a:pos x="wd2" y="hd2"/>
              </a:cxn>
              <a:cxn ang="10800000">
                <a:pos x="wd2" y="hd2"/>
              </a:cxn>
              <a:cxn ang="16200000">
                <a:pos x="wd2" y="hd2"/>
              </a:cxn>
            </a:cxnLst>
            <a:rect l="0" t="0" r="r" b="b"/>
            <a:pathLst>
              <a:path w="21600" h="21600" extrusionOk="0">
                <a:moveTo>
                  <a:pt x="14731" y="6807"/>
                </a:moveTo>
                <a:lnTo>
                  <a:pt x="16076" y="5524"/>
                </a:lnTo>
                <a:lnTo>
                  <a:pt x="14421" y="6538"/>
                </a:lnTo>
                <a:cubicBezTo>
                  <a:pt x="13448" y="5710"/>
                  <a:pt x="12186" y="5214"/>
                  <a:pt x="10800" y="5214"/>
                </a:cubicBezTo>
                <a:cubicBezTo>
                  <a:pt x="7717" y="5214"/>
                  <a:pt x="5214" y="7717"/>
                  <a:pt x="5214" y="10800"/>
                </a:cubicBezTo>
                <a:cubicBezTo>
                  <a:pt x="5214" y="12352"/>
                  <a:pt x="5855" y="13779"/>
                  <a:pt x="6890" y="14793"/>
                </a:cubicBezTo>
                <a:lnTo>
                  <a:pt x="5545" y="16055"/>
                </a:lnTo>
                <a:lnTo>
                  <a:pt x="7200" y="15062"/>
                </a:lnTo>
                <a:cubicBezTo>
                  <a:pt x="8172" y="15890"/>
                  <a:pt x="9434" y="16386"/>
                  <a:pt x="10800" y="16386"/>
                </a:cubicBezTo>
                <a:cubicBezTo>
                  <a:pt x="13883" y="16386"/>
                  <a:pt x="16407" y="13883"/>
                  <a:pt x="16407" y="10800"/>
                </a:cubicBezTo>
                <a:cubicBezTo>
                  <a:pt x="16407" y="9248"/>
                  <a:pt x="15766" y="7821"/>
                  <a:pt x="14731" y="6807"/>
                </a:cubicBezTo>
                <a:close/>
                <a:moveTo>
                  <a:pt x="6000" y="10800"/>
                </a:moveTo>
                <a:cubicBezTo>
                  <a:pt x="6000" y="8152"/>
                  <a:pt x="8152" y="5979"/>
                  <a:pt x="10800" y="5979"/>
                </a:cubicBezTo>
                <a:cubicBezTo>
                  <a:pt x="11897" y="5979"/>
                  <a:pt x="12910" y="6352"/>
                  <a:pt x="13717" y="6972"/>
                </a:cubicBezTo>
                <a:lnTo>
                  <a:pt x="9269" y="9662"/>
                </a:lnTo>
                <a:lnTo>
                  <a:pt x="10841" y="9828"/>
                </a:lnTo>
                <a:lnTo>
                  <a:pt x="7572" y="12476"/>
                </a:lnTo>
                <a:lnTo>
                  <a:pt x="9166" y="12641"/>
                </a:lnTo>
                <a:lnTo>
                  <a:pt x="7448" y="14255"/>
                </a:lnTo>
                <a:cubicBezTo>
                  <a:pt x="6559" y="13366"/>
                  <a:pt x="6000" y="12145"/>
                  <a:pt x="6000" y="10800"/>
                </a:cubicBezTo>
                <a:close/>
                <a:moveTo>
                  <a:pt x="10800" y="15621"/>
                </a:moveTo>
                <a:cubicBezTo>
                  <a:pt x="9724" y="15621"/>
                  <a:pt x="8710" y="15248"/>
                  <a:pt x="7903" y="14628"/>
                </a:cubicBezTo>
                <a:lnTo>
                  <a:pt x="12352" y="11938"/>
                </a:lnTo>
                <a:lnTo>
                  <a:pt x="10759" y="11772"/>
                </a:lnTo>
                <a:lnTo>
                  <a:pt x="14048" y="9124"/>
                </a:lnTo>
                <a:lnTo>
                  <a:pt x="12455" y="8959"/>
                </a:lnTo>
                <a:lnTo>
                  <a:pt x="14152" y="7345"/>
                </a:lnTo>
                <a:cubicBezTo>
                  <a:pt x="15062" y="8214"/>
                  <a:pt x="15621" y="9455"/>
                  <a:pt x="15621" y="10800"/>
                </a:cubicBezTo>
                <a:cubicBezTo>
                  <a:pt x="15621" y="13448"/>
                  <a:pt x="13469" y="15621"/>
                  <a:pt x="10800" y="15621"/>
                </a:cubicBezTo>
                <a:close/>
                <a:moveTo>
                  <a:pt x="21579" y="10366"/>
                </a:moveTo>
                <a:lnTo>
                  <a:pt x="21559" y="10200"/>
                </a:lnTo>
                <a:lnTo>
                  <a:pt x="21434" y="10097"/>
                </a:lnTo>
                <a:cubicBezTo>
                  <a:pt x="21166" y="9910"/>
                  <a:pt x="20752" y="9641"/>
                  <a:pt x="20090" y="9559"/>
                </a:cubicBezTo>
                <a:cubicBezTo>
                  <a:pt x="20028" y="9559"/>
                  <a:pt x="19986" y="9538"/>
                  <a:pt x="19945" y="9538"/>
                </a:cubicBezTo>
                <a:cubicBezTo>
                  <a:pt x="19903" y="9186"/>
                  <a:pt x="19841" y="8814"/>
                  <a:pt x="19738" y="8483"/>
                </a:cubicBezTo>
                <a:cubicBezTo>
                  <a:pt x="19779" y="8462"/>
                  <a:pt x="19821" y="8421"/>
                  <a:pt x="19883" y="8379"/>
                </a:cubicBezTo>
                <a:cubicBezTo>
                  <a:pt x="20441" y="8069"/>
                  <a:pt x="20731" y="7676"/>
                  <a:pt x="20897" y="7386"/>
                </a:cubicBezTo>
                <a:lnTo>
                  <a:pt x="20979" y="7241"/>
                </a:lnTo>
                <a:lnTo>
                  <a:pt x="20938" y="7097"/>
                </a:lnTo>
                <a:cubicBezTo>
                  <a:pt x="20897" y="6952"/>
                  <a:pt x="20834" y="6807"/>
                  <a:pt x="20772" y="6683"/>
                </a:cubicBezTo>
                <a:cubicBezTo>
                  <a:pt x="20731" y="6559"/>
                  <a:pt x="20669" y="6393"/>
                  <a:pt x="20586" y="6269"/>
                </a:cubicBezTo>
                <a:lnTo>
                  <a:pt x="20503" y="6124"/>
                </a:lnTo>
                <a:lnTo>
                  <a:pt x="20338" y="6083"/>
                </a:lnTo>
                <a:cubicBezTo>
                  <a:pt x="20048" y="6021"/>
                  <a:pt x="19552" y="5938"/>
                  <a:pt x="18910" y="6103"/>
                </a:cubicBezTo>
                <a:cubicBezTo>
                  <a:pt x="18848" y="6124"/>
                  <a:pt x="18807" y="6124"/>
                  <a:pt x="18786" y="6145"/>
                </a:cubicBezTo>
                <a:cubicBezTo>
                  <a:pt x="18600" y="5834"/>
                  <a:pt x="18393" y="5524"/>
                  <a:pt x="18166" y="5234"/>
                </a:cubicBezTo>
                <a:cubicBezTo>
                  <a:pt x="18186" y="5193"/>
                  <a:pt x="18228" y="5152"/>
                  <a:pt x="18269" y="5110"/>
                </a:cubicBezTo>
                <a:cubicBezTo>
                  <a:pt x="18662" y="4593"/>
                  <a:pt x="18766" y="4117"/>
                  <a:pt x="18807" y="3807"/>
                </a:cubicBezTo>
                <a:lnTo>
                  <a:pt x="18848" y="3641"/>
                </a:lnTo>
                <a:lnTo>
                  <a:pt x="18745" y="3497"/>
                </a:lnTo>
                <a:cubicBezTo>
                  <a:pt x="18662" y="3393"/>
                  <a:pt x="18538" y="3269"/>
                  <a:pt x="18434" y="3186"/>
                </a:cubicBezTo>
                <a:cubicBezTo>
                  <a:pt x="18352" y="3083"/>
                  <a:pt x="18228" y="2959"/>
                  <a:pt x="18124" y="2876"/>
                </a:cubicBezTo>
                <a:lnTo>
                  <a:pt x="17979" y="2772"/>
                </a:lnTo>
                <a:lnTo>
                  <a:pt x="17814" y="2793"/>
                </a:lnTo>
                <a:cubicBezTo>
                  <a:pt x="17503" y="2855"/>
                  <a:pt x="17028" y="2959"/>
                  <a:pt x="16510" y="3372"/>
                </a:cubicBezTo>
                <a:cubicBezTo>
                  <a:pt x="16448" y="3393"/>
                  <a:pt x="16407" y="3434"/>
                  <a:pt x="16386" y="3434"/>
                </a:cubicBezTo>
                <a:cubicBezTo>
                  <a:pt x="16097" y="3228"/>
                  <a:pt x="15786" y="3021"/>
                  <a:pt x="15476" y="2834"/>
                </a:cubicBezTo>
                <a:cubicBezTo>
                  <a:pt x="15476" y="2793"/>
                  <a:pt x="15497" y="2752"/>
                  <a:pt x="15517" y="2690"/>
                </a:cubicBezTo>
                <a:cubicBezTo>
                  <a:pt x="15683" y="2069"/>
                  <a:pt x="15600" y="1572"/>
                  <a:pt x="15517" y="1262"/>
                </a:cubicBezTo>
                <a:lnTo>
                  <a:pt x="15476" y="1097"/>
                </a:lnTo>
                <a:lnTo>
                  <a:pt x="15331" y="1014"/>
                </a:lnTo>
                <a:cubicBezTo>
                  <a:pt x="15228" y="952"/>
                  <a:pt x="15062" y="890"/>
                  <a:pt x="14938" y="828"/>
                </a:cubicBezTo>
                <a:cubicBezTo>
                  <a:pt x="14814" y="786"/>
                  <a:pt x="14648" y="724"/>
                  <a:pt x="14524" y="683"/>
                </a:cubicBezTo>
                <a:lnTo>
                  <a:pt x="14359" y="641"/>
                </a:lnTo>
                <a:lnTo>
                  <a:pt x="14214" y="724"/>
                </a:lnTo>
                <a:cubicBezTo>
                  <a:pt x="13945" y="890"/>
                  <a:pt x="13552" y="1179"/>
                  <a:pt x="13221" y="1759"/>
                </a:cubicBezTo>
                <a:cubicBezTo>
                  <a:pt x="13179" y="1800"/>
                  <a:pt x="13159" y="1841"/>
                  <a:pt x="13159" y="1862"/>
                </a:cubicBezTo>
                <a:cubicBezTo>
                  <a:pt x="12807" y="1779"/>
                  <a:pt x="12434" y="1697"/>
                  <a:pt x="12083" y="1655"/>
                </a:cubicBezTo>
                <a:cubicBezTo>
                  <a:pt x="12062" y="1614"/>
                  <a:pt x="12062" y="1572"/>
                  <a:pt x="12041" y="1490"/>
                </a:cubicBezTo>
                <a:cubicBezTo>
                  <a:pt x="11959" y="848"/>
                  <a:pt x="11710" y="434"/>
                  <a:pt x="11524" y="186"/>
                </a:cubicBezTo>
                <a:lnTo>
                  <a:pt x="11421" y="41"/>
                </a:lnTo>
                <a:lnTo>
                  <a:pt x="11255" y="21"/>
                </a:lnTo>
                <a:cubicBezTo>
                  <a:pt x="11110" y="0"/>
                  <a:pt x="10945" y="0"/>
                  <a:pt x="10800" y="0"/>
                </a:cubicBezTo>
                <a:cubicBezTo>
                  <a:pt x="10676" y="0"/>
                  <a:pt x="10510" y="0"/>
                  <a:pt x="10366" y="21"/>
                </a:cubicBezTo>
                <a:lnTo>
                  <a:pt x="10200" y="41"/>
                </a:lnTo>
                <a:lnTo>
                  <a:pt x="10097" y="186"/>
                </a:lnTo>
                <a:cubicBezTo>
                  <a:pt x="9910" y="434"/>
                  <a:pt x="9662" y="848"/>
                  <a:pt x="9579" y="1510"/>
                </a:cubicBezTo>
                <a:cubicBezTo>
                  <a:pt x="9559" y="1572"/>
                  <a:pt x="9559" y="1614"/>
                  <a:pt x="9538" y="1655"/>
                </a:cubicBezTo>
                <a:cubicBezTo>
                  <a:pt x="9166" y="1697"/>
                  <a:pt x="8814" y="1779"/>
                  <a:pt x="8483" y="1862"/>
                </a:cubicBezTo>
                <a:cubicBezTo>
                  <a:pt x="8462" y="1841"/>
                  <a:pt x="8421" y="1800"/>
                  <a:pt x="8400" y="1738"/>
                </a:cubicBezTo>
                <a:cubicBezTo>
                  <a:pt x="8069" y="1159"/>
                  <a:pt x="7676" y="890"/>
                  <a:pt x="7407" y="724"/>
                </a:cubicBezTo>
                <a:lnTo>
                  <a:pt x="7262" y="621"/>
                </a:lnTo>
                <a:lnTo>
                  <a:pt x="7097" y="683"/>
                </a:lnTo>
                <a:cubicBezTo>
                  <a:pt x="6952" y="703"/>
                  <a:pt x="6807" y="766"/>
                  <a:pt x="6683" y="828"/>
                </a:cubicBezTo>
                <a:cubicBezTo>
                  <a:pt x="6559" y="869"/>
                  <a:pt x="6393" y="952"/>
                  <a:pt x="6290" y="1014"/>
                </a:cubicBezTo>
                <a:lnTo>
                  <a:pt x="6124" y="1097"/>
                </a:lnTo>
                <a:lnTo>
                  <a:pt x="6083" y="1262"/>
                </a:lnTo>
                <a:cubicBezTo>
                  <a:pt x="6021" y="1572"/>
                  <a:pt x="5938" y="2048"/>
                  <a:pt x="6103" y="2690"/>
                </a:cubicBezTo>
                <a:cubicBezTo>
                  <a:pt x="6124" y="2752"/>
                  <a:pt x="6145" y="2793"/>
                  <a:pt x="6145" y="2834"/>
                </a:cubicBezTo>
                <a:cubicBezTo>
                  <a:pt x="5814" y="3021"/>
                  <a:pt x="5524" y="3228"/>
                  <a:pt x="5234" y="3434"/>
                </a:cubicBezTo>
                <a:cubicBezTo>
                  <a:pt x="5214" y="3414"/>
                  <a:pt x="5172" y="3393"/>
                  <a:pt x="5110" y="3352"/>
                </a:cubicBezTo>
                <a:cubicBezTo>
                  <a:pt x="4593" y="2938"/>
                  <a:pt x="4117" y="2834"/>
                  <a:pt x="3807" y="2793"/>
                </a:cubicBezTo>
                <a:lnTo>
                  <a:pt x="3621" y="2752"/>
                </a:lnTo>
                <a:lnTo>
                  <a:pt x="3497" y="2876"/>
                </a:lnTo>
                <a:cubicBezTo>
                  <a:pt x="3393" y="2959"/>
                  <a:pt x="3269" y="3062"/>
                  <a:pt x="3166" y="3166"/>
                </a:cubicBezTo>
                <a:cubicBezTo>
                  <a:pt x="3083" y="3248"/>
                  <a:pt x="2959" y="3393"/>
                  <a:pt x="2876" y="3476"/>
                </a:cubicBezTo>
                <a:lnTo>
                  <a:pt x="2772" y="3621"/>
                </a:lnTo>
                <a:lnTo>
                  <a:pt x="2793" y="3786"/>
                </a:lnTo>
                <a:cubicBezTo>
                  <a:pt x="2855" y="4097"/>
                  <a:pt x="2959" y="4572"/>
                  <a:pt x="3352" y="5110"/>
                </a:cubicBezTo>
                <a:cubicBezTo>
                  <a:pt x="3393" y="5152"/>
                  <a:pt x="3434" y="5193"/>
                  <a:pt x="3455" y="5234"/>
                </a:cubicBezTo>
                <a:cubicBezTo>
                  <a:pt x="3207" y="5524"/>
                  <a:pt x="3000" y="5834"/>
                  <a:pt x="2855" y="6124"/>
                </a:cubicBezTo>
                <a:cubicBezTo>
                  <a:pt x="2814" y="6124"/>
                  <a:pt x="2752" y="6124"/>
                  <a:pt x="2690" y="6103"/>
                </a:cubicBezTo>
                <a:cubicBezTo>
                  <a:pt x="2048" y="5917"/>
                  <a:pt x="1572" y="6000"/>
                  <a:pt x="1262" y="6083"/>
                </a:cubicBezTo>
                <a:lnTo>
                  <a:pt x="1097" y="6124"/>
                </a:lnTo>
                <a:lnTo>
                  <a:pt x="1014" y="6269"/>
                </a:lnTo>
                <a:cubicBezTo>
                  <a:pt x="952" y="6372"/>
                  <a:pt x="890" y="6538"/>
                  <a:pt x="828" y="6662"/>
                </a:cubicBezTo>
                <a:cubicBezTo>
                  <a:pt x="786" y="6786"/>
                  <a:pt x="724" y="6952"/>
                  <a:pt x="683" y="7076"/>
                </a:cubicBezTo>
                <a:lnTo>
                  <a:pt x="641" y="7241"/>
                </a:lnTo>
                <a:lnTo>
                  <a:pt x="724" y="7386"/>
                </a:lnTo>
                <a:cubicBezTo>
                  <a:pt x="890" y="7655"/>
                  <a:pt x="1179" y="8048"/>
                  <a:pt x="1738" y="8379"/>
                </a:cubicBezTo>
                <a:cubicBezTo>
                  <a:pt x="1800" y="8421"/>
                  <a:pt x="1841" y="8441"/>
                  <a:pt x="1862" y="8462"/>
                </a:cubicBezTo>
                <a:cubicBezTo>
                  <a:pt x="1779" y="8834"/>
                  <a:pt x="1717" y="9186"/>
                  <a:pt x="1655" y="9538"/>
                </a:cubicBezTo>
                <a:cubicBezTo>
                  <a:pt x="1634" y="9538"/>
                  <a:pt x="1572" y="9559"/>
                  <a:pt x="1510" y="9559"/>
                </a:cubicBezTo>
                <a:cubicBezTo>
                  <a:pt x="848" y="9641"/>
                  <a:pt x="434" y="9910"/>
                  <a:pt x="186" y="10097"/>
                </a:cubicBezTo>
                <a:lnTo>
                  <a:pt x="41" y="10200"/>
                </a:lnTo>
                <a:lnTo>
                  <a:pt x="21" y="10366"/>
                </a:lnTo>
                <a:cubicBezTo>
                  <a:pt x="21" y="10490"/>
                  <a:pt x="0" y="10655"/>
                  <a:pt x="0" y="10800"/>
                </a:cubicBezTo>
                <a:cubicBezTo>
                  <a:pt x="0" y="10924"/>
                  <a:pt x="21" y="11110"/>
                  <a:pt x="21" y="11234"/>
                </a:cubicBezTo>
                <a:lnTo>
                  <a:pt x="41" y="11400"/>
                </a:lnTo>
                <a:lnTo>
                  <a:pt x="186" y="11503"/>
                </a:lnTo>
                <a:cubicBezTo>
                  <a:pt x="434" y="11690"/>
                  <a:pt x="848" y="11959"/>
                  <a:pt x="1510" y="12041"/>
                </a:cubicBezTo>
                <a:cubicBezTo>
                  <a:pt x="1572" y="12041"/>
                  <a:pt x="1634" y="12062"/>
                  <a:pt x="1655" y="12062"/>
                </a:cubicBezTo>
                <a:cubicBezTo>
                  <a:pt x="1717" y="12434"/>
                  <a:pt x="1779" y="12807"/>
                  <a:pt x="1883" y="13117"/>
                </a:cubicBezTo>
                <a:cubicBezTo>
                  <a:pt x="1841" y="13138"/>
                  <a:pt x="1800" y="13179"/>
                  <a:pt x="1738" y="13221"/>
                </a:cubicBezTo>
                <a:cubicBezTo>
                  <a:pt x="1179" y="13531"/>
                  <a:pt x="890" y="13945"/>
                  <a:pt x="724" y="14214"/>
                </a:cubicBezTo>
                <a:lnTo>
                  <a:pt x="641" y="14359"/>
                </a:lnTo>
                <a:lnTo>
                  <a:pt x="683" y="14524"/>
                </a:lnTo>
                <a:cubicBezTo>
                  <a:pt x="724" y="14648"/>
                  <a:pt x="786" y="14814"/>
                  <a:pt x="828" y="14938"/>
                </a:cubicBezTo>
                <a:cubicBezTo>
                  <a:pt x="890" y="15041"/>
                  <a:pt x="952" y="15207"/>
                  <a:pt x="1014" y="15331"/>
                </a:cubicBezTo>
                <a:lnTo>
                  <a:pt x="1097" y="15476"/>
                </a:lnTo>
                <a:lnTo>
                  <a:pt x="1262" y="15517"/>
                </a:lnTo>
                <a:cubicBezTo>
                  <a:pt x="1572" y="15600"/>
                  <a:pt x="2048" y="15662"/>
                  <a:pt x="2690" y="15497"/>
                </a:cubicBezTo>
                <a:cubicBezTo>
                  <a:pt x="2752" y="15476"/>
                  <a:pt x="2814" y="15476"/>
                  <a:pt x="2834" y="15476"/>
                </a:cubicBezTo>
                <a:cubicBezTo>
                  <a:pt x="3021" y="15786"/>
                  <a:pt x="3228" y="16076"/>
                  <a:pt x="3434" y="16366"/>
                </a:cubicBezTo>
                <a:cubicBezTo>
                  <a:pt x="3434" y="16386"/>
                  <a:pt x="3393" y="16448"/>
                  <a:pt x="3352" y="16510"/>
                </a:cubicBezTo>
                <a:cubicBezTo>
                  <a:pt x="2959" y="17007"/>
                  <a:pt x="2855" y="17483"/>
                  <a:pt x="2793" y="17814"/>
                </a:cubicBezTo>
                <a:lnTo>
                  <a:pt x="2772" y="17979"/>
                </a:lnTo>
                <a:lnTo>
                  <a:pt x="2876" y="18103"/>
                </a:lnTo>
                <a:cubicBezTo>
                  <a:pt x="2959" y="18207"/>
                  <a:pt x="3083" y="18331"/>
                  <a:pt x="3166" y="18434"/>
                </a:cubicBezTo>
                <a:cubicBezTo>
                  <a:pt x="3269" y="18517"/>
                  <a:pt x="3393" y="18641"/>
                  <a:pt x="3497" y="18724"/>
                </a:cubicBezTo>
                <a:lnTo>
                  <a:pt x="3621" y="18828"/>
                </a:lnTo>
                <a:lnTo>
                  <a:pt x="3786" y="18807"/>
                </a:lnTo>
                <a:cubicBezTo>
                  <a:pt x="4117" y="18766"/>
                  <a:pt x="4593" y="18641"/>
                  <a:pt x="5110" y="18248"/>
                </a:cubicBezTo>
                <a:cubicBezTo>
                  <a:pt x="5172" y="18207"/>
                  <a:pt x="5214" y="18166"/>
                  <a:pt x="5234" y="18166"/>
                </a:cubicBezTo>
                <a:cubicBezTo>
                  <a:pt x="5524" y="18372"/>
                  <a:pt x="5834" y="18579"/>
                  <a:pt x="6145" y="18766"/>
                </a:cubicBezTo>
                <a:cubicBezTo>
                  <a:pt x="6124" y="18786"/>
                  <a:pt x="6124" y="18848"/>
                  <a:pt x="6103" y="18910"/>
                </a:cubicBezTo>
                <a:cubicBezTo>
                  <a:pt x="5938" y="19552"/>
                  <a:pt x="6021" y="20028"/>
                  <a:pt x="6083" y="20338"/>
                </a:cubicBezTo>
                <a:lnTo>
                  <a:pt x="6124" y="20503"/>
                </a:lnTo>
                <a:lnTo>
                  <a:pt x="6290" y="20586"/>
                </a:lnTo>
                <a:cubicBezTo>
                  <a:pt x="6393" y="20648"/>
                  <a:pt x="6559" y="20710"/>
                  <a:pt x="6683" y="20772"/>
                </a:cubicBezTo>
                <a:cubicBezTo>
                  <a:pt x="6786" y="20814"/>
                  <a:pt x="6952" y="20876"/>
                  <a:pt x="7097" y="20917"/>
                </a:cubicBezTo>
                <a:lnTo>
                  <a:pt x="7241" y="20959"/>
                </a:lnTo>
                <a:lnTo>
                  <a:pt x="7386" y="20876"/>
                </a:lnTo>
                <a:cubicBezTo>
                  <a:pt x="7676" y="20710"/>
                  <a:pt x="8069" y="20421"/>
                  <a:pt x="8400" y="19862"/>
                </a:cubicBezTo>
                <a:cubicBezTo>
                  <a:pt x="8421" y="19800"/>
                  <a:pt x="8462" y="19759"/>
                  <a:pt x="8483" y="19738"/>
                </a:cubicBezTo>
                <a:cubicBezTo>
                  <a:pt x="8814" y="19821"/>
                  <a:pt x="9186" y="19883"/>
                  <a:pt x="9538" y="19945"/>
                </a:cubicBezTo>
                <a:cubicBezTo>
                  <a:pt x="9559" y="19966"/>
                  <a:pt x="9559" y="20028"/>
                  <a:pt x="9559" y="20110"/>
                </a:cubicBezTo>
                <a:cubicBezTo>
                  <a:pt x="9662" y="20752"/>
                  <a:pt x="9910" y="21166"/>
                  <a:pt x="10097" y="21414"/>
                </a:cubicBezTo>
                <a:lnTo>
                  <a:pt x="10200" y="21559"/>
                </a:lnTo>
                <a:lnTo>
                  <a:pt x="10366" y="21579"/>
                </a:lnTo>
                <a:cubicBezTo>
                  <a:pt x="10490" y="21579"/>
                  <a:pt x="10676" y="21600"/>
                  <a:pt x="10800" y="21600"/>
                </a:cubicBezTo>
                <a:cubicBezTo>
                  <a:pt x="10945" y="21600"/>
                  <a:pt x="11110" y="21579"/>
                  <a:pt x="11234" y="21579"/>
                </a:cubicBezTo>
                <a:lnTo>
                  <a:pt x="11421" y="21559"/>
                </a:lnTo>
                <a:lnTo>
                  <a:pt x="11503" y="21414"/>
                </a:lnTo>
                <a:cubicBezTo>
                  <a:pt x="11710" y="21166"/>
                  <a:pt x="11959" y="20752"/>
                  <a:pt x="12041" y="20090"/>
                </a:cubicBezTo>
                <a:cubicBezTo>
                  <a:pt x="12062" y="20028"/>
                  <a:pt x="12062" y="19966"/>
                  <a:pt x="12083" y="19945"/>
                </a:cubicBezTo>
                <a:cubicBezTo>
                  <a:pt x="12434" y="19883"/>
                  <a:pt x="12807" y="19821"/>
                  <a:pt x="13138" y="19738"/>
                </a:cubicBezTo>
                <a:cubicBezTo>
                  <a:pt x="13159" y="19759"/>
                  <a:pt x="13179" y="19800"/>
                  <a:pt x="13221" y="19862"/>
                </a:cubicBezTo>
                <a:cubicBezTo>
                  <a:pt x="13552" y="20441"/>
                  <a:pt x="13945" y="20710"/>
                  <a:pt x="14214" y="20876"/>
                </a:cubicBezTo>
                <a:lnTo>
                  <a:pt x="14359" y="20959"/>
                </a:lnTo>
                <a:lnTo>
                  <a:pt x="14524" y="20917"/>
                </a:lnTo>
                <a:cubicBezTo>
                  <a:pt x="14648" y="20876"/>
                  <a:pt x="14814" y="20814"/>
                  <a:pt x="14938" y="20772"/>
                </a:cubicBezTo>
                <a:cubicBezTo>
                  <a:pt x="15062" y="20731"/>
                  <a:pt x="15228" y="20648"/>
                  <a:pt x="15331" y="20586"/>
                </a:cubicBezTo>
                <a:lnTo>
                  <a:pt x="15476" y="20503"/>
                </a:lnTo>
                <a:lnTo>
                  <a:pt x="15517" y="20338"/>
                </a:lnTo>
                <a:cubicBezTo>
                  <a:pt x="15600" y="20028"/>
                  <a:pt x="15683" y="19552"/>
                  <a:pt x="15517" y="18910"/>
                </a:cubicBezTo>
                <a:cubicBezTo>
                  <a:pt x="15497" y="18848"/>
                  <a:pt x="15476" y="18786"/>
                  <a:pt x="15476" y="18766"/>
                </a:cubicBezTo>
                <a:cubicBezTo>
                  <a:pt x="15786" y="18579"/>
                  <a:pt x="16076" y="18372"/>
                  <a:pt x="16366" y="18166"/>
                </a:cubicBezTo>
                <a:cubicBezTo>
                  <a:pt x="16407" y="18186"/>
                  <a:pt x="16448" y="18207"/>
                  <a:pt x="16510" y="18248"/>
                </a:cubicBezTo>
                <a:cubicBezTo>
                  <a:pt x="17028" y="18641"/>
                  <a:pt x="17503" y="18766"/>
                  <a:pt x="17814" y="18807"/>
                </a:cubicBezTo>
                <a:lnTo>
                  <a:pt x="17979" y="18828"/>
                </a:lnTo>
                <a:lnTo>
                  <a:pt x="18124" y="18724"/>
                </a:lnTo>
                <a:cubicBezTo>
                  <a:pt x="18228" y="18641"/>
                  <a:pt x="18352" y="18517"/>
                  <a:pt x="18434" y="18434"/>
                </a:cubicBezTo>
                <a:cubicBezTo>
                  <a:pt x="18538" y="18331"/>
                  <a:pt x="18662" y="18207"/>
                  <a:pt x="18745" y="18103"/>
                </a:cubicBezTo>
                <a:lnTo>
                  <a:pt x="18848" y="17979"/>
                </a:lnTo>
                <a:lnTo>
                  <a:pt x="18807" y="17814"/>
                </a:lnTo>
                <a:cubicBezTo>
                  <a:pt x="18766" y="17503"/>
                  <a:pt x="18662" y="17028"/>
                  <a:pt x="18248" y="16490"/>
                </a:cubicBezTo>
                <a:cubicBezTo>
                  <a:pt x="18207" y="16448"/>
                  <a:pt x="18186" y="16407"/>
                  <a:pt x="18166" y="16366"/>
                </a:cubicBezTo>
                <a:cubicBezTo>
                  <a:pt x="18393" y="16076"/>
                  <a:pt x="18600" y="15766"/>
                  <a:pt x="18766" y="15476"/>
                </a:cubicBezTo>
                <a:cubicBezTo>
                  <a:pt x="18807" y="15476"/>
                  <a:pt x="18848" y="15476"/>
                  <a:pt x="18931" y="15497"/>
                </a:cubicBezTo>
                <a:cubicBezTo>
                  <a:pt x="19552" y="15683"/>
                  <a:pt x="20048" y="15600"/>
                  <a:pt x="20338" y="15517"/>
                </a:cubicBezTo>
                <a:lnTo>
                  <a:pt x="20503" y="15476"/>
                </a:lnTo>
                <a:lnTo>
                  <a:pt x="20586" y="15331"/>
                </a:lnTo>
                <a:cubicBezTo>
                  <a:pt x="20648" y="15207"/>
                  <a:pt x="20731" y="15062"/>
                  <a:pt x="20772" y="14938"/>
                </a:cubicBezTo>
                <a:cubicBezTo>
                  <a:pt x="20834" y="14814"/>
                  <a:pt x="20897" y="14648"/>
                  <a:pt x="20938" y="14524"/>
                </a:cubicBezTo>
                <a:lnTo>
                  <a:pt x="20979" y="14359"/>
                </a:lnTo>
                <a:lnTo>
                  <a:pt x="20897" y="14214"/>
                </a:lnTo>
                <a:cubicBezTo>
                  <a:pt x="20731" y="13945"/>
                  <a:pt x="20441" y="13552"/>
                  <a:pt x="19862" y="13221"/>
                </a:cubicBezTo>
                <a:cubicBezTo>
                  <a:pt x="19800" y="13179"/>
                  <a:pt x="19759" y="13159"/>
                  <a:pt x="19738" y="13138"/>
                </a:cubicBezTo>
                <a:cubicBezTo>
                  <a:pt x="19841" y="12786"/>
                  <a:pt x="19903" y="12434"/>
                  <a:pt x="19945" y="12062"/>
                </a:cubicBezTo>
                <a:cubicBezTo>
                  <a:pt x="19986" y="12062"/>
                  <a:pt x="20028" y="12041"/>
                  <a:pt x="20110" y="12041"/>
                </a:cubicBezTo>
                <a:cubicBezTo>
                  <a:pt x="20752" y="11959"/>
                  <a:pt x="21166" y="11690"/>
                  <a:pt x="21434" y="11503"/>
                </a:cubicBezTo>
                <a:lnTo>
                  <a:pt x="21559" y="11421"/>
                </a:lnTo>
                <a:lnTo>
                  <a:pt x="21579" y="11234"/>
                </a:lnTo>
                <a:cubicBezTo>
                  <a:pt x="21600" y="11110"/>
                  <a:pt x="21600" y="10945"/>
                  <a:pt x="21600" y="10800"/>
                </a:cubicBezTo>
                <a:cubicBezTo>
                  <a:pt x="21600" y="10676"/>
                  <a:pt x="21600" y="10490"/>
                  <a:pt x="21579" y="10366"/>
                </a:cubicBezTo>
                <a:close/>
                <a:moveTo>
                  <a:pt x="20814" y="10986"/>
                </a:moveTo>
                <a:cubicBezTo>
                  <a:pt x="20628" y="11110"/>
                  <a:pt x="20359" y="11214"/>
                  <a:pt x="20007" y="11276"/>
                </a:cubicBezTo>
                <a:cubicBezTo>
                  <a:pt x="19552" y="11317"/>
                  <a:pt x="19283" y="11503"/>
                  <a:pt x="19200" y="11814"/>
                </a:cubicBezTo>
                <a:lnTo>
                  <a:pt x="19200" y="11876"/>
                </a:lnTo>
                <a:cubicBezTo>
                  <a:pt x="19138" y="12269"/>
                  <a:pt x="19076" y="12641"/>
                  <a:pt x="18972" y="13014"/>
                </a:cubicBezTo>
                <a:lnTo>
                  <a:pt x="18952" y="13076"/>
                </a:lnTo>
                <a:cubicBezTo>
                  <a:pt x="18910" y="13407"/>
                  <a:pt x="19097" y="13676"/>
                  <a:pt x="19490" y="13903"/>
                </a:cubicBezTo>
                <a:cubicBezTo>
                  <a:pt x="19800" y="14069"/>
                  <a:pt x="19986" y="14276"/>
                  <a:pt x="20131" y="14462"/>
                </a:cubicBezTo>
                <a:cubicBezTo>
                  <a:pt x="20110" y="14524"/>
                  <a:pt x="20069" y="14586"/>
                  <a:pt x="20048" y="14628"/>
                </a:cubicBezTo>
                <a:cubicBezTo>
                  <a:pt x="20048" y="14690"/>
                  <a:pt x="20007" y="14731"/>
                  <a:pt x="19986" y="14793"/>
                </a:cubicBezTo>
                <a:cubicBezTo>
                  <a:pt x="19759" y="14834"/>
                  <a:pt x="19490" y="14855"/>
                  <a:pt x="19117" y="14752"/>
                </a:cubicBezTo>
                <a:cubicBezTo>
                  <a:pt x="18683" y="14628"/>
                  <a:pt x="18352" y="14710"/>
                  <a:pt x="18145" y="15000"/>
                </a:cubicBezTo>
                <a:cubicBezTo>
                  <a:pt x="17959" y="15331"/>
                  <a:pt x="17752" y="15641"/>
                  <a:pt x="17503" y="15972"/>
                </a:cubicBezTo>
                <a:cubicBezTo>
                  <a:pt x="17359" y="16159"/>
                  <a:pt x="17276" y="16510"/>
                  <a:pt x="17648" y="16986"/>
                </a:cubicBezTo>
                <a:cubicBezTo>
                  <a:pt x="17855" y="17276"/>
                  <a:pt x="17959" y="17524"/>
                  <a:pt x="18021" y="17752"/>
                </a:cubicBezTo>
                <a:cubicBezTo>
                  <a:pt x="17979" y="17793"/>
                  <a:pt x="17917" y="17834"/>
                  <a:pt x="17897" y="17876"/>
                </a:cubicBezTo>
                <a:cubicBezTo>
                  <a:pt x="17855" y="17917"/>
                  <a:pt x="17814" y="17959"/>
                  <a:pt x="17752" y="18000"/>
                </a:cubicBezTo>
                <a:cubicBezTo>
                  <a:pt x="17545" y="17959"/>
                  <a:pt x="17276" y="17855"/>
                  <a:pt x="16986" y="17628"/>
                </a:cubicBezTo>
                <a:cubicBezTo>
                  <a:pt x="16490" y="17234"/>
                  <a:pt x="16138" y="17359"/>
                  <a:pt x="15931" y="17524"/>
                </a:cubicBezTo>
                <a:cubicBezTo>
                  <a:pt x="15641" y="17731"/>
                  <a:pt x="15331" y="17938"/>
                  <a:pt x="15000" y="18145"/>
                </a:cubicBezTo>
                <a:cubicBezTo>
                  <a:pt x="14710" y="18331"/>
                  <a:pt x="14628" y="18662"/>
                  <a:pt x="14752" y="19117"/>
                </a:cubicBezTo>
                <a:cubicBezTo>
                  <a:pt x="14855" y="19469"/>
                  <a:pt x="14834" y="19759"/>
                  <a:pt x="14793" y="19986"/>
                </a:cubicBezTo>
                <a:cubicBezTo>
                  <a:pt x="14752" y="20007"/>
                  <a:pt x="14690" y="20028"/>
                  <a:pt x="14648" y="20048"/>
                </a:cubicBezTo>
                <a:cubicBezTo>
                  <a:pt x="14586" y="20069"/>
                  <a:pt x="14524" y="20090"/>
                  <a:pt x="14483" y="20110"/>
                </a:cubicBezTo>
                <a:cubicBezTo>
                  <a:pt x="14297" y="19986"/>
                  <a:pt x="14090" y="19800"/>
                  <a:pt x="13903" y="19469"/>
                </a:cubicBezTo>
                <a:cubicBezTo>
                  <a:pt x="13655" y="19055"/>
                  <a:pt x="13366" y="18890"/>
                  <a:pt x="12993" y="18952"/>
                </a:cubicBezTo>
                <a:cubicBezTo>
                  <a:pt x="12662" y="19055"/>
                  <a:pt x="12290" y="19117"/>
                  <a:pt x="11917" y="19179"/>
                </a:cubicBezTo>
                <a:cubicBezTo>
                  <a:pt x="11669" y="19221"/>
                  <a:pt x="11359" y="19386"/>
                  <a:pt x="11276" y="20007"/>
                </a:cubicBezTo>
                <a:cubicBezTo>
                  <a:pt x="11214" y="20359"/>
                  <a:pt x="11110" y="20628"/>
                  <a:pt x="10986" y="20814"/>
                </a:cubicBezTo>
                <a:cubicBezTo>
                  <a:pt x="10862" y="20814"/>
                  <a:pt x="10759" y="20814"/>
                  <a:pt x="10634" y="20814"/>
                </a:cubicBezTo>
                <a:cubicBezTo>
                  <a:pt x="10510" y="20628"/>
                  <a:pt x="10386" y="20359"/>
                  <a:pt x="10345" y="19986"/>
                </a:cubicBezTo>
                <a:cubicBezTo>
                  <a:pt x="10262" y="19366"/>
                  <a:pt x="9931" y="19200"/>
                  <a:pt x="9683" y="19179"/>
                </a:cubicBezTo>
                <a:cubicBezTo>
                  <a:pt x="9310" y="19117"/>
                  <a:pt x="8959" y="19055"/>
                  <a:pt x="8566" y="18952"/>
                </a:cubicBezTo>
                <a:cubicBezTo>
                  <a:pt x="8234" y="18890"/>
                  <a:pt x="7945" y="19076"/>
                  <a:pt x="7717" y="19469"/>
                </a:cubicBezTo>
                <a:cubicBezTo>
                  <a:pt x="7531" y="19800"/>
                  <a:pt x="7324" y="19986"/>
                  <a:pt x="7138" y="20110"/>
                </a:cubicBezTo>
                <a:cubicBezTo>
                  <a:pt x="7076" y="20090"/>
                  <a:pt x="7014" y="20069"/>
                  <a:pt x="6972" y="20048"/>
                </a:cubicBezTo>
                <a:cubicBezTo>
                  <a:pt x="6931" y="20028"/>
                  <a:pt x="6869" y="20007"/>
                  <a:pt x="6807" y="19986"/>
                </a:cubicBezTo>
                <a:cubicBezTo>
                  <a:pt x="6766" y="19759"/>
                  <a:pt x="6766" y="19469"/>
                  <a:pt x="6869" y="19117"/>
                </a:cubicBezTo>
                <a:cubicBezTo>
                  <a:pt x="6972" y="18662"/>
                  <a:pt x="6890" y="18331"/>
                  <a:pt x="6579" y="18124"/>
                </a:cubicBezTo>
                <a:cubicBezTo>
                  <a:pt x="6269" y="17938"/>
                  <a:pt x="5959" y="17731"/>
                  <a:pt x="5669" y="17503"/>
                </a:cubicBezTo>
                <a:cubicBezTo>
                  <a:pt x="5462" y="17359"/>
                  <a:pt x="5110" y="17255"/>
                  <a:pt x="4634" y="17628"/>
                </a:cubicBezTo>
                <a:cubicBezTo>
                  <a:pt x="4345" y="17855"/>
                  <a:pt x="4076" y="17959"/>
                  <a:pt x="3848" y="18000"/>
                </a:cubicBezTo>
                <a:cubicBezTo>
                  <a:pt x="3807" y="17959"/>
                  <a:pt x="3766" y="17917"/>
                  <a:pt x="3724" y="17876"/>
                </a:cubicBezTo>
                <a:cubicBezTo>
                  <a:pt x="3683" y="17834"/>
                  <a:pt x="3641" y="17793"/>
                  <a:pt x="3600" y="17752"/>
                </a:cubicBezTo>
                <a:cubicBezTo>
                  <a:pt x="3641" y="17524"/>
                  <a:pt x="3745" y="17255"/>
                  <a:pt x="3972" y="16966"/>
                </a:cubicBezTo>
                <a:cubicBezTo>
                  <a:pt x="4345" y="16490"/>
                  <a:pt x="4241" y="16138"/>
                  <a:pt x="4097" y="15931"/>
                </a:cubicBezTo>
                <a:cubicBezTo>
                  <a:pt x="3869" y="15641"/>
                  <a:pt x="3662" y="15331"/>
                  <a:pt x="3455" y="14979"/>
                </a:cubicBezTo>
                <a:cubicBezTo>
                  <a:pt x="3269" y="14710"/>
                  <a:pt x="2938" y="14628"/>
                  <a:pt x="2483" y="14752"/>
                </a:cubicBezTo>
                <a:cubicBezTo>
                  <a:pt x="2131" y="14834"/>
                  <a:pt x="1841" y="14834"/>
                  <a:pt x="1614" y="14793"/>
                </a:cubicBezTo>
                <a:cubicBezTo>
                  <a:pt x="1593" y="14731"/>
                  <a:pt x="1572" y="14690"/>
                  <a:pt x="1552" y="14628"/>
                </a:cubicBezTo>
                <a:cubicBezTo>
                  <a:pt x="1531" y="14586"/>
                  <a:pt x="1510" y="14524"/>
                  <a:pt x="1490" y="14462"/>
                </a:cubicBezTo>
                <a:cubicBezTo>
                  <a:pt x="1614" y="14276"/>
                  <a:pt x="1821" y="14069"/>
                  <a:pt x="2131" y="13883"/>
                </a:cubicBezTo>
                <a:cubicBezTo>
                  <a:pt x="2524" y="13655"/>
                  <a:pt x="2710" y="13386"/>
                  <a:pt x="2648" y="13014"/>
                </a:cubicBezTo>
                <a:cubicBezTo>
                  <a:pt x="2545" y="12641"/>
                  <a:pt x="2483" y="12269"/>
                  <a:pt x="2421" y="11855"/>
                </a:cubicBezTo>
                <a:cubicBezTo>
                  <a:pt x="2338" y="11524"/>
                  <a:pt x="2069" y="11317"/>
                  <a:pt x="1593" y="11255"/>
                </a:cubicBezTo>
                <a:cubicBezTo>
                  <a:pt x="1241" y="11214"/>
                  <a:pt x="993" y="11090"/>
                  <a:pt x="786" y="10966"/>
                </a:cubicBezTo>
                <a:cubicBezTo>
                  <a:pt x="786" y="10903"/>
                  <a:pt x="786" y="10841"/>
                  <a:pt x="786" y="10800"/>
                </a:cubicBezTo>
                <a:cubicBezTo>
                  <a:pt x="786" y="10738"/>
                  <a:pt x="786" y="10676"/>
                  <a:pt x="786" y="10614"/>
                </a:cubicBezTo>
                <a:cubicBezTo>
                  <a:pt x="993" y="10490"/>
                  <a:pt x="1241" y="10386"/>
                  <a:pt x="1614" y="10324"/>
                </a:cubicBezTo>
                <a:cubicBezTo>
                  <a:pt x="2069" y="10283"/>
                  <a:pt x="2338" y="10076"/>
                  <a:pt x="2421" y="9703"/>
                </a:cubicBezTo>
                <a:cubicBezTo>
                  <a:pt x="2483" y="9331"/>
                  <a:pt x="2545" y="8959"/>
                  <a:pt x="2648" y="8545"/>
                </a:cubicBezTo>
                <a:cubicBezTo>
                  <a:pt x="2710" y="8214"/>
                  <a:pt x="2524" y="7924"/>
                  <a:pt x="2131" y="7697"/>
                </a:cubicBezTo>
                <a:cubicBezTo>
                  <a:pt x="1800" y="7531"/>
                  <a:pt x="1614" y="7324"/>
                  <a:pt x="1490" y="7138"/>
                </a:cubicBezTo>
                <a:cubicBezTo>
                  <a:pt x="1510" y="7076"/>
                  <a:pt x="1531" y="7014"/>
                  <a:pt x="1552" y="6972"/>
                </a:cubicBezTo>
                <a:cubicBezTo>
                  <a:pt x="1572" y="6910"/>
                  <a:pt x="1593" y="6869"/>
                  <a:pt x="1614" y="6807"/>
                </a:cubicBezTo>
                <a:cubicBezTo>
                  <a:pt x="1841" y="6766"/>
                  <a:pt x="2131" y="6745"/>
                  <a:pt x="2483" y="6848"/>
                </a:cubicBezTo>
                <a:cubicBezTo>
                  <a:pt x="2938" y="6972"/>
                  <a:pt x="3248" y="6890"/>
                  <a:pt x="3476" y="6579"/>
                </a:cubicBezTo>
                <a:cubicBezTo>
                  <a:pt x="3662" y="6269"/>
                  <a:pt x="3869" y="5959"/>
                  <a:pt x="4117" y="5628"/>
                </a:cubicBezTo>
                <a:cubicBezTo>
                  <a:pt x="4262" y="5441"/>
                  <a:pt x="4345" y="5090"/>
                  <a:pt x="3972" y="4614"/>
                </a:cubicBezTo>
                <a:cubicBezTo>
                  <a:pt x="3745" y="4324"/>
                  <a:pt x="3641" y="4055"/>
                  <a:pt x="3600" y="3848"/>
                </a:cubicBezTo>
                <a:cubicBezTo>
                  <a:pt x="3641" y="3807"/>
                  <a:pt x="3683" y="3745"/>
                  <a:pt x="3724" y="3724"/>
                </a:cubicBezTo>
                <a:cubicBezTo>
                  <a:pt x="3766" y="3683"/>
                  <a:pt x="3807" y="3641"/>
                  <a:pt x="3848" y="3600"/>
                </a:cubicBezTo>
                <a:cubicBezTo>
                  <a:pt x="4076" y="3641"/>
                  <a:pt x="4345" y="3745"/>
                  <a:pt x="4634" y="3972"/>
                </a:cubicBezTo>
                <a:cubicBezTo>
                  <a:pt x="5110" y="4324"/>
                  <a:pt x="5441" y="4241"/>
                  <a:pt x="5669" y="4097"/>
                </a:cubicBezTo>
                <a:cubicBezTo>
                  <a:pt x="5959" y="3869"/>
                  <a:pt x="6269" y="3662"/>
                  <a:pt x="6621" y="3455"/>
                </a:cubicBezTo>
                <a:cubicBezTo>
                  <a:pt x="6910" y="3269"/>
                  <a:pt x="6972" y="2938"/>
                  <a:pt x="6848" y="2462"/>
                </a:cubicBezTo>
                <a:cubicBezTo>
                  <a:pt x="6766" y="2110"/>
                  <a:pt x="6766" y="1841"/>
                  <a:pt x="6807" y="1614"/>
                </a:cubicBezTo>
                <a:cubicBezTo>
                  <a:pt x="6869" y="1593"/>
                  <a:pt x="6931" y="1572"/>
                  <a:pt x="6972" y="1552"/>
                </a:cubicBezTo>
                <a:cubicBezTo>
                  <a:pt x="7034" y="1531"/>
                  <a:pt x="7076" y="1510"/>
                  <a:pt x="7138" y="1469"/>
                </a:cubicBezTo>
                <a:cubicBezTo>
                  <a:pt x="7324" y="1614"/>
                  <a:pt x="7531" y="1800"/>
                  <a:pt x="7717" y="2131"/>
                </a:cubicBezTo>
                <a:cubicBezTo>
                  <a:pt x="7945" y="2524"/>
                  <a:pt x="8234" y="2710"/>
                  <a:pt x="8607" y="2648"/>
                </a:cubicBezTo>
                <a:cubicBezTo>
                  <a:pt x="8959" y="2545"/>
                  <a:pt x="9331" y="2462"/>
                  <a:pt x="9703" y="2421"/>
                </a:cubicBezTo>
                <a:cubicBezTo>
                  <a:pt x="9952" y="2379"/>
                  <a:pt x="10262" y="2214"/>
                  <a:pt x="10345" y="1593"/>
                </a:cubicBezTo>
                <a:cubicBezTo>
                  <a:pt x="10386" y="1241"/>
                  <a:pt x="10510" y="972"/>
                  <a:pt x="10634" y="786"/>
                </a:cubicBezTo>
                <a:cubicBezTo>
                  <a:pt x="10676" y="786"/>
                  <a:pt x="10738" y="786"/>
                  <a:pt x="10779" y="786"/>
                </a:cubicBezTo>
                <a:cubicBezTo>
                  <a:pt x="10841" y="786"/>
                  <a:pt x="10924" y="786"/>
                  <a:pt x="10986" y="786"/>
                </a:cubicBezTo>
                <a:cubicBezTo>
                  <a:pt x="11110" y="972"/>
                  <a:pt x="11234" y="1241"/>
                  <a:pt x="11276" y="1614"/>
                </a:cubicBezTo>
                <a:cubicBezTo>
                  <a:pt x="11359" y="2234"/>
                  <a:pt x="11690" y="2400"/>
                  <a:pt x="11938" y="2421"/>
                </a:cubicBezTo>
                <a:cubicBezTo>
                  <a:pt x="12310" y="2483"/>
                  <a:pt x="12703" y="2545"/>
                  <a:pt x="13076" y="2648"/>
                </a:cubicBezTo>
                <a:lnTo>
                  <a:pt x="13117" y="2669"/>
                </a:lnTo>
                <a:lnTo>
                  <a:pt x="13179" y="2669"/>
                </a:lnTo>
                <a:cubicBezTo>
                  <a:pt x="13614" y="2648"/>
                  <a:pt x="13821" y="2255"/>
                  <a:pt x="13903" y="2131"/>
                </a:cubicBezTo>
                <a:cubicBezTo>
                  <a:pt x="14090" y="1821"/>
                  <a:pt x="14297" y="1614"/>
                  <a:pt x="14483" y="1490"/>
                </a:cubicBezTo>
                <a:cubicBezTo>
                  <a:pt x="14545" y="1510"/>
                  <a:pt x="14586" y="1531"/>
                  <a:pt x="14648" y="1552"/>
                </a:cubicBezTo>
                <a:cubicBezTo>
                  <a:pt x="14690" y="1572"/>
                  <a:pt x="14752" y="1593"/>
                  <a:pt x="14814" y="1634"/>
                </a:cubicBezTo>
                <a:cubicBezTo>
                  <a:pt x="14834" y="1841"/>
                  <a:pt x="14855" y="2131"/>
                  <a:pt x="14752" y="2483"/>
                </a:cubicBezTo>
                <a:cubicBezTo>
                  <a:pt x="14710" y="2628"/>
                  <a:pt x="14607" y="3083"/>
                  <a:pt x="14897" y="3393"/>
                </a:cubicBezTo>
                <a:lnTo>
                  <a:pt x="14979" y="3455"/>
                </a:lnTo>
                <a:cubicBezTo>
                  <a:pt x="15331" y="3641"/>
                  <a:pt x="15683" y="3869"/>
                  <a:pt x="15993" y="4138"/>
                </a:cubicBezTo>
                <a:lnTo>
                  <a:pt x="16097" y="4179"/>
                </a:lnTo>
                <a:cubicBezTo>
                  <a:pt x="16490" y="4366"/>
                  <a:pt x="16862" y="4076"/>
                  <a:pt x="16986" y="3972"/>
                </a:cubicBezTo>
                <a:cubicBezTo>
                  <a:pt x="17276" y="3745"/>
                  <a:pt x="17545" y="3662"/>
                  <a:pt x="17752" y="3600"/>
                </a:cubicBezTo>
                <a:cubicBezTo>
                  <a:pt x="17814" y="3641"/>
                  <a:pt x="17855" y="3683"/>
                  <a:pt x="17897" y="3724"/>
                </a:cubicBezTo>
                <a:cubicBezTo>
                  <a:pt x="17938" y="3766"/>
                  <a:pt x="17979" y="3807"/>
                  <a:pt x="18021" y="3848"/>
                </a:cubicBezTo>
                <a:cubicBezTo>
                  <a:pt x="17959" y="4076"/>
                  <a:pt x="17855" y="4345"/>
                  <a:pt x="17648" y="4634"/>
                </a:cubicBezTo>
                <a:cubicBezTo>
                  <a:pt x="17545" y="4759"/>
                  <a:pt x="17255" y="5131"/>
                  <a:pt x="17441" y="5545"/>
                </a:cubicBezTo>
                <a:lnTo>
                  <a:pt x="17483" y="5628"/>
                </a:lnTo>
                <a:cubicBezTo>
                  <a:pt x="17731" y="5938"/>
                  <a:pt x="17959" y="6269"/>
                  <a:pt x="18166" y="6621"/>
                </a:cubicBezTo>
                <a:lnTo>
                  <a:pt x="18207" y="6703"/>
                </a:lnTo>
                <a:cubicBezTo>
                  <a:pt x="18517" y="7014"/>
                  <a:pt x="18972" y="6890"/>
                  <a:pt x="19138" y="6848"/>
                </a:cubicBezTo>
                <a:cubicBezTo>
                  <a:pt x="19490" y="6766"/>
                  <a:pt x="19759" y="6766"/>
                  <a:pt x="19986" y="6807"/>
                </a:cubicBezTo>
                <a:cubicBezTo>
                  <a:pt x="20007" y="6869"/>
                  <a:pt x="20048" y="6931"/>
                  <a:pt x="20069" y="6972"/>
                </a:cubicBezTo>
                <a:cubicBezTo>
                  <a:pt x="20090" y="7014"/>
                  <a:pt x="20110" y="7076"/>
                  <a:pt x="20131" y="7138"/>
                </a:cubicBezTo>
                <a:cubicBezTo>
                  <a:pt x="19986" y="7324"/>
                  <a:pt x="19800" y="7531"/>
                  <a:pt x="19469" y="7717"/>
                </a:cubicBezTo>
                <a:cubicBezTo>
                  <a:pt x="19345" y="7800"/>
                  <a:pt x="18931" y="8028"/>
                  <a:pt x="18952" y="8483"/>
                </a:cubicBezTo>
                <a:lnTo>
                  <a:pt x="18952" y="8566"/>
                </a:lnTo>
                <a:cubicBezTo>
                  <a:pt x="19076" y="8938"/>
                  <a:pt x="19138" y="9331"/>
                  <a:pt x="19200" y="9745"/>
                </a:cubicBezTo>
                <a:lnTo>
                  <a:pt x="19200" y="9807"/>
                </a:lnTo>
                <a:cubicBezTo>
                  <a:pt x="19345" y="10262"/>
                  <a:pt x="19841" y="10324"/>
                  <a:pt x="20007" y="10345"/>
                </a:cubicBezTo>
                <a:cubicBezTo>
                  <a:pt x="20379" y="10386"/>
                  <a:pt x="20628" y="10510"/>
                  <a:pt x="20814" y="10634"/>
                </a:cubicBezTo>
                <a:cubicBezTo>
                  <a:pt x="20814" y="10697"/>
                  <a:pt x="20814" y="10759"/>
                  <a:pt x="20814" y="10800"/>
                </a:cubicBezTo>
                <a:cubicBezTo>
                  <a:pt x="20814" y="10862"/>
                  <a:pt x="20814" y="10924"/>
                  <a:pt x="20814" y="1098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3" name="Shape"/>
          <p:cNvSpPr/>
          <p:nvPr/>
        </p:nvSpPr>
        <p:spPr>
          <a:xfrm>
            <a:off x="14341723" y="8420382"/>
            <a:ext cx="866993" cy="86699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6" y="0"/>
                  <a:pt x="0" y="4846"/>
                  <a:pt x="0" y="10800"/>
                </a:cubicBezTo>
                <a:cubicBezTo>
                  <a:pt x="0" y="16754"/>
                  <a:pt x="4846" y="21600"/>
                  <a:pt x="10800" y="21600"/>
                </a:cubicBezTo>
                <a:cubicBezTo>
                  <a:pt x="16754" y="21600"/>
                  <a:pt x="21600" y="16754"/>
                  <a:pt x="21600" y="10800"/>
                </a:cubicBezTo>
                <a:cubicBezTo>
                  <a:pt x="21600" y="4846"/>
                  <a:pt x="16754" y="0"/>
                  <a:pt x="10800" y="0"/>
                </a:cubicBezTo>
                <a:close/>
                <a:moveTo>
                  <a:pt x="10800" y="20774"/>
                </a:moveTo>
                <a:cubicBezTo>
                  <a:pt x="5302" y="20774"/>
                  <a:pt x="826" y="16298"/>
                  <a:pt x="826" y="10800"/>
                </a:cubicBezTo>
                <a:cubicBezTo>
                  <a:pt x="826" y="5302"/>
                  <a:pt x="5302" y="826"/>
                  <a:pt x="10800" y="826"/>
                </a:cubicBezTo>
                <a:cubicBezTo>
                  <a:pt x="16298" y="826"/>
                  <a:pt x="20774" y="5302"/>
                  <a:pt x="20774" y="10800"/>
                </a:cubicBezTo>
                <a:cubicBezTo>
                  <a:pt x="20774" y="16298"/>
                  <a:pt x="16298" y="20774"/>
                  <a:pt x="10800" y="20774"/>
                </a:cubicBezTo>
                <a:close/>
                <a:moveTo>
                  <a:pt x="10800" y="2303"/>
                </a:moveTo>
                <a:cubicBezTo>
                  <a:pt x="6128" y="2303"/>
                  <a:pt x="2303" y="6128"/>
                  <a:pt x="2303" y="10800"/>
                </a:cubicBezTo>
                <a:cubicBezTo>
                  <a:pt x="2303" y="15472"/>
                  <a:pt x="6128" y="19275"/>
                  <a:pt x="10800" y="19275"/>
                </a:cubicBezTo>
                <a:cubicBezTo>
                  <a:pt x="15472" y="19275"/>
                  <a:pt x="19275" y="15472"/>
                  <a:pt x="19275" y="10800"/>
                </a:cubicBezTo>
                <a:cubicBezTo>
                  <a:pt x="19275" y="6128"/>
                  <a:pt x="15472" y="2303"/>
                  <a:pt x="10800" y="2303"/>
                </a:cubicBezTo>
                <a:close/>
                <a:moveTo>
                  <a:pt x="10800" y="18471"/>
                </a:moveTo>
                <a:cubicBezTo>
                  <a:pt x="6563" y="18471"/>
                  <a:pt x="3129" y="15037"/>
                  <a:pt x="3129" y="10800"/>
                </a:cubicBezTo>
                <a:cubicBezTo>
                  <a:pt x="3129" y="6584"/>
                  <a:pt x="6584" y="3129"/>
                  <a:pt x="10800" y="3129"/>
                </a:cubicBezTo>
                <a:cubicBezTo>
                  <a:pt x="15037" y="3129"/>
                  <a:pt x="18471" y="6584"/>
                  <a:pt x="18471" y="10800"/>
                </a:cubicBezTo>
                <a:cubicBezTo>
                  <a:pt x="18471" y="15037"/>
                  <a:pt x="15016" y="18471"/>
                  <a:pt x="10800" y="18471"/>
                </a:cubicBezTo>
                <a:close/>
                <a:moveTo>
                  <a:pt x="12777" y="10387"/>
                </a:moveTo>
                <a:cubicBezTo>
                  <a:pt x="12582" y="9474"/>
                  <a:pt x="11778" y="8779"/>
                  <a:pt x="10800" y="8779"/>
                </a:cubicBezTo>
                <a:cubicBezTo>
                  <a:pt x="9670" y="8779"/>
                  <a:pt x="8779" y="9692"/>
                  <a:pt x="8779" y="10800"/>
                </a:cubicBezTo>
                <a:cubicBezTo>
                  <a:pt x="8779" y="11930"/>
                  <a:pt x="9670" y="12821"/>
                  <a:pt x="10800" y="12821"/>
                </a:cubicBezTo>
                <a:cubicBezTo>
                  <a:pt x="11778" y="12821"/>
                  <a:pt x="12582" y="12126"/>
                  <a:pt x="12777" y="11213"/>
                </a:cubicBezTo>
                <a:lnTo>
                  <a:pt x="16711" y="11213"/>
                </a:lnTo>
                <a:lnTo>
                  <a:pt x="16711" y="10387"/>
                </a:lnTo>
                <a:lnTo>
                  <a:pt x="12777" y="10387"/>
                </a:lnTo>
                <a:close/>
                <a:moveTo>
                  <a:pt x="10800" y="11995"/>
                </a:moveTo>
                <a:cubicBezTo>
                  <a:pt x="10126" y="11995"/>
                  <a:pt x="9583" y="11474"/>
                  <a:pt x="9583" y="10800"/>
                </a:cubicBezTo>
                <a:cubicBezTo>
                  <a:pt x="9583" y="10148"/>
                  <a:pt x="10148" y="9583"/>
                  <a:pt x="10800" y="9583"/>
                </a:cubicBezTo>
                <a:cubicBezTo>
                  <a:pt x="11474" y="9583"/>
                  <a:pt x="11995" y="10148"/>
                  <a:pt x="11995" y="10800"/>
                </a:cubicBezTo>
                <a:cubicBezTo>
                  <a:pt x="11995" y="11474"/>
                  <a:pt x="11452" y="11995"/>
                  <a:pt x="10800" y="11995"/>
                </a:cubicBezTo>
                <a:close/>
                <a:moveTo>
                  <a:pt x="5411" y="11061"/>
                </a:moveTo>
                <a:cubicBezTo>
                  <a:pt x="5411" y="11691"/>
                  <a:pt x="5541" y="12278"/>
                  <a:pt x="5759" y="12821"/>
                </a:cubicBezTo>
                <a:lnTo>
                  <a:pt x="5302" y="13016"/>
                </a:lnTo>
                <a:cubicBezTo>
                  <a:pt x="5041" y="12321"/>
                  <a:pt x="4868" y="11582"/>
                  <a:pt x="4868" y="10800"/>
                </a:cubicBezTo>
                <a:cubicBezTo>
                  <a:pt x="4868" y="7540"/>
                  <a:pt x="7540" y="4868"/>
                  <a:pt x="10800" y="4868"/>
                </a:cubicBezTo>
                <a:cubicBezTo>
                  <a:pt x="13495" y="4868"/>
                  <a:pt x="15776" y="6693"/>
                  <a:pt x="16493" y="9192"/>
                </a:cubicBezTo>
                <a:lnTo>
                  <a:pt x="14146" y="9192"/>
                </a:lnTo>
                <a:cubicBezTo>
                  <a:pt x="13429" y="7606"/>
                  <a:pt x="11843" y="6497"/>
                  <a:pt x="9996" y="6497"/>
                </a:cubicBezTo>
                <a:cubicBezTo>
                  <a:pt x="7475" y="6497"/>
                  <a:pt x="5411" y="8540"/>
                  <a:pt x="5411" y="1106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4" name="Shape"/>
          <p:cNvSpPr/>
          <p:nvPr/>
        </p:nvSpPr>
        <p:spPr>
          <a:xfrm>
            <a:off x="16001996" y="836469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2356" y="8705"/>
                </a:moveTo>
                <a:lnTo>
                  <a:pt x="1746" y="8552"/>
                </a:lnTo>
                <a:cubicBezTo>
                  <a:pt x="2636" y="3594"/>
                  <a:pt x="6442" y="0"/>
                  <a:pt x="10792" y="0"/>
                </a:cubicBezTo>
                <a:cubicBezTo>
                  <a:pt x="15899" y="0"/>
                  <a:pt x="20035" y="4823"/>
                  <a:pt x="20051" y="10762"/>
                </a:cubicBezTo>
                <a:lnTo>
                  <a:pt x="21155" y="9455"/>
                </a:lnTo>
                <a:lnTo>
                  <a:pt x="21600" y="9974"/>
                </a:lnTo>
                <a:lnTo>
                  <a:pt x="19755" y="12164"/>
                </a:lnTo>
                <a:lnTo>
                  <a:pt x="17876" y="10012"/>
                </a:lnTo>
                <a:lnTo>
                  <a:pt x="18305" y="9493"/>
                </a:lnTo>
                <a:lnTo>
                  <a:pt x="19425" y="10781"/>
                </a:lnTo>
                <a:cubicBezTo>
                  <a:pt x="19425" y="5227"/>
                  <a:pt x="15553" y="730"/>
                  <a:pt x="10792" y="730"/>
                </a:cubicBezTo>
                <a:cubicBezTo>
                  <a:pt x="6739" y="730"/>
                  <a:pt x="3196" y="4074"/>
                  <a:pt x="2356" y="8705"/>
                </a:cubicBezTo>
                <a:close/>
                <a:moveTo>
                  <a:pt x="10792" y="20870"/>
                </a:moveTo>
                <a:cubicBezTo>
                  <a:pt x="6047" y="20870"/>
                  <a:pt x="2175" y="16354"/>
                  <a:pt x="2158" y="10819"/>
                </a:cubicBezTo>
                <a:lnTo>
                  <a:pt x="3295" y="12107"/>
                </a:lnTo>
                <a:lnTo>
                  <a:pt x="3724" y="11588"/>
                </a:lnTo>
                <a:lnTo>
                  <a:pt x="1845" y="9436"/>
                </a:lnTo>
                <a:lnTo>
                  <a:pt x="0" y="11626"/>
                </a:lnTo>
                <a:lnTo>
                  <a:pt x="445" y="12126"/>
                </a:lnTo>
                <a:lnTo>
                  <a:pt x="1549" y="10819"/>
                </a:lnTo>
                <a:cubicBezTo>
                  <a:pt x="1549" y="16757"/>
                  <a:pt x="5701" y="21600"/>
                  <a:pt x="10792" y="21600"/>
                </a:cubicBezTo>
                <a:cubicBezTo>
                  <a:pt x="15141" y="21600"/>
                  <a:pt x="18964" y="17987"/>
                  <a:pt x="19854" y="13048"/>
                </a:cubicBezTo>
                <a:lnTo>
                  <a:pt x="19244" y="12895"/>
                </a:lnTo>
                <a:cubicBezTo>
                  <a:pt x="18404" y="17507"/>
                  <a:pt x="14861" y="20870"/>
                  <a:pt x="10792" y="20870"/>
                </a:cubicBezTo>
                <a:close/>
                <a:moveTo>
                  <a:pt x="12868" y="10762"/>
                </a:moveTo>
                <a:lnTo>
                  <a:pt x="12406" y="11357"/>
                </a:lnTo>
                <a:lnTo>
                  <a:pt x="14779" y="13875"/>
                </a:lnTo>
                <a:cubicBezTo>
                  <a:pt x="15108" y="14201"/>
                  <a:pt x="15290" y="14643"/>
                  <a:pt x="15306" y="15105"/>
                </a:cubicBezTo>
                <a:cubicBezTo>
                  <a:pt x="15306" y="15527"/>
                  <a:pt x="15174" y="15931"/>
                  <a:pt x="14894" y="16258"/>
                </a:cubicBezTo>
                <a:cubicBezTo>
                  <a:pt x="14631" y="16565"/>
                  <a:pt x="14318" y="16719"/>
                  <a:pt x="13955" y="16719"/>
                </a:cubicBezTo>
                <a:cubicBezTo>
                  <a:pt x="13543" y="16719"/>
                  <a:pt x="13164" y="16507"/>
                  <a:pt x="12851" y="16123"/>
                </a:cubicBezTo>
                <a:lnTo>
                  <a:pt x="10775" y="13452"/>
                </a:lnTo>
                <a:lnTo>
                  <a:pt x="8699" y="16123"/>
                </a:lnTo>
                <a:cubicBezTo>
                  <a:pt x="8403" y="16488"/>
                  <a:pt x="8024" y="16700"/>
                  <a:pt x="7628" y="16719"/>
                </a:cubicBezTo>
                <a:cubicBezTo>
                  <a:pt x="7628" y="16719"/>
                  <a:pt x="7612" y="16719"/>
                  <a:pt x="7595" y="16719"/>
                </a:cubicBezTo>
                <a:cubicBezTo>
                  <a:pt x="7249" y="16719"/>
                  <a:pt x="6903" y="16546"/>
                  <a:pt x="6640" y="16238"/>
                </a:cubicBezTo>
                <a:cubicBezTo>
                  <a:pt x="6376" y="15931"/>
                  <a:pt x="6228" y="15527"/>
                  <a:pt x="6244" y="15085"/>
                </a:cubicBezTo>
                <a:cubicBezTo>
                  <a:pt x="6261" y="14624"/>
                  <a:pt x="6442" y="14201"/>
                  <a:pt x="6755" y="13856"/>
                </a:cubicBezTo>
                <a:lnTo>
                  <a:pt x="9128" y="11338"/>
                </a:lnTo>
                <a:lnTo>
                  <a:pt x="7892" y="9743"/>
                </a:lnTo>
                <a:cubicBezTo>
                  <a:pt x="7661" y="9474"/>
                  <a:pt x="7282" y="9609"/>
                  <a:pt x="7167" y="9935"/>
                </a:cubicBezTo>
                <a:cubicBezTo>
                  <a:pt x="7134" y="10051"/>
                  <a:pt x="7134" y="10185"/>
                  <a:pt x="7184" y="10320"/>
                </a:cubicBezTo>
                <a:lnTo>
                  <a:pt x="7282" y="10550"/>
                </a:lnTo>
                <a:lnTo>
                  <a:pt x="6426" y="11530"/>
                </a:lnTo>
                <a:lnTo>
                  <a:pt x="4498" y="9282"/>
                </a:lnTo>
                <a:lnTo>
                  <a:pt x="5355" y="8302"/>
                </a:lnTo>
                <a:lnTo>
                  <a:pt x="5552" y="8417"/>
                </a:lnTo>
                <a:cubicBezTo>
                  <a:pt x="5767" y="8552"/>
                  <a:pt x="6047" y="8398"/>
                  <a:pt x="6146" y="8129"/>
                </a:cubicBezTo>
                <a:cubicBezTo>
                  <a:pt x="6195" y="7994"/>
                  <a:pt x="6195" y="7860"/>
                  <a:pt x="6146" y="7744"/>
                </a:cubicBezTo>
                <a:lnTo>
                  <a:pt x="6030" y="7495"/>
                </a:lnTo>
                <a:lnTo>
                  <a:pt x="7645" y="5611"/>
                </a:lnTo>
                <a:cubicBezTo>
                  <a:pt x="8057" y="5150"/>
                  <a:pt x="8600" y="4881"/>
                  <a:pt x="9194" y="4881"/>
                </a:cubicBezTo>
                <a:cubicBezTo>
                  <a:pt x="9770" y="4881"/>
                  <a:pt x="10314" y="5150"/>
                  <a:pt x="10726" y="5611"/>
                </a:cubicBezTo>
                <a:lnTo>
                  <a:pt x="11121" y="6073"/>
                </a:lnTo>
                <a:lnTo>
                  <a:pt x="10709" y="6534"/>
                </a:lnTo>
                <a:lnTo>
                  <a:pt x="10495" y="6399"/>
                </a:lnTo>
                <a:cubicBezTo>
                  <a:pt x="10133" y="6130"/>
                  <a:pt x="9622" y="6188"/>
                  <a:pt x="9325" y="6534"/>
                </a:cubicBezTo>
                <a:cubicBezTo>
                  <a:pt x="8963" y="6957"/>
                  <a:pt x="8963" y="7648"/>
                  <a:pt x="9325" y="8071"/>
                </a:cubicBezTo>
                <a:lnTo>
                  <a:pt x="10759" y="9609"/>
                </a:lnTo>
                <a:lnTo>
                  <a:pt x="11335" y="8994"/>
                </a:lnTo>
                <a:cubicBezTo>
                  <a:pt x="11039" y="7994"/>
                  <a:pt x="11253" y="6860"/>
                  <a:pt x="11912" y="6092"/>
                </a:cubicBezTo>
                <a:cubicBezTo>
                  <a:pt x="12621" y="5265"/>
                  <a:pt x="13708" y="5035"/>
                  <a:pt x="14598" y="5554"/>
                </a:cubicBezTo>
                <a:lnTo>
                  <a:pt x="14993" y="5765"/>
                </a:lnTo>
                <a:lnTo>
                  <a:pt x="13494" y="7533"/>
                </a:lnTo>
                <a:cubicBezTo>
                  <a:pt x="13313" y="7725"/>
                  <a:pt x="13313" y="8052"/>
                  <a:pt x="13494" y="8244"/>
                </a:cubicBezTo>
                <a:cubicBezTo>
                  <a:pt x="13576" y="8340"/>
                  <a:pt x="13675" y="8398"/>
                  <a:pt x="13790" y="8398"/>
                </a:cubicBezTo>
                <a:cubicBezTo>
                  <a:pt x="13906" y="8398"/>
                  <a:pt x="14021" y="8340"/>
                  <a:pt x="14103" y="8244"/>
                </a:cubicBezTo>
                <a:lnTo>
                  <a:pt x="15603" y="6476"/>
                </a:lnTo>
                <a:lnTo>
                  <a:pt x="15800" y="6937"/>
                </a:lnTo>
                <a:cubicBezTo>
                  <a:pt x="16229" y="7994"/>
                  <a:pt x="16048" y="9263"/>
                  <a:pt x="15323" y="10089"/>
                </a:cubicBezTo>
                <a:cubicBezTo>
                  <a:pt x="14680" y="10838"/>
                  <a:pt x="13724" y="11088"/>
                  <a:pt x="12868" y="10762"/>
                </a:cubicBezTo>
                <a:close/>
                <a:moveTo>
                  <a:pt x="10363" y="12914"/>
                </a:moveTo>
                <a:lnTo>
                  <a:pt x="9556" y="11876"/>
                </a:lnTo>
                <a:lnTo>
                  <a:pt x="7167" y="14394"/>
                </a:lnTo>
                <a:cubicBezTo>
                  <a:pt x="6986" y="14605"/>
                  <a:pt x="6870" y="14855"/>
                  <a:pt x="6870" y="15105"/>
                </a:cubicBezTo>
                <a:cubicBezTo>
                  <a:pt x="6854" y="15335"/>
                  <a:pt x="6936" y="15566"/>
                  <a:pt x="7085" y="15739"/>
                </a:cubicBezTo>
                <a:cubicBezTo>
                  <a:pt x="7233" y="15912"/>
                  <a:pt x="7431" y="15989"/>
                  <a:pt x="7612" y="15989"/>
                </a:cubicBezTo>
                <a:cubicBezTo>
                  <a:pt x="7843" y="15989"/>
                  <a:pt x="8057" y="15854"/>
                  <a:pt x="8238" y="15643"/>
                </a:cubicBezTo>
                <a:lnTo>
                  <a:pt x="10363" y="12914"/>
                </a:lnTo>
                <a:close/>
                <a:moveTo>
                  <a:pt x="14367" y="14413"/>
                </a:moveTo>
                <a:lnTo>
                  <a:pt x="8897" y="8590"/>
                </a:lnTo>
                <a:cubicBezTo>
                  <a:pt x="8271" y="7879"/>
                  <a:pt x="8271" y="6726"/>
                  <a:pt x="8881" y="6015"/>
                </a:cubicBezTo>
                <a:cubicBezTo>
                  <a:pt x="9029" y="5842"/>
                  <a:pt x="9210" y="5707"/>
                  <a:pt x="9408" y="5611"/>
                </a:cubicBezTo>
                <a:cubicBezTo>
                  <a:pt x="8930" y="5535"/>
                  <a:pt x="8436" y="5727"/>
                  <a:pt x="8090" y="6130"/>
                </a:cubicBezTo>
                <a:lnTo>
                  <a:pt x="6772" y="7668"/>
                </a:lnTo>
                <a:cubicBezTo>
                  <a:pt x="6821" y="7898"/>
                  <a:pt x="6805" y="8167"/>
                  <a:pt x="6722" y="8398"/>
                </a:cubicBezTo>
                <a:cubicBezTo>
                  <a:pt x="6524" y="8955"/>
                  <a:pt x="5981" y="9301"/>
                  <a:pt x="5503" y="9167"/>
                </a:cubicBezTo>
                <a:lnTo>
                  <a:pt x="5388" y="9282"/>
                </a:lnTo>
                <a:lnTo>
                  <a:pt x="6426" y="10512"/>
                </a:lnTo>
                <a:lnTo>
                  <a:pt x="6541" y="10377"/>
                </a:lnTo>
                <a:cubicBezTo>
                  <a:pt x="6492" y="10147"/>
                  <a:pt x="6508" y="9897"/>
                  <a:pt x="6590" y="9647"/>
                </a:cubicBezTo>
                <a:cubicBezTo>
                  <a:pt x="6772" y="9186"/>
                  <a:pt x="7167" y="8859"/>
                  <a:pt x="7595" y="8859"/>
                </a:cubicBezTo>
                <a:cubicBezTo>
                  <a:pt x="7859" y="8859"/>
                  <a:pt x="8123" y="8994"/>
                  <a:pt x="8337" y="9243"/>
                </a:cubicBezTo>
                <a:lnTo>
                  <a:pt x="13313" y="15623"/>
                </a:lnTo>
                <a:cubicBezTo>
                  <a:pt x="13642" y="16065"/>
                  <a:pt x="14136" y="16104"/>
                  <a:pt x="14466" y="15739"/>
                </a:cubicBezTo>
                <a:cubicBezTo>
                  <a:pt x="14614" y="15566"/>
                  <a:pt x="14680" y="15354"/>
                  <a:pt x="14680" y="15124"/>
                </a:cubicBezTo>
                <a:cubicBezTo>
                  <a:pt x="14680" y="14874"/>
                  <a:pt x="14565" y="14605"/>
                  <a:pt x="14367" y="14413"/>
                </a:cubicBezTo>
                <a:close/>
                <a:moveTo>
                  <a:pt x="12703" y="9897"/>
                </a:moveTo>
                <a:lnTo>
                  <a:pt x="12901" y="10012"/>
                </a:lnTo>
                <a:cubicBezTo>
                  <a:pt x="13576" y="10339"/>
                  <a:pt x="14367" y="10166"/>
                  <a:pt x="14894" y="9570"/>
                </a:cubicBezTo>
                <a:cubicBezTo>
                  <a:pt x="15306" y="9090"/>
                  <a:pt x="15471" y="8417"/>
                  <a:pt x="15372" y="7783"/>
                </a:cubicBezTo>
                <a:lnTo>
                  <a:pt x="14548" y="8744"/>
                </a:lnTo>
                <a:cubicBezTo>
                  <a:pt x="14334" y="8994"/>
                  <a:pt x="14070" y="9109"/>
                  <a:pt x="13790" y="9109"/>
                </a:cubicBezTo>
                <a:cubicBezTo>
                  <a:pt x="13510" y="9109"/>
                  <a:pt x="13247" y="8994"/>
                  <a:pt x="13049" y="8744"/>
                </a:cubicBezTo>
                <a:cubicBezTo>
                  <a:pt x="12637" y="8263"/>
                  <a:pt x="12637" y="7495"/>
                  <a:pt x="13049" y="7014"/>
                </a:cubicBezTo>
                <a:lnTo>
                  <a:pt x="13889" y="6034"/>
                </a:lnTo>
                <a:cubicBezTo>
                  <a:pt x="13346" y="5919"/>
                  <a:pt x="12752" y="6130"/>
                  <a:pt x="12341" y="6611"/>
                </a:cubicBezTo>
                <a:cubicBezTo>
                  <a:pt x="11813" y="7226"/>
                  <a:pt x="11681" y="8167"/>
                  <a:pt x="11995" y="8955"/>
                </a:cubicBezTo>
                <a:lnTo>
                  <a:pt x="12077" y="9186"/>
                </a:lnTo>
                <a:lnTo>
                  <a:pt x="11220" y="10089"/>
                </a:lnTo>
                <a:lnTo>
                  <a:pt x="11945" y="10858"/>
                </a:lnTo>
                <a:lnTo>
                  <a:pt x="12703" y="989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5" name="Shape"/>
          <p:cNvSpPr/>
          <p:nvPr/>
        </p:nvSpPr>
        <p:spPr>
          <a:xfrm>
            <a:off x="18156495" y="8483741"/>
            <a:ext cx="644271" cy="74026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14875"/>
                </a:lnTo>
                <a:lnTo>
                  <a:pt x="21600" y="14875"/>
                </a:lnTo>
                <a:lnTo>
                  <a:pt x="21600" y="21600"/>
                </a:lnTo>
                <a:close/>
                <a:moveTo>
                  <a:pt x="1106" y="20632"/>
                </a:moveTo>
                <a:lnTo>
                  <a:pt x="20494" y="20632"/>
                </a:lnTo>
                <a:lnTo>
                  <a:pt x="20494" y="15818"/>
                </a:lnTo>
                <a:lnTo>
                  <a:pt x="1106" y="15818"/>
                </a:lnTo>
                <a:lnTo>
                  <a:pt x="1106" y="20632"/>
                </a:lnTo>
                <a:close/>
                <a:moveTo>
                  <a:pt x="17030" y="19027"/>
                </a:moveTo>
                <a:cubicBezTo>
                  <a:pt x="16506" y="19027"/>
                  <a:pt x="16098" y="18671"/>
                  <a:pt x="16098" y="18238"/>
                </a:cubicBezTo>
                <a:cubicBezTo>
                  <a:pt x="16098" y="17779"/>
                  <a:pt x="16535" y="17423"/>
                  <a:pt x="17030" y="17423"/>
                </a:cubicBezTo>
                <a:cubicBezTo>
                  <a:pt x="17554" y="17423"/>
                  <a:pt x="17932" y="17779"/>
                  <a:pt x="17932" y="18238"/>
                </a:cubicBezTo>
                <a:cubicBezTo>
                  <a:pt x="17932" y="18671"/>
                  <a:pt x="17525" y="19027"/>
                  <a:pt x="17030" y="19027"/>
                </a:cubicBezTo>
                <a:close/>
                <a:moveTo>
                  <a:pt x="17030" y="4152"/>
                </a:moveTo>
                <a:cubicBezTo>
                  <a:pt x="16506" y="4152"/>
                  <a:pt x="16098" y="3795"/>
                  <a:pt x="16098" y="3362"/>
                </a:cubicBezTo>
                <a:cubicBezTo>
                  <a:pt x="16098" y="2929"/>
                  <a:pt x="16535" y="2573"/>
                  <a:pt x="17030" y="2573"/>
                </a:cubicBezTo>
                <a:cubicBezTo>
                  <a:pt x="17554" y="2573"/>
                  <a:pt x="17932" y="2929"/>
                  <a:pt x="17932" y="3362"/>
                </a:cubicBezTo>
                <a:cubicBezTo>
                  <a:pt x="17932" y="3795"/>
                  <a:pt x="17525" y="4152"/>
                  <a:pt x="17030" y="4152"/>
                </a:cubicBezTo>
                <a:close/>
                <a:moveTo>
                  <a:pt x="21600" y="6725"/>
                </a:moveTo>
                <a:lnTo>
                  <a:pt x="0" y="6725"/>
                </a:lnTo>
                <a:lnTo>
                  <a:pt x="0" y="0"/>
                </a:lnTo>
                <a:lnTo>
                  <a:pt x="21600" y="0"/>
                </a:lnTo>
                <a:lnTo>
                  <a:pt x="21600" y="6725"/>
                </a:lnTo>
                <a:close/>
                <a:moveTo>
                  <a:pt x="1106" y="5757"/>
                </a:moveTo>
                <a:lnTo>
                  <a:pt x="20494" y="5757"/>
                </a:lnTo>
                <a:lnTo>
                  <a:pt x="20494" y="968"/>
                </a:lnTo>
                <a:lnTo>
                  <a:pt x="1106" y="968"/>
                </a:lnTo>
                <a:lnTo>
                  <a:pt x="1106" y="5757"/>
                </a:lnTo>
                <a:close/>
                <a:moveTo>
                  <a:pt x="21600" y="14162"/>
                </a:moveTo>
                <a:lnTo>
                  <a:pt x="0" y="14162"/>
                </a:lnTo>
                <a:lnTo>
                  <a:pt x="0" y="7438"/>
                </a:lnTo>
                <a:lnTo>
                  <a:pt x="21600" y="7438"/>
                </a:lnTo>
                <a:lnTo>
                  <a:pt x="21600" y="14162"/>
                </a:lnTo>
                <a:close/>
                <a:moveTo>
                  <a:pt x="1106" y="13194"/>
                </a:moveTo>
                <a:lnTo>
                  <a:pt x="20494" y="13194"/>
                </a:lnTo>
                <a:lnTo>
                  <a:pt x="20494" y="8406"/>
                </a:lnTo>
                <a:lnTo>
                  <a:pt x="1106" y="8406"/>
                </a:lnTo>
                <a:lnTo>
                  <a:pt x="1106" y="13194"/>
                </a:lnTo>
                <a:close/>
                <a:moveTo>
                  <a:pt x="17030" y="11590"/>
                </a:moveTo>
                <a:cubicBezTo>
                  <a:pt x="16506" y="11590"/>
                  <a:pt x="16098" y="11233"/>
                  <a:pt x="16098" y="10800"/>
                </a:cubicBezTo>
                <a:cubicBezTo>
                  <a:pt x="16098" y="10367"/>
                  <a:pt x="16535" y="9985"/>
                  <a:pt x="17030" y="9985"/>
                </a:cubicBezTo>
                <a:cubicBezTo>
                  <a:pt x="17554" y="9985"/>
                  <a:pt x="17932" y="10367"/>
                  <a:pt x="17932" y="10800"/>
                </a:cubicBezTo>
                <a:cubicBezTo>
                  <a:pt x="17932" y="11233"/>
                  <a:pt x="17525" y="11590"/>
                  <a:pt x="17030" y="1159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6" name="Shape"/>
          <p:cNvSpPr/>
          <p:nvPr/>
        </p:nvSpPr>
        <p:spPr>
          <a:xfrm>
            <a:off x="19877178" y="8370461"/>
            <a:ext cx="932273" cy="966839"/>
          </a:xfrm>
          <a:custGeom>
            <a:avLst/>
            <a:gdLst/>
            <a:ahLst/>
            <a:cxnLst>
              <a:cxn ang="0">
                <a:pos x="wd2" y="hd2"/>
              </a:cxn>
              <a:cxn ang="5400000">
                <a:pos x="wd2" y="hd2"/>
              </a:cxn>
              <a:cxn ang="10800000">
                <a:pos x="wd2" y="hd2"/>
              </a:cxn>
              <a:cxn ang="16200000">
                <a:pos x="wd2" y="hd2"/>
              </a:cxn>
            </a:cxnLst>
            <a:rect l="0" t="0" r="r" b="b"/>
            <a:pathLst>
              <a:path w="21600" h="21600" extrusionOk="0">
                <a:moveTo>
                  <a:pt x="7476" y="11422"/>
                </a:moveTo>
                <a:cubicBezTo>
                  <a:pt x="7032" y="11422"/>
                  <a:pt x="6628" y="11538"/>
                  <a:pt x="6304" y="11771"/>
                </a:cubicBezTo>
                <a:lnTo>
                  <a:pt x="5860" y="11169"/>
                </a:lnTo>
                <a:cubicBezTo>
                  <a:pt x="6304" y="10858"/>
                  <a:pt x="6870" y="10703"/>
                  <a:pt x="7476" y="10703"/>
                </a:cubicBezTo>
                <a:cubicBezTo>
                  <a:pt x="7476" y="10703"/>
                  <a:pt x="7476" y="10703"/>
                  <a:pt x="7496" y="10703"/>
                </a:cubicBezTo>
                <a:cubicBezTo>
                  <a:pt x="8082" y="10703"/>
                  <a:pt x="8648" y="10858"/>
                  <a:pt x="9093" y="11169"/>
                </a:cubicBezTo>
                <a:lnTo>
                  <a:pt x="8648" y="11771"/>
                </a:lnTo>
                <a:cubicBezTo>
                  <a:pt x="8325" y="11538"/>
                  <a:pt x="7941" y="11422"/>
                  <a:pt x="7476" y="11422"/>
                </a:cubicBezTo>
                <a:close/>
                <a:moveTo>
                  <a:pt x="12568" y="11169"/>
                </a:moveTo>
                <a:lnTo>
                  <a:pt x="13013" y="11771"/>
                </a:lnTo>
                <a:cubicBezTo>
                  <a:pt x="13336" y="11538"/>
                  <a:pt x="13740" y="11422"/>
                  <a:pt x="14184" y="11422"/>
                </a:cubicBezTo>
                <a:cubicBezTo>
                  <a:pt x="14649" y="11422"/>
                  <a:pt x="15033" y="11538"/>
                  <a:pt x="15356" y="11771"/>
                </a:cubicBezTo>
                <a:lnTo>
                  <a:pt x="15801" y="11169"/>
                </a:lnTo>
                <a:cubicBezTo>
                  <a:pt x="15356" y="10858"/>
                  <a:pt x="14791" y="10703"/>
                  <a:pt x="14205" y="10703"/>
                </a:cubicBezTo>
                <a:cubicBezTo>
                  <a:pt x="13599" y="10703"/>
                  <a:pt x="13013" y="10858"/>
                  <a:pt x="12568" y="11169"/>
                </a:cubicBezTo>
                <a:close/>
                <a:moveTo>
                  <a:pt x="10830" y="15423"/>
                </a:moveTo>
                <a:cubicBezTo>
                  <a:pt x="9739" y="15423"/>
                  <a:pt x="8709" y="15093"/>
                  <a:pt x="7860" y="14432"/>
                </a:cubicBezTo>
                <a:lnTo>
                  <a:pt x="7375" y="15015"/>
                </a:lnTo>
                <a:cubicBezTo>
                  <a:pt x="8365" y="15773"/>
                  <a:pt x="9557" y="16161"/>
                  <a:pt x="10830" y="16161"/>
                </a:cubicBezTo>
                <a:cubicBezTo>
                  <a:pt x="12103" y="16161"/>
                  <a:pt x="13295" y="15773"/>
                  <a:pt x="14285" y="15015"/>
                </a:cubicBezTo>
                <a:lnTo>
                  <a:pt x="13821" y="14432"/>
                </a:lnTo>
                <a:cubicBezTo>
                  <a:pt x="12952" y="15093"/>
                  <a:pt x="11921" y="15423"/>
                  <a:pt x="10830" y="15423"/>
                </a:cubicBezTo>
                <a:close/>
                <a:moveTo>
                  <a:pt x="20570" y="12626"/>
                </a:moveTo>
                <a:cubicBezTo>
                  <a:pt x="20347" y="16181"/>
                  <a:pt x="18064" y="19288"/>
                  <a:pt x="14609" y="20687"/>
                </a:cubicBezTo>
                <a:cubicBezTo>
                  <a:pt x="14568" y="21192"/>
                  <a:pt x="14124" y="21600"/>
                  <a:pt x="13578" y="21600"/>
                </a:cubicBezTo>
                <a:cubicBezTo>
                  <a:pt x="13013" y="21600"/>
                  <a:pt x="12528" y="21134"/>
                  <a:pt x="12528" y="20590"/>
                </a:cubicBezTo>
                <a:cubicBezTo>
                  <a:pt x="12528" y="20046"/>
                  <a:pt x="13013" y="19580"/>
                  <a:pt x="13578" y="19580"/>
                </a:cubicBezTo>
                <a:cubicBezTo>
                  <a:pt x="13922" y="19580"/>
                  <a:pt x="14205" y="19735"/>
                  <a:pt x="14407" y="19968"/>
                </a:cubicBezTo>
                <a:cubicBezTo>
                  <a:pt x="17357" y="18745"/>
                  <a:pt x="19418" y="16045"/>
                  <a:pt x="19761" y="12995"/>
                </a:cubicBezTo>
                <a:cubicBezTo>
                  <a:pt x="19701" y="13014"/>
                  <a:pt x="19620" y="13034"/>
                  <a:pt x="19539" y="13034"/>
                </a:cubicBezTo>
                <a:cubicBezTo>
                  <a:pt x="18468" y="16705"/>
                  <a:pt x="14972" y="19424"/>
                  <a:pt x="10810" y="19424"/>
                </a:cubicBezTo>
                <a:cubicBezTo>
                  <a:pt x="6668" y="19424"/>
                  <a:pt x="3132" y="16705"/>
                  <a:pt x="2061" y="13034"/>
                </a:cubicBezTo>
                <a:cubicBezTo>
                  <a:pt x="889" y="12859"/>
                  <a:pt x="0" y="11888"/>
                  <a:pt x="0" y="10703"/>
                </a:cubicBezTo>
                <a:cubicBezTo>
                  <a:pt x="0" y="9887"/>
                  <a:pt x="445" y="9168"/>
                  <a:pt x="1091" y="8741"/>
                </a:cubicBezTo>
                <a:cubicBezTo>
                  <a:pt x="1435" y="3865"/>
                  <a:pt x="5678" y="0"/>
                  <a:pt x="10830" y="0"/>
                </a:cubicBezTo>
                <a:cubicBezTo>
                  <a:pt x="16003" y="0"/>
                  <a:pt x="20246" y="3885"/>
                  <a:pt x="20570" y="8780"/>
                </a:cubicBezTo>
                <a:cubicBezTo>
                  <a:pt x="21196" y="9207"/>
                  <a:pt x="21600" y="9906"/>
                  <a:pt x="21600" y="10703"/>
                </a:cubicBezTo>
                <a:cubicBezTo>
                  <a:pt x="21600" y="11499"/>
                  <a:pt x="21196" y="12199"/>
                  <a:pt x="20570" y="12626"/>
                </a:cubicBezTo>
                <a:close/>
                <a:moveTo>
                  <a:pt x="1899" y="8411"/>
                </a:moveTo>
                <a:cubicBezTo>
                  <a:pt x="1960" y="8391"/>
                  <a:pt x="2000" y="8372"/>
                  <a:pt x="2061" y="8372"/>
                </a:cubicBezTo>
                <a:lnTo>
                  <a:pt x="2122" y="8178"/>
                </a:lnTo>
                <a:cubicBezTo>
                  <a:pt x="2142" y="8158"/>
                  <a:pt x="2142" y="8139"/>
                  <a:pt x="2142" y="8139"/>
                </a:cubicBezTo>
                <a:cubicBezTo>
                  <a:pt x="2142" y="8119"/>
                  <a:pt x="2162" y="8100"/>
                  <a:pt x="2162" y="8081"/>
                </a:cubicBezTo>
                <a:cubicBezTo>
                  <a:pt x="3294" y="4584"/>
                  <a:pt x="6526" y="2195"/>
                  <a:pt x="10305" y="2001"/>
                </a:cubicBezTo>
                <a:cubicBezTo>
                  <a:pt x="10325" y="2001"/>
                  <a:pt x="10345" y="2001"/>
                  <a:pt x="10386" y="2001"/>
                </a:cubicBezTo>
                <a:cubicBezTo>
                  <a:pt x="10406" y="2001"/>
                  <a:pt x="10426" y="2001"/>
                  <a:pt x="10446" y="2001"/>
                </a:cubicBezTo>
                <a:cubicBezTo>
                  <a:pt x="10487" y="2001"/>
                  <a:pt x="10547" y="2001"/>
                  <a:pt x="10588" y="2001"/>
                </a:cubicBezTo>
                <a:cubicBezTo>
                  <a:pt x="10608" y="2001"/>
                  <a:pt x="10628" y="2001"/>
                  <a:pt x="10628" y="2001"/>
                </a:cubicBezTo>
                <a:cubicBezTo>
                  <a:pt x="10689" y="2001"/>
                  <a:pt x="10749" y="2001"/>
                  <a:pt x="10810" y="2001"/>
                </a:cubicBezTo>
                <a:cubicBezTo>
                  <a:pt x="10851" y="2001"/>
                  <a:pt x="10891" y="2001"/>
                  <a:pt x="10952" y="2001"/>
                </a:cubicBezTo>
                <a:lnTo>
                  <a:pt x="10972" y="2001"/>
                </a:lnTo>
                <a:cubicBezTo>
                  <a:pt x="11012" y="2001"/>
                  <a:pt x="11053" y="2001"/>
                  <a:pt x="11093" y="2001"/>
                </a:cubicBezTo>
                <a:lnTo>
                  <a:pt x="11113" y="2001"/>
                </a:lnTo>
                <a:cubicBezTo>
                  <a:pt x="12265" y="2040"/>
                  <a:pt x="13336" y="2273"/>
                  <a:pt x="14346" y="2681"/>
                </a:cubicBezTo>
                <a:cubicBezTo>
                  <a:pt x="14366" y="2700"/>
                  <a:pt x="14366" y="2700"/>
                  <a:pt x="14387" y="2700"/>
                </a:cubicBezTo>
                <a:cubicBezTo>
                  <a:pt x="14407" y="2719"/>
                  <a:pt x="14427" y="2719"/>
                  <a:pt x="14447" y="2739"/>
                </a:cubicBezTo>
                <a:cubicBezTo>
                  <a:pt x="16245" y="3496"/>
                  <a:pt x="17781" y="4817"/>
                  <a:pt x="18751" y="6527"/>
                </a:cubicBezTo>
                <a:lnTo>
                  <a:pt x="18913" y="6818"/>
                </a:lnTo>
                <a:cubicBezTo>
                  <a:pt x="19155" y="7304"/>
                  <a:pt x="19377" y="7828"/>
                  <a:pt x="19539" y="8372"/>
                </a:cubicBezTo>
                <a:cubicBezTo>
                  <a:pt x="19620" y="8391"/>
                  <a:pt x="19701" y="8391"/>
                  <a:pt x="19781" y="8411"/>
                </a:cubicBezTo>
                <a:cubicBezTo>
                  <a:pt x="19276" y="4099"/>
                  <a:pt x="15457" y="719"/>
                  <a:pt x="10830" y="719"/>
                </a:cubicBezTo>
                <a:cubicBezTo>
                  <a:pt x="6223" y="719"/>
                  <a:pt x="2404" y="4099"/>
                  <a:pt x="1899" y="8411"/>
                </a:cubicBezTo>
                <a:close/>
                <a:moveTo>
                  <a:pt x="18832" y="12704"/>
                </a:moveTo>
                <a:lnTo>
                  <a:pt x="18852" y="12626"/>
                </a:lnTo>
                <a:cubicBezTo>
                  <a:pt x="18993" y="12101"/>
                  <a:pt x="19074" y="11596"/>
                  <a:pt x="19094" y="11072"/>
                </a:cubicBezTo>
                <a:cubicBezTo>
                  <a:pt x="19094" y="11072"/>
                  <a:pt x="19094" y="11072"/>
                  <a:pt x="19094" y="11053"/>
                </a:cubicBezTo>
                <a:cubicBezTo>
                  <a:pt x="19094" y="11033"/>
                  <a:pt x="19094" y="10994"/>
                  <a:pt x="19094" y="10955"/>
                </a:cubicBezTo>
                <a:lnTo>
                  <a:pt x="19094" y="10936"/>
                </a:lnTo>
                <a:cubicBezTo>
                  <a:pt x="19094" y="10897"/>
                  <a:pt x="19094" y="10878"/>
                  <a:pt x="19094" y="10839"/>
                </a:cubicBezTo>
                <a:lnTo>
                  <a:pt x="19094" y="10819"/>
                </a:lnTo>
                <a:cubicBezTo>
                  <a:pt x="19094" y="10781"/>
                  <a:pt x="19094" y="10742"/>
                  <a:pt x="19094" y="10703"/>
                </a:cubicBezTo>
                <a:cubicBezTo>
                  <a:pt x="19094" y="10664"/>
                  <a:pt x="19094" y="10625"/>
                  <a:pt x="19094" y="10586"/>
                </a:cubicBezTo>
                <a:lnTo>
                  <a:pt x="19094" y="10567"/>
                </a:lnTo>
                <a:cubicBezTo>
                  <a:pt x="19094" y="10528"/>
                  <a:pt x="19094" y="10509"/>
                  <a:pt x="19094" y="10470"/>
                </a:cubicBezTo>
                <a:lnTo>
                  <a:pt x="19094" y="10450"/>
                </a:lnTo>
                <a:cubicBezTo>
                  <a:pt x="19094" y="10412"/>
                  <a:pt x="19094" y="10392"/>
                  <a:pt x="19094" y="10353"/>
                </a:cubicBezTo>
                <a:lnTo>
                  <a:pt x="19094" y="10334"/>
                </a:lnTo>
                <a:cubicBezTo>
                  <a:pt x="19074" y="9809"/>
                  <a:pt x="18993" y="9304"/>
                  <a:pt x="18852" y="8799"/>
                </a:cubicBezTo>
                <a:lnTo>
                  <a:pt x="18832" y="8702"/>
                </a:lnTo>
                <a:cubicBezTo>
                  <a:pt x="18711" y="8197"/>
                  <a:pt x="18509" y="7712"/>
                  <a:pt x="18286" y="7245"/>
                </a:cubicBezTo>
                <a:cubicBezTo>
                  <a:pt x="16872" y="8158"/>
                  <a:pt x="15255" y="8644"/>
                  <a:pt x="13538" y="8644"/>
                </a:cubicBezTo>
                <a:cubicBezTo>
                  <a:pt x="11497" y="8644"/>
                  <a:pt x="9557" y="7964"/>
                  <a:pt x="8022" y="6701"/>
                </a:cubicBezTo>
                <a:cubicBezTo>
                  <a:pt x="7698" y="8236"/>
                  <a:pt x="6264" y="9401"/>
                  <a:pt x="4567" y="9401"/>
                </a:cubicBezTo>
                <a:cubicBezTo>
                  <a:pt x="3920" y="9401"/>
                  <a:pt x="3273" y="9227"/>
                  <a:pt x="2728" y="8896"/>
                </a:cubicBezTo>
                <a:cubicBezTo>
                  <a:pt x="2607" y="9363"/>
                  <a:pt x="2526" y="9848"/>
                  <a:pt x="2506" y="10334"/>
                </a:cubicBezTo>
                <a:lnTo>
                  <a:pt x="2506" y="10353"/>
                </a:lnTo>
                <a:cubicBezTo>
                  <a:pt x="2506" y="10392"/>
                  <a:pt x="2506" y="10412"/>
                  <a:pt x="2506" y="10450"/>
                </a:cubicBezTo>
                <a:lnTo>
                  <a:pt x="2506" y="10470"/>
                </a:lnTo>
                <a:cubicBezTo>
                  <a:pt x="2506" y="10509"/>
                  <a:pt x="2506" y="10528"/>
                  <a:pt x="2506" y="10567"/>
                </a:cubicBezTo>
                <a:lnTo>
                  <a:pt x="2506" y="10586"/>
                </a:lnTo>
                <a:cubicBezTo>
                  <a:pt x="2506" y="10625"/>
                  <a:pt x="2506" y="10664"/>
                  <a:pt x="2506" y="10703"/>
                </a:cubicBezTo>
                <a:cubicBezTo>
                  <a:pt x="2506" y="10742"/>
                  <a:pt x="2506" y="10781"/>
                  <a:pt x="2506" y="10819"/>
                </a:cubicBezTo>
                <a:lnTo>
                  <a:pt x="2506" y="10839"/>
                </a:lnTo>
                <a:cubicBezTo>
                  <a:pt x="2506" y="10878"/>
                  <a:pt x="2506" y="10897"/>
                  <a:pt x="2506" y="10936"/>
                </a:cubicBezTo>
                <a:lnTo>
                  <a:pt x="2506" y="10955"/>
                </a:lnTo>
                <a:cubicBezTo>
                  <a:pt x="2506" y="10994"/>
                  <a:pt x="2506" y="11033"/>
                  <a:pt x="2506" y="11053"/>
                </a:cubicBezTo>
                <a:cubicBezTo>
                  <a:pt x="2506" y="11072"/>
                  <a:pt x="2506" y="11072"/>
                  <a:pt x="2506" y="11072"/>
                </a:cubicBezTo>
                <a:cubicBezTo>
                  <a:pt x="2526" y="11596"/>
                  <a:pt x="2607" y="12101"/>
                  <a:pt x="2748" y="12626"/>
                </a:cubicBezTo>
                <a:lnTo>
                  <a:pt x="2768" y="12704"/>
                </a:lnTo>
                <a:cubicBezTo>
                  <a:pt x="3677" y="16142"/>
                  <a:pt x="6951" y="18686"/>
                  <a:pt x="10810" y="18686"/>
                </a:cubicBezTo>
                <a:cubicBezTo>
                  <a:pt x="14690" y="18686"/>
                  <a:pt x="17923" y="16142"/>
                  <a:pt x="18832" y="1270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7" name="Shape"/>
          <p:cNvSpPr/>
          <p:nvPr/>
        </p:nvSpPr>
        <p:spPr>
          <a:xfrm>
            <a:off x="12301941" y="10200271"/>
            <a:ext cx="1139639" cy="974515"/>
          </a:xfrm>
          <a:custGeom>
            <a:avLst/>
            <a:gdLst/>
            <a:ahLst/>
            <a:cxnLst>
              <a:cxn ang="0">
                <a:pos x="wd2" y="hd2"/>
              </a:cxn>
              <a:cxn ang="5400000">
                <a:pos x="wd2" y="hd2"/>
              </a:cxn>
              <a:cxn ang="10800000">
                <a:pos x="wd2" y="hd2"/>
              </a:cxn>
              <a:cxn ang="16200000">
                <a:pos x="wd2" y="hd2"/>
              </a:cxn>
            </a:cxnLst>
            <a:rect l="0" t="0" r="r" b="b"/>
            <a:pathLst>
              <a:path w="21600" h="21600" extrusionOk="0">
                <a:moveTo>
                  <a:pt x="9635" y="13440"/>
                </a:moveTo>
                <a:cubicBezTo>
                  <a:pt x="9751" y="13517"/>
                  <a:pt x="9866" y="13575"/>
                  <a:pt x="9998" y="13633"/>
                </a:cubicBezTo>
                <a:lnTo>
                  <a:pt x="10114" y="14329"/>
                </a:lnTo>
                <a:lnTo>
                  <a:pt x="10412" y="14445"/>
                </a:lnTo>
                <a:cubicBezTo>
                  <a:pt x="10527" y="14484"/>
                  <a:pt x="10643" y="14503"/>
                  <a:pt x="10792" y="14503"/>
                </a:cubicBezTo>
                <a:cubicBezTo>
                  <a:pt x="10957" y="14503"/>
                  <a:pt x="11073" y="14484"/>
                  <a:pt x="11172" y="14445"/>
                </a:cubicBezTo>
                <a:lnTo>
                  <a:pt x="11486" y="14310"/>
                </a:lnTo>
                <a:lnTo>
                  <a:pt x="11568" y="13633"/>
                </a:lnTo>
                <a:cubicBezTo>
                  <a:pt x="11701" y="13594"/>
                  <a:pt x="11816" y="13536"/>
                  <a:pt x="11949" y="13459"/>
                </a:cubicBezTo>
                <a:lnTo>
                  <a:pt x="12444" y="13846"/>
                </a:lnTo>
                <a:lnTo>
                  <a:pt x="12725" y="13691"/>
                </a:lnTo>
                <a:cubicBezTo>
                  <a:pt x="12824" y="13633"/>
                  <a:pt x="12924" y="13556"/>
                  <a:pt x="13039" y="13420"/>
                </a:cubicBezTo>
                <a:cubicBezTo>
                  <a:pt x="13138" y="13285"/>
                  <a:pt x="13221" y="13169"/>
                  <a:pt x="13271" y="13072"/>
                </a:cubicBezTo>
                <a:lnTo>
                  <a:pt x="13419" y="12724"/>
                </a:lnTo>
                <a:lnTo>
                  <a:pt x="13056" y="12163"/>
                </a:lnTo>
                <a:cubicBezTo>
                  <a:pt x="13122" y="12028"/>
                  <a:pt x="13172" y="11873"/>
                  <a:pt x="13221" y="11738"/>
                </a:cubicBezTo>
                <a:lnTo>
                  <a:pt x="13816" y="11583"/>
                </a:lnTo>
                <a:lnTo>
                  <a:pt x="13915" y="11235"/>
                </a:lnTo>
                <a:cubicBezTo>
                  <a:pt x="13948" y="11119"/>
                  <a:pt x="13965" y="10984"/>
                  <a:pt x="13965" y="10790"/>
                </a:cubicBezTo>
                <a:cubicBezTo>
                  <a:pt x="13965" y="10616"/>
                  <a:pt x="13948" y="10462"/>
                  <a:pt x="13915" y="10346"/>
                </a:cubicBezTo>
                <a:lnTo>
                  <a:pt x="13800" y="9997"/>
                </a:lnTo>
                <a:lnTo>
                  <a:pt x="13221" y="9881"/>
                </a:lnTo>
                <a:cubicBezTo>
                  <a:pt x="13188" y="9746"/>
                  <a:pt x="13122" y="9591"/>
                  <a:pt x="13072" y="9456"/>
                </a:cubicBezTo>
                <a:lnTo>
                  <a:pt x="13403" y="8857"/>
                </a:lnTo>
                <a:lnTo>
                  <a:pt x="13271" y="8528"/>
                </a:lnTo>
                <a:cubicBezTo>
                  <a:pt x="13221" y="8412"/>
                  <a:pt x="13155" y="8315"/>
                  <a:pt x="13039" y="8180"/>
                </a:cubicBezTo>
                <a:cubicBezTo>
                  <a:pt x="12924" y="8044"/>
                  <a:pt x="12824" y="7967"/>
                  <a:pt x="12725" y="7909"/>
                </a:cubicBezTo>
                <a:lnTo>
                  <a:pt x="12444" y="7735"/>
                </a:lnTo>
                <a:lnTo>
                  <a:pt x="11965" y="8141"/>
                </a:lnTo>
                <a:cubicBezTo>
                  <a:pt x="11849" y="8083"/>
                  <a:pt x="11717" y="8025"/>
                  <a:pt x="11602" y="7967"/>
                </a:cubicBezTo>
                <a:lnTo>
                  <a:pt x="11469" y="7271"/>
                </a:lnTo>
                <a:lnTo>
                  <a:pt x="11172" y="7155"/>
                </a:lnTo>
                <a:cubicBezTo>
                  <a:pt x="11073" y="7116"/>
                  <a:pt x="10957" y="7097"/>
                  <a:pt x="10792" y="7097"/>
                </a:cubicBezTo>
                <a:cubicBezTo>
                  <a:pt x="10643" y="7097"/>
                  <a:pt x="10511" y="7116"/>
                  <a:pt x="10412" y="7155"/>
                </a:cubicBezTo>
                <a:lnTo>
                  <a:pt x="10114" y="7271"/>
                </a:lnTo>
                <a:lnTo>
                  <a:pt x="10015" y="7967"/>
                </a:lnTo>
                <a:cubicBezTo>
                  <a:pt x="9899" y="8006"/>
                  <a:pt x="9767" y="8064"/>
                  <a:pt x="9651" y="8141"/>
                </a:cubicBezTo>
                <a:lnTo>
                  <a:pt x="9139" y="7754"/>
                </a:lnTo>
                <a:lnTo>
                  <a:pt x="8858" y="7909"/>
                </a:lnTo>
                <a:cubicBezTo>
                  <a:pt x="8759" y="7967"/>
                  <a:pt x="8676" y="8044"/>
                  <a:pt x="8561" y="8180"/>
                </a:cubicBezTo>
                <a:cubicBezTo>
                  <a:pt x="8445" y="8296"/>
                  <a:pt x="8379" y="8412"/>
                  <a:pt x="8329" y="8528"/>
                </a:cubicBezTo>
                <a:lnTo>
                  <a:pt x="8181" y="8876"/>
                </a:lnTo>
                <a:lnTo>
                  <a:pt x="8528" y="9437"/>
                </a:lnTo>
                <a:cubicBezTo>
                  <a:pt x="8478" y="9572"/>
                  <a:pt x="8428" y="9707"/>
                  <a:pt x="8379" y="9862"/>
                </a:cubicBezTo>
                <a:lnTo>
                  <a:pt x="7784" y="9997"/>
                </a:lnTo>
                <a:lnTo>
                  <a:pt x="7685" y="10346"/>
                </a:lnTo>
                <a:cubicBezTo>
                  <a:pt x="7652" y="10462"/>
                  <a:pt x="7635" y="10616"/>
                  <a:pt x="7635" y="10790"/>
                </a:cubicBezTo>
                <a:cubicBezTo>
                  <a:pt x="7635" y="10984"/>
                  <a:pt x="7652" y="11119"/>
                  <a:pt x="7685" y="11235"/>
                </a:cubicBezTo>
                <a:lnTo>
                  <a:pt x="7784" y="11603"/>
                </a:lnTo>
                <a:lnTo>
                  <a:pt x="8379" y="11699"/>
                </a:lnTo>
                <a:cubicBezTo>
                  <a:pt x="8412" y="11854"/>
                  <a:pt x="8462" y="11989"/>
                  <a:pt x="8528" y="12144"/>
                </a:cubicBezTo>
                <a:lnTo>
                  <a:pt x="8181" y="12724"/>
                </a:lnTo>
                <a:lnTo>
                  <a:pt x="8329" y="13072"/>
                </a:lnTo>
                <a:cubicBezTo>
                  <a:pt x="8379" y="13169"/>
                  <a:pt x="8445" y="13285"/>
                  <a:pt x="8561" y="13420"/>
                </a:cubicBezTo>
                <a:cubicBezTo>
                  <a:pt x="8676" y="13556"/>
                  <a:pt x="8759" y="13633"/>
                  <a:pt x="8858" y="13691"/>
                </a:cubicBezTo>
                <a:lnTo>
                  <a:pt x="9156" y="13846"/>
                </a:lnTo>
                <a:lnTo>
                  <a:pt x="9635" y="13440"/>
                </a:lnTo>
                <a:close/>
                <a:moveTo>
                  <a:pt x="9090" y="13130"/>
                </a:moveTo>
                <a:cubicBezTo>
                  <a:pt x="9056" y="13111"/>
                  <a:pt x="9023" y="13072"/>
                  <a:pt x="8924" y="12975"/>
                </a:cubicBezTo>
                <a:cubicBezTo>
                  <a:pt x="8858" y="12898"/>
                  <a:pt x="8825" y="12840"/>
                  <a:pt x="8809" y="12801"/>
                </a:cubicBezTo>
                <a:lnTo>
                  <a:pt x="8792" y="12782"/>
                </a:lnTo>
                <a:lnTo>
                  <a:pt x="9139" y="12183"/>
                </a:lnTo>
                <a:lnTo>
                  <a:pt x="9007" y="11893"/>
                </a:lnTo>
                <a:cubicBezTo>
                  <a:pt x="8957" y="11757"/>
                  <a:pt x="8908" y="11622"/>
                  <a:pt x="8875" y="11486"/>
                </a:cubicBezTo>
                <a:lnTo>
                  <a:pt x="8776" y="11158"/>
                </a:lnTo>
                <a:lnTo>
                  <a:pt x="8181" y="11042"/>
                </a:lnTo>
                <a:cubicBezTo>
                  <a:pt x="8164" y="11003"/>
                  <a:pt x="8164" y="10945"/>
                  <a:pt x="8164" y="10790"/>
                </a:cubicBezTo>
                <a:cubicBezTo>
                  <a:pt x="8164" y="10655"/>
                  <a:pt x="8164" y="10597"/>
                  <a:pt x="8181" y="10558"/>
                </a:cubicBezTo>
                <a:lnTo>
                  <a:pt x="8792" y="10404"/>
                </a:lnTo>
                <a:lnTo>
                  <a:pt x="8875" y="10094"/>
                </a:lnTo>
                <a:cubicBezTo>
                  <a:pt x="8908" y="9959"/>
                  <a:pt x="8957" y="9823"/>
                  <a:pt x="9023" y="9688"/>
                </a:cubicBezTo>
                <a:lnTo>
                  <a:pt x="9156" y="9379"/>
                </a:lnTo>
                <a:lnTo>
                  <a:pt x="8792" y="8818"/>
                </a:lnTo>
                <a:lnTo>
                  <a:pt x="8809" y="8799"/>
                </a:lnTo>
                <a:cubicBezTo>
                  <a:pt x="8809" y="8779"/>
                  <a:pt x="8842" y="8721"/>
                  <a:pt x="8924" y="8625"/>
                </a:cubicBezTo>
                <a:cubicBezTo>
                  <a:pt x="8990" y="8528"/>
                  <a:pt x="9056" y="8489"/>
                  <a:pt x="9090" y="8470"/>
                </a:cubicBezTo>
                <a:lnTo>
                  <a:pt x="9106" y="8450"/>
                </a:lnTo>
                <a:lnTo>
                  <a:pt x="9618" y="8857"/>
                </a:lnTo>
                <a:lnTo>
                  <a:pt x="9866" y="8702"/>
                </a:lnTo>
                <a:cubicBezTo>
                  <a:pt x="9982" y="8644"/>
                  <a:pt x="10098" y="8586"/>
                  <a:pt x="10213" y="8547"/>
                </a:cubicBezTo>
                <a:lnTo>
                  <a:pt x="10494" y="8431"/>
                </a:lnTo>
                <a:lnTo>
                  <a:pt x="10577" y="7735"/>
                </a:lnTo>
                <a:lnTo>
                  <a:pt x="10593" y="7735"/>
                </a:lnTo>
                <a:cubicBezTo>
                  <a:pt x="10626" y="7716"/>
                  <a:pt x="10709" y="7716"/>
                  <a:pt x="10792" y="7716"/>
                </a:cubicBezTo>
                <a:cubicBezTo>
                  <a:pt x="10924" y="7716"/>
                  <a:pt x="10974" y="7735"/>
                  <a:pt x="11007" y="7735"/>
                </a:cubicBezTo>
                <a:lnTo>
                  <a:pt x="11139" y="8450"/>
                </a:lnTo>
                <a:lnTo>
                  <a:pt x="11403" y="8547"/>
                </a:lnTo>
                <a:cubicBezTo>
                  <a:pt x="11519" y="8586"/>
                  <a:pt x="11635" y="8644"/>
                  <a:pt x="11750" y="8721"/>
                </a:cubicBezTo>
                <a:lnTo>
                  <a:pt x="11998" y="8876"/>
                </a:lnTo>
                <a:lnTo>
                  <a:pt x="12494" y="8450"/>
                </a:lnTo>
                <a:lnTo>
                  <a:pt x="12494" y="8470"/>
                </a:lnTo>
                <a:cubicBezTo>
                  <a:pt x="12527" y="8470"/>
                  <a:pt x="12577" y="8509"/>
                  <a:pt x="12659" y="8625"/>
                </a:cubicBezTo>
                <a:cubicBezTo>
                  <a:pt x="12758" y="8721"/>
                  <a:pt x="12775" y="8779"/>
                  <a:pt x="12791" y="8799"/>
                </a:cubicBezTo>
                <a:lnTo>
                  <a:pt x="12791" y="8818"/>
                </a:lnTo>
                <a:lnTo>
                  <a:pt x="12461" y="9417"/>
                </a:lnTo>
                <a:lnTo>
                  <a:pt x="12593" y="9707"/>
                </a:lnTo>
                <a:cubicBezTo>
                  <a:pt x="12643" y="9843"/>
                  <a:pt x="12692" y="9978"/>
                  <a:pt x="12725" y="10114"/>
                </a:cubicBezTo>
                <a:lnTo>
                  <a:pt x="12808" y="10442"/>
                </a:lnTo>
                <a:lnTo>
                  <a:pt x="13419" y="10558"/>
                </a:lnTo>
                <a:cubicBezTo>
                  <a:pt x="13419" y="10578"/>
                  <a:pt x="13436" y="10655"/>
                  <a:pt x="13436" y="10790"/>
                </a:cubicBezTo>
                <a:cubicBezTo>
                  <a:pt x="13436" y="10926"/>
                  <a:pt x="13419" y="11003"/>
                  <a:pt x="13419" y="11042"/>
                </a:cubicBezTo>
                <a:lnTo>
                  <a:pt x="12808" y="11196"/>
                </a:lnTo>
                <a:lnTo>
                  <a:pt x="12725" y="11506"/>
                </a:lnTo>
                <a:cubicBezTo>
                  <a:pt x="12676" y="11641"/>
                  <a:pt x="12626" y="11777"/>
                  <a:pt x="12577" y="11912"/>
                </a:cubicBezTo>
                <a:lnTo>
                  <a:pt x="12444" y="12202"/>
                </a:lnTo>
                <a:lnTo>
                  <a:pt x="12791" y="12782"/>
                </a:lnTo>
                <a:lnTo>
                  <a:pt x="12791" y="12801"/>
                </a:lnTo>
                <a:cubicBezTo>
                  <a:pt x="12791" y="12821"/>
                  <a:pt x="12758" y="12879"/>
                  <a:pt x="12659" y="12975"/>
                </a:cubicBezTo>
                <a:cubicBezTo>
                  <a:pt x="12593" y="13053"/>
                  <a:pt x="12544" y="13111"/>
                  <a:pt x="12510" y="13130"/>
                </a:cubicBezTo>
                <a:lnTo>
                  <a:pt x="12494" y="13150"/>
                </a:lnTo>
                <a:lnTo>
                  <a:pt x="11982" y="12743"/>
                </a:lnTo>
                <a:lnTo>
                  <a:pt x="11734" y="12898"/>
                </a:lnTo>
                <a:cubicBezTo>
                  <a:pt x="11618" y="12956"/>
                  <a:pt x="11502" y="13014"/>
                  <a:pt x="11387" y="13053"/>
                </a:cubicBezTo>
                <a:lnTo>
                  <a:pt x="11106" y="13150"/>
                </a:lnTo>
                <a:lnTo>
                  <a:pt x="11007" y="13865"/>
                </a:lnTo>
                <a:cubicBezTo>
                  <a:pt x="10974" y="13865"/>
                  <a:pt x="10924" y="13884"/>
                  <a:pt x="10792" y="13884"/>
                </a:cubicBezTo>
                <a:cubicBezTo>
                  <a:pt x="10709" y="13884"/>
                  <a:pt x="10626" y="13884"/>
                  <a:pt x="10593" y="13865"/>
                </a:cubicBezTo>
                <a:lnTo>
                  <a:pt x="10577" y="13846"/>
                </a:lnTo>
                <a:lnTo>
                  <a:pt x="10461" y="13150"/>
                </a:lnTo>
                <a:lnTo>
                  <a:pt x="10197" y="13053"/>
                </a:lnTo>
                <a:cubicBezTo>
                  <a:pt x="10065" y="13014"/>
                  <a:pt x="9949" y="12956"/>
                  <a:pt x="9850" y="12879"/>
                </a:cubicBezTo>
                <a:lnTo>
                  <a:pt x="9585" y="12724"/>
                </a:lnTo>
                <a:lnTo>
                  <a:pt x="9090" y="13130"/>
                </a:lnTo>
                <a:close/>
                <a:moveTo>
                  <a:pt x="10792" y="12028"/>
                </a:moveTo>
                <a:cubicBezTo>
                  <a:pt x="11387" y="12028"/>
                  <a:pt x="11849" y="11486"/>
                  <a:pt x="11849" y="10790"/>
                </a:cubicBezTo>
                <a:cubicBezTo>
                  <a:pt x="11849" y="10114"/>
                  <a:pt x="11370" y="9572"/>
                  <a:pt x="10792" y="9572"/>
                </a:cubicBezTo>
                <a:cubicBezTo>
                  <a:pt x="10511" y="9572"/>
                  <a:pt x="10246" y="9688"/>
                  <a:pt x="10048" y="9920"/>
                </a:cubicBezTo>
                <a:cubicBezTo>
                  <a:pt x="9850" y="10152"/>
                  <a:pt x="9734" y="10462"/>
                  <a:pt x="9734" y="10790"/>
                </a:cubicBezTo>
                <a:cubicBezTo>
                  <a:pt x="9734" y="11486"/>
                  <a:pt x="10213" y="12028"/>
                  <a:pt x="10792" y="12028"/>
                </a:cubicBezTo>
                <a:close/>
                <a:moveTo>
                  <a:pt x="10428" y="10365"/>
                </a:moveTo>
                <a:cubicBezTo>
                  <a:pt x="10527" y="10249"/>
                  <a:pt x="10660" y="10172"/>
                  <a:pt x="10792" y="10172"/>
                </a:cubicBezTo>
                <a:cubicBezTo>
                  <a:pt x="11089" y="10172"/>
                  <a:pt x="11321" y="10462"/>
                  <a:pt x="11321" y="10790"/>
                </a:cubicBezTo>
                <a:cubicBezTo>
                  <a:pt x="11321" y="11138"/>
                  <a:pt x="11089" y="11409"/>
                  <a:pt x="10792" y="11409"/>
                </a:cubicBezTo>
                <a:cubicBezTo>
                  <a:pt x="10511" y="11409"/>
                  <a:pt x="10263" y="11138"/>
                  <a:pt x="10263" y="10790"/>
                </a:cubicBezTo>
                <a:cubicBezTo>
                  <a:pt x="10263" y="10636"/>
                  <a:pt x="10329" y="10481"/>
                  <a:pt x="10428" y="10365"/>
                </a:cubicBezTo>
                <a:close/>
                <a:moveTo>
                  <a:pt x="2281" y="8683"/>
                </a:moveTo>
                <a:lnTo>
                  <a:pt x="1752" y="8547"/>
                </a:lnTo>
                <a:cubicBezTo>
                  <a:pt x="2661" y="3597"/>
                  <a:pt x="6462" y="0"/>
                  <a:pt x="10792" y="0"/>
                </a:cubicBezTo>
                <a:cubicBezTo>
                  <a:pt x="15882" y="0"/>
                  <a:pt x="20030" y="4834"/>
                  <a:pt x="20030" y="10790"/>
                </a:cubicBezTo>
                <a:lnTo>
                  <a:pt x="20030" y="10906"/>
                </a:lnTo>
                <a:lnTo>
                  <a:pt x="21220" y="9495"/>
                </a:lnTo>
                <a:lnTo>
                  <a:pt x="21600" y="9920"/>
                </a:lnTo>
                <a:lnTo>
                  <a:pt x="19782" y="12086"/>
                </a:lnTo>
                <a:lnTo>
                  <a:pt x="17931" y="9959"/>
                </a:lnTo>
                <a:lnTo>
                  <a:pt x="18295" y="9533"/>
                </a:lnTo>
                <a:lnTo>
                  <a:pt x="19501" y="10906"/>
                </a:lnTo>
                <a:lnTo>
                  <a:pt x="19501" y="10790"/>
                </a:lnTo>
                <a:cubicBezTo>
                  <a:pt x="19501" y="5182"/>
                  <a:pt x="15601" y="599"/>
                  <a:pt x="10792" y="599"/>
                </a:cubicBezTo>
                <a:cubicBezTo>
                  <a:pt x="6710" y="599"/>
                  <a:pt x="3123" y="4003"/>
                  <a:pt x="2281" y="8683"/>
                </a:cubicBezTo>
                <a:close/>
                <a:moveTo>
                  <a:pt x="19319" y="12917"/>
                </a:moveTo>
                <a:lnTo>
                  <a:pt x="19832" y="13053"/>
                </a:lnTo>
                <a:cubicBezTo>
                  <a:pt x="18939" y="18003"/>
                  <a:pt x="15138" y="21600"/>
                  <a:pt x="10792" y="21600"/>
                </a:cubicBezTo>
                <a:cubicBezTo>
                  <a:pt x="5702" y="21600"/>
                  <a:pt x="1553" y="16766"/>
                  <a:pt x="1553" y="10790"/>
                </a:cubicBezTo>
                <a:lnTo>
                  <a:pt x="1553" y="10694"/>
                </a:lnTo>
                <a:lnTo>
                  <a:pt x="380" y="12105"/>
                </a:lnTo>
                <a:lnTo>
                  <a:pt x="0" y="11680"/>
                </a:lnTo>
                <a:lnTo>
                  <a:pt x="1818" y="9514"/>
                </a:lnTo>
                <a:lnTo>
                  <a:pt x="3669" y="11622"/>
                </a:lnTo>
                <a:lnTo>
                  <a:pt x="3305" y="12067"/>
                </a:lnTo>
                <a:lnTo>
                  <a:pt x="2082" y="10674"/>
                </a:lnTo>
                <a:lnTo>
                  <a:pt x="2082" y="10790"/>
                </a:lnTo>
                <a:cubicBezTo>
                  <a:pt x="2082" y="16418"/>
                  <a:pt x="5999" y="20981"/>
                  <a:pt x="10792" y="20981"/>
                </a:cubicBezTo>
                <a:cubicBezTo>
                  <a:pt x="14890" y="20981"/>
                  <a:pt x="18477" y="17597"/>
                  <a:pt x="19319" y="12917"/>
                </a:cubicBezTo>
                <a:close/>
                <a:moveTo>
                  <a:pt x="10792" y="17288"/>
                </a:moveTo>
                <a:lnTo>
                  <a:pt x="10643" y="17288"/>
                </a:lnTo>
                <a:lnTo>
                  <a:pt x="11585" y="18390"/>
                </a:lnTo>
                <a:lnTo>
                  <a:pt x="11221" y="18835"/>
                </a:lnTo>
                <a:lnTo>
                  <a:pt x="9635" y="16978"/>
                </a:lnTo>
                <a:lnTo>
                  <a:pt x="11221" y="15122"/>
                </a:lnTo>
                <a:lnTo>
                  <a:pt x="11585" y="15567"/>
                </a:lnTo>
                <a:lnTo>
                  <a:pt x="10643" y="16669"/>
                </a:lnTo>
                <a:lnTo>
                  <a:pt x="10792" y="16669"/>
                </a:lnTo>
                <a:cubicBezTo>
                  <a:pt x="13568" y="16669"/>
                  <a:pt x="15816" y="14039"/>
                  <a:pt x="15816" y="10790"/>
                </a:cubicBezTo>
                <a:cubicBezTo>
                  <a:pt x="15816" y="8373"/>
                  <a:pt x="14560" y="6227"/>
                  <a:pt x="12643" y="5337"/>
                </a:cubicBezTo>
                <a:lnTo>
                  <a:pt x="12824" y="4757"/>
                </a:lnTo>
                <a:cubicBezTo>
                  <a:pt x="14956" y="5743"/>
                  <a:pt x="16345" y="8122"/>
                  <a:pt x="16345" y="10790"/>
                </a:cubicBezTo>
                <a:cubicBezTo>
                  <a:pt x="16345" y="14368"/>
                  <a:pt x="13849" y="17288"/>
                  <a:pt x="10792" y="17288"/>
                </a:cubicBezTo>
                <a:close/>
                <a:moveTo>
                  <a:pt x="10792" y="4312"/>
                </a:moveTo>
                <a:lnTo>
                  <a:pt x="10957" y="4312"/>
                </a:lnTo>
                <a:lnTo>
                  <a:pt x="9998" y="3210"/>
                </a:lnTo>
                <a:lnTo>
                  <a:pt x="10379" y="2765"/>
                </a:lnTo>
                <a:lnTo>
                  <a:pt x="11965" y="4622"/>
                </a:lnTo>
                <a:lnTo>
                  <a:pt x="10379" y="6478"/>
                </a:lnTo>
                <a:lnTo>
                  <a:pt x="9998" y="6033"/>
                </a:lnTo>
                <a:lnTo>
                  <a:pt x="10957" y="4931"/>
                </a:lnTo>
                <a:lnTo>
                  <a:pt x="10792" y="4931"/>
                </a:lnTo>
                <a:cubicBezTo>
                  <a:pt x="8032" y="4931"/>
                  <a:pt x="5784" y="7561"/>
                  <a:pt x="5784" y="10790"/>
                </a:cubicBezTo>
                <a:cubicBezTo>
                  <a:pt x="5784" y="13227"/>
                  <a:pt x="7024" y="15373"/>
                  <a:pt x="8957" y="16263"/>
                </a:cubicBezTo>
                <a:lnTo>
                  <a:pt x="8759" y="16824"/>
                </a:lnTo>
                <a:cubicBezTo>
                  <a:pt x="6627" y="15857"/>
                  <a:pt x="5255" y="13478"/>
                  <a:pt x="5255" y="10790"/>
                </a:cubicBezTo>
                <a:cubicBezTo>
                  <a:pt x="5255" y="7213"/>
                  <a:pt x="7734" y="4312"/>
                  <a:pt x="10792" y="431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8" name="Shape"/>
          <p:cNvSpPr/>
          <p:nvPr/>
        </p:nvSpPr>
        <p:spPr>
          <a:xfrm>
            <a:off x="14418521" y="10252107"/>
            <a:ext cx="713392" cy="870832"/>
          </a:xfrm>
          <a:custGeom>
            <a:avLst/>
            <a:gdLst/>
            <a:ahLst/>
            <a:cxnLst>
              <a:cxn ang="0">
                <a:pos x="wd2" y="hd2"/>
              </a:cxn>
              <a:cxn ang="5400000">
                <a:pos x="wd2" y="hd2"/>
              </a:cxn>
              <a:cxn ang="10800000">
                <a:pos x="wd2" y="hd2"/>
              </a:cxn>
              <a:cxn ang="16200000">
                <a:pos x="wd2" y="hd2"/>
              </a:cxn>
            </a:cxnLst>
            <a:rect l="0" t="0" r="r" b="b"/>
            <a:pathLst>
              <a:path w="21600" h="21600" extrusionOk="0">
                <a:moveTo>
                  <a:pt x="8156" y="16579"/>
                </a:moveTo>
                <a:cubicBezTo>
                  <a:pt x="6630" y="15951"/>
                  <a:pt x="6077" y="14523"/>
                  <a:pt x="6314" y="13376"/>
                </a:cubicBezTo>
                <a:cubicBezTo>
                  <a:pt x="6630" y="11774"/>
                  <a:pt x="8603" y="10887"/>
                  <a:pt x="7393" y="9328"/>
                </a:cubicBezTo>
                <a:cubicBezTo>
                  <a:pt x="8103" y="9263"/>
                  <a:pt x="8682" y="9350"/>
                  <a:pt x="9156" y="9545"/>
                </a:cubicBezTo>
                <a:cubicBezTo>
                  <a:pt x="8182" y="8095"/>
                  <a:pt x="8366" y="6428"/>
                  <a:pt x="10892" y="5173"/>
                </a:cubicBezTo>
                <a:cubicBezTo>
                  <a:pt x="10103" y="7554"/>
                  <a:pt x="11918" y="8441"/>
                  <a:pt x="13733" y="10194"/>
                </a:cubicBezTo>
                <a:cubicBezTo>
                  <a:pt x="16180" y="12596"/>
                  <a:pt x="15812" y="15475"/>
                  <a:pt x="12971" y="16579"/>
                </a:cubicBezTo>
                <a:lnTo>
                  <a:pt x="12286" y="16579"/>
                </a:lnTo>
                <a:cubicBezTo>
                  <a:pt x="12892" y="16081"/>
                  <a:pt x="13839" y="14999"/>
                  <a:pt x="13234" y="13549"/>
                </a:cubicBezTo>
                <a:cubicBezTo>
                  <a:pt x="13128" y="13895"/>
                  <a:pt x="12286" y="14501"/>
                  <a:pt x="10918" y="14371"/>
                </a:cubicBezTo>
                <a:cubicBezTo>
                  <a:pt x="11708" y="13938"/>
                  <a:pt x="11971" y="12423"/>
                  <a:pt x="10603" y="11038"/>
                </a:cubicBezTo>
                <a:cubicBezTo>
                  <a:pt x="10682" y="11319"/>
                  <a:pt x="10682" y="11579"/>
                  <a:pt x="10629" y="11796"/>
                </a:cubicBezTo>
                <a:cubicBezTo>
                  <a:pt x="10234" y="13051"/>
                  <a:pt x="8419" y="13397"/>
                  <a:pt x="8366" y="14956"/>
                </a:cubicBezTo>
                <a:cubicBezTo>
                  <a:pt x="8340" y="15713"/>
                  <a:pt x="8787" y="16276"/>
                  <a:pt x="9156" y="16579"/>
                </a:cubicBezTo>
                <a:lnTo>
                  <a:pt x="8156" y="16579"/>
                </a:lnTo>
                <a:close/>
                <a:moveTo>
                  <a:pt x="10892" y="21600"/>
                </a:moveTo>
                <a:cubicBezTo>
                  <a:pt x="16075" y="20821"/>
                  <a:pt x="21600" y="16644"/>
                  <a:pt x="21600" y="11687"/>
                </a:cubicBezTo>
                <a:lnTo>
                  <a:pt x="21600" y="2121"/>
                </a:lnTo>
                <a:lnTo>
                  <a:pt x="21100" y="2143"/>
                </a:lnTo>
                <a:cubicBezTo>
                  <a:pt x="21048" y="2143"/>
                  <a:pt x="20969" y="2143"/>
                  <a:pt x="20916" y="2143"/>
                </a:cubicBezTo>
                <a:cubicBezTo>
                  <a:pt x="14602" y="2143"/>
                  <a:pt x="11129" y="195"/>
                  <a:pt x="11103" y="173"/>
                </a:cubicBezTo>
                <a:lnTo>
                  <a:pt x="10813" y="0"/>
                </a:lnTo>
                <a:lnTo>
                  <a:pt x="10524" y="173"/>
                </a:lnTo>
                <a:cubicBezTo>
                  <a:pt x="10497" y="195"/>
                  <a:pt x="7051" y="2143"/>
                  <a:pt x="710" y="2143"/>
                </a:cubicBezTo>
                <a:cubicBezTo>
                  <a:pt x="631" y="2143"/>
                  <a:pt x="579" y="2143"/>
                  <a:pt x="500" y="2143"/>
                </a:cubicBezTo>
                <a:lnTo>
                  <a:pt x="0" y="2121"/>
                </a:lnTo>
                <a:lnTo>
                  <a:pt x="0" y="11687"/>
                </a:lnTo>
                <a:cubicBezTo>
                  <a:pt x="0" y="16644"/>
                  <a:pt x="5551" y="20821"/>
                  <a:pt x="10708" y="21600"/>
                </a:cubicBezTo>
                <a:lnTo>
                  <a:pt x="10892" y="21600"/>
                </a:lnTo>
                <a:close/>
                <a:moveTo>
                  <a:pt x="10813" y="996"/>
                </a:moveTo>
                <a:cubicBezTo>
                  <a:pt x="11760" y="1472"/>
                  <a:pt x="15128" y="2900"/>
                  <a:pt x="20627" y="2943"/>
                </a:cubicBezTo>
                <a:lnTo>
                  <a:pt x="20627" y="11687"/>
                </a:lnTo>
                <a:cubicBezTo>
                  <a:pt x="20627" y="16146"/>
                  <a:pt x="15470" y="20042"/>
                  <a:pt x="10813" y="20778"/>
                </a:cubicBezTo>
                <a:cubicBezTo>
                  <a:pt x="6156" y="20042"/>
                  <a:pt x="1000" y="16146"/>
                  <a:pt x="1000" y="11687"/>
                </a:cubicBezTo>
                <a:lnTo>
                  <a:pt x="1000" y="2943"/>
                </a:lnTo>
                <a:cubicBezTo>
                  <a:pt x="6498" y="2900"/>
                  <a:pt x="9840" y="1472"/>
                  <a:pt x="10813" y="996"/>
                </a:cubicBezTo>
                <a:close/>
                <a:moveTo>
                  <a:pt x="10918" y="20193"/>
                </a:moveTo>
                <a:cubicBezTo>
                  <a:pt x="15286" y="19414"/>
                  <a:pt x="19969" y="15821"/>
                  <a:pt x="19969" y="11687"/>
                </a:cubicBezTo>
                <a:lnTo>
                  <a:pt x="19969" y="3485"/>
                </a:lnTo>
                <a:lnTo>
                  <a:pt x="19495" y="3463"/>
                </a:lnTo>
                <a:cubicBezTo>
                  <a:pt x="17180" y="3355"/>
                  <a:pt x="15023" y="3008"/>
                  <a:pt x="13049" y="2424"/>
                </a:cubicBezTo>
                <a:cubicBezTo>
                  <a:pt x="12339" y="2208"/>
                  <a:pt x="11655" y="1970"/>
                  <a:pt x="11050" y="1710"/>
                </a:cubicBezTo>
                <a:lnTo>
                  <a:pt x="10813" y="1623"/>
                </a:lnTo>
                <a:lnTo>
                  <a:pt x="10576" y="1710"/>
                </a:lnTo>
                <a:cubicBezTo>
                  <a:pt x="9971" y="1970"/>
                  <a:pt x="9287" y="2208"/>
                  <a:pt x="8551" y="2424"/>
                </a:cubicBezTo>
                <a:cubicBezTo>
                  <a:pt x="6604" y="3008"/>
                  <a:pt x="4420" y="3355"/>
                  <a:pt x="2131" y="3463"/>
                </a:cubicBezTo>
                <a:lnTo>
                  <a:pt x="1657" y="3485"/>
                </a:lnTo>
                <a:lnTo>
                  <a:pt x="1657" y="11687"/>
                </a:lnTo>
                <a:cubicBezTo>
                  <a:pt x="1657" y="15821"/>
                  <a:pt x="6341" y="19414"/>
                  <a:pt x="10708" y="20193"/>
                </a:cubicBezTo>
                <a:lnTo>
                  <a:pt x="10813" y="20215"/>
                </a:lnTo>
                <a:lnTo>
                  <a:pt x="10918" y="20193"/>
                </a:lnTo>
                <a:close/>
                <a:moveTo>
                  <a:pt x="8893" y="3203"/>
                </a:moveTo>
                <a:cubicBezTo>
                  <a:pt x="9577" y="3008"/>
                  <a:pt x="10208" y="2770"/>
                  <a:pt x="10813" y="2532"/>
                </a:cubicBezTo>
                <a:cubicBezTo>
                  <a:pt x="11392" y="2770"/>
                  <a:pt x="12050" y="3008"/>
                  <a:pt x="12734" y="3203"/>
                </a:cubicBezTo>
                <a:cubicBezTo>
                  <a:pt x="14654" y="3766"/>
                  <a:pt x="16733" y="4112"/>
                  <a:pt x="18969" y="4242"/>
                </a:cubicBezTo>
                <a:lnTo>
                  <a:pt x="18969" y="11687"/>
                </a:lnTo>
                <a:cubicBezTo>
                  <a:pt x="18969" y="15345"/>
                  <a:pt x="14681" y="18657"/>
                  <a:pt x="10813" y="19392"/>
                </a:cubicBezTo>
                <a:cubicBezTo>
                  <a:pt x="6919" y="18657"/>
                  <a:pt x="2657" y="15345"/>
                  <a:pt x="2657" y="11687"/>
                </a:cubicBezTo>
                <a:lnTo>
                  <a:pt x="2657" y="4242"/>
                </a:lnTo>
                <a:cubicBezTo>
                  <a:pt x="4867" y="4112"/>
                  <a:pt x="6972" y="3766"/>
                  <a:pt x="8893" y="320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9" name="Shape"/>
          <p:cNvSpPr/>
          <p:nvPr/>
        </p:nvSpPr>
        <p:spPr>
          <a:xfrm>
            <a:off x="16099913" y="10263631"/>
            <a:ext cx="947635" cy="847793"/>
          </a:xfrm>
          <a:custGeom>
            <a:avLst/>
            <a:gdLst/>
            <a:ahLst/>
            <a:cxnLst>
              <a:cxn ang="0">
                <a:pos x="wd2" y="hd2"/>
              </a:cxn>
              <a:cxn ang="5400000">
                <a:pos x="wd2" y="hd2"/>
              </a:cxn>
              <a:cxn ang="10800000">
                <a:pos x="wd2" y="hd2"/>
              </a:cxn>
              <a:cxn ang="16200000">
                <a:pos x="wd2" y="hd2"/>
              </a:cxn>
            </a:cxnLst>
            <a:rect l="0" t="0" r="r" b="b"/>
            <a:pathLst>
              <a:path w="21600" h="21600" extrusionOk="0">
                <a:moveTo>
                  <a:pt x="17268" y="21600"/>
                </a:moveTo>
                <a:lnTo>
                  <a:pt x="17268" y="13956"/>
                </a:lnTo>
                <a:lnTo>
                  <a:pt x="16712" y="13956"/>
                </a:lnTo>
                <a:lnTo>
                  <a:pt x="16712" y="21600"/>
                </a:lnTo>
                <a:lnTo>
                  <a:pt x="14665" y="21600"/>
                </a:lnTo>
                <a:lnTo>
                  <a:pt x="14665" y="7333"/>
                </a:lnTo>
                <a:cubicBezTo>
                  <a:pt x="12618" y="6956"/>
                  <a:pt x="11088" y="4933"/>
                  <a:pt x="11088" y="2600"/>
                </a:cubicBezTo>
                <a:lnTo>
                  <a:pt x="11088" y="0"/>
                </a:lnTo>
                <a:lnTo>
                  <a:pt x="13135" y="0"/>
                </a:lnTo>
                <a:lnTo>
                  <a:pt x="13135" y="2600"/>
                </a:lnTo>
                <a:cubicBezTo>
                  <a:pt x="13135" y="3978"/>
                  <a:pt x="14128" y="5089"/>
                  <a:pt x="15360" y="5089"/>
                </a:cubicBezTo>
                <a:lnTo>
                  <a:pt x="16990" y="5089"/>
                </a:lnTo>
                <a:cubicBezTo>
                  <a:pt x="19533" y="5089"/>
                  <a:pt x="21600" y="7400"/>
                  <a:pt x="21600" y="10244"/>
                </a:cubicBezTo>
                <a:lnTo>
                  <a:pt x="21600" y="13578"/>
                </a:lnTo>
                <a:lnTo>
                  <a:pt x="19553" y="13578"/>
                </a:lnTo>
                <a:lnTo>
                  <a:pt x="19553" y="10244"/>
                </a:lnTo>
                <a:cubicBezTo>
                  <a:pt x="19553" y="9844"/>
                  <a:pt x="19474" y="9444"/>
                  <a:pt x="19315" y="9067"/>
                </a:cubicBezTo>
                <a:lnTo>
                  <a:pt x="19315" y="21600"/>
                </a:lnTo>
                <a:lnTo>
                  <a:pt x="17268" y="21600"/>
                </a:lnTo>
                <a:close/>
                <a:moveTo>
                  <a:pt x="18580" y="20756"/>
                </a:moveTo>
                <a:lnTo>
                  <a:pt x="18580" y="8000"/>
                </a:lnTo>
                <a:cubicBezTo>
                  <a:pt x="18580" y="7778"/>
                  <a:pt x="18679" y="7578"/>
                  <a:pt x="18838" y="7511"/>
                </a:cubicBezTo>
                <a:cubicBezTo>
                  <a:pt x="18997" y="7444"/>
                  <a:pt x="19196" y="7489"/>
                  <a:pt x="19335" y="7644"/>
                </a:cubicBezTo>
                <a:cubicBezTo>
                  <a:pt x="19951" y="8333"/>
                  <a:pt x="20288" y="9289"/>
                  <a:pt x="20288" y="10244"/>
                </a:cubicBezTo>
                <a:lnTo>
                  <a:pt x="20288" y="12733"/>
                </a:lnTo>
                <a:lnTo>
                  <a:pt x="20845" y="12733"/>
                </a:lnTo>
                <a:lnTo>
                  <a:pt x="20845" y="10244"/>
                </a:lnTo>
                <a:cubicBezTo>
                  <a:pt x="20845" y="7867"/>
                  <a:pt x="19116" y="5933"/>
                  <a:pt x="16990" y="5933"/>
                </a:cubicBezTo>
                <a:lnTo>
                  <a:pt x="15360" y="5933"/>
                </a:lnTo>
                <a:cubicBezTo>
                  <a:pt x="13731" y="5933"/>
                  <a:pt x="12380" y="4444"/>
                  <a:pt x="12380" y="2600"/>
                </a:cubicBezTo>
                <a:lnTo>
                  <a:pt x="12380" y="844"/>
                </a:lnTo>
                <a:lnTo>
                  <a:pt x="11843" y="844"/>
                </a:lnTo>
                <a:lnTo>
                  <a:pt x="11843" y="2600"/>
                </a:lnTo>
                <a:cubicBezTo>
                  <a:pt x="11843" y="4556"/>
                  <a:pt x="13135" y="6244"/>
                  <a:pt x="14864" y="6511"/>
                </a:cubicBezTo>
                <a:lnTo>
                  <a:pt x="15420" y="6600"/>
                </a:lnTo>
                <a:lnTo>
                  <a:pt x="15420" y="20756"/>
                </a:lnTo>
                <a:lnTo>
                  <a:pt x="15976" y="20756"/>
                </a:lnTo>
                <a:lnTo>
                  <a:pt x="15976" y="13111"/>
                </a:lnTo>
                <a:lnTo>
                  <a:pt x="18023" y="13111"/>
                </a:lnTo>
                <a:lnTo>
                  <a:pt x="18023" y="20756"/>
                </a:lnTo>
                <a:lnTo>
                  <a:pt x="18580" y="20756"/>
                </a:lnTo>
                <a:close/>
                <a:moveTo>
                  <a:pt x="16990" y="4844"/>
                </a:moveTo>
                <a:cubicBezTo>
                  <a:pt x="16076" y="4844"/>
                  <a:pt x="15321" y="4022"/>
                  <a:pt x="15321" y="2978"/>
                </a:cubicBezTo>
                <a:cubicBezTo>
                  <a:pt x="15321" y="1956"/>
                  <a:pt x="16076" y="1089"/>
                  <a:pt x="16990" y="1089"/>
                </a:cubicBezTo>
                <a:cubicBezTo>
                  <a:pt x="17924" y="1089"/>
                  <a:pt x="18679" y="1956"/>
                  <a:pt x="18679" y="2978"/>
                </a:cubicBezTo>
                <a:cubicBezTo>
                  <a:pt x="18679" y="4022"/>
                  <a:pt x="17924" y="4844"/>
                  <a:pt x="16990" y="4844"/>
                </a:cubicBezTo>
                <a:close/>
                <a:moveTo>
                  <a:pt x="16990" y="1933"/>
                </a:moveTo>
                <a:cubicBezTo>
                  <a:pt x="16473" y="1933"/>
                  <a:pt x="16056" y="2422"/>
                  <a:pt x="16056" y="2978"/>
                </a:cubicBezTo>
                <a:cubicBezTo>
                  <a:pt x="16056" y="3556"/>
                  <a:pt x="16473" y="4000"/>
                  <a:pt x="16990" y="4000"/>
                </a:cubicBezTo>
                <a:cubicBezTo>
                  <a:pt x="17507" y="4000"/>
                  <a:pt x="17924" y="3556"/>
                  <a:pt x="17924" y="2978"/>
                </a:cubicBezTo>
                <a:cubicBezTo>
                  <a:pt x="17924" y="2422"/>
                  <a:pt x="17507" y="1933"/>
                  <a:pt x="16990" y="1933"/>
                </a:cubicBezTo>
                <a:close/>
                <a:moveTo>
                  <a:pt x="4888" y="21600"/>
                </a:moveTo>
                <a:lnTo>
                  <a:pt x="4888" y="13956"/>
                </a:lnTo>
                <a:lnTo>
                  <a:pt x="4332" y="13956"/>
                </a:lnTo>
                <a:lnTo>
                  <a:pt x="4332" y="21600"/>
                </a:lnTo>
                <a:lnTo>
                  <a:pt x="2265" y="21600"/>
                </a:lnTo>
                <a:lnTo>
                  <a:pt x="2265" y="9067"/>
                </a:lnTo>
                <a:cubicBezTo>
                  <a:pt x="2126" y="9444"/>
                  <a:pt x="2047" y="9844"/>
                  <a:pt x="2047" y="10244"/>
                </a:cubicBezTo>
                <a:lnTo>
                  <a:pt x="2047" y="13578"/>
                </a:lnTo>
                <a:lnTo>
                  <a:pt x="0" y="13578"/>
                </a:lnTo>
                <a:lnTo>
                  <a:pt x="0" y="10244"/>
                </a:lnTo>
                <a:cubicBezTo>
                  <a:pt x="0" y="7400"/>
                  <a:pt x="2067" y="5089"/>
                  <a:pt x="4610" y="5089"/>
                </a:cubicBezTo>
                <a:lnTo>
                  <a:pt x="6240" y="5089"/>
                </a:lnTo>
                <a:cubicBezTo>
                  <a:pt x="7452" y="5089"/>
                  <a:pt x="8465" y="3978"/>
                  <a:pt x="8465" y="2600"/>
                </a:cubicBezTo>
                <a:lnTo>
                  <a:pt x="8465" y="0"/>
                </a:lnTo>
                <a:lnTo>
                  <a:pt x="10512" y="0"/>
                </a:lnTo>
                <a:lnTo>
                  <a:pt x="10512" y="2600"/>
                </a:lnTo>
                <a:cubicBezTo>
                  <a:pt x="10512" y="4933"/>
                  <a:pt x="8982" y="6956"/>
                  <a:pt x="6935" y="7333"/>
                </a:cubicBezTo>
                <a:lnTo>
                  <a:pt x="6935" y="21600"/>
                </a:lnTo>
                <a:lnTo>
                  <a:pt x="4888" y="21600"/>
                </a:lnTo>
                <a:close/>
                <a:moveTo>
                  <a:pt x="6180" y="20756"/>
                </a:moveTo>
                <a:lnTo>
                  <a:pt x="6180" y="6600"/>
                </a:lnTo>
                <a:lnTo>
                  <a:pt x="6736" y="6511"/>
                </a:lnTo>
                <a:cubicBezTo>
                  <a:pt x="8465" y="6244"/>
                  <a:pt x="9757" y="4556"/>
                  <a:pt x="9757" y="2600"/>
                </a:cubicBezTo>
                <a:lnTo>
                  <a:pt x="9757" y="844"/>
                </a:lnTo>
                <a:lnTo>
                  <a:pt x="9220" y="844"/>
                </a:lnTo>
                <a:lnTo>
                  <a:pt x="9220" y="2600"/>
                </a:lnTo>
                <a:cubicBezTo>
                  <a:pt x="9220" y="4444"/>
                  <a:pt x="7869" y="5933"/>
                  <a:pt x="6240" y="5933"/>
                </a:cubicBezTo>
                <a:lnTo>
                  <a:pt x="4610" y="5933"/>
                </a:lnTo>
                <a:cubicBezTo>
                  <a:pt x="2484" y="5933"/>
                  <a:pt x="755" y="7867"/>
                  <a:pt x="755" y="10244"/>
                </a:cubicBezTo>
                <a:lnTo>
                  <a:pt x="755" y="12733"/>
                </a:lnTo>
                <a:lnTo>
                  <a:pt x="1292" y="12733"/>
                </a:lnTo>
                <a:lnTo>
                  <a:pt x="1292" y="10244"/>
                </a:lnTo>
                <a:cubicBezTo>
                  <a:pt x="1292" y="9289"/>
                  <a:pt x="1649" y="8333"/>
                  <a:pt x="2265" y="7644"/>
                </a:cubicBezTo>
                <a:cubicBezTo>
                  <a:pt x="2404" y="7489"/>
                  <a:pt x="2583" y="7444"/>
                  <a:pt x="2762" y="7511"/>
                </a:cubicBezTo>
                <a:cubicBezTo>
                  <a:pt x="2921" y="7578"/>
                  <a:pt x="3020" y="7778"/>
                  <a:pt x="3020" y="8000"/>
                </a:cubicBezTo>
                <a:lnTo>
                  <a:pt x="3020" y="20756"/>
                </a:lnTo>
                <a:lnTo>
                  <a:pt x="3577" y="20756"/>
                </a:lnTo>
                <a:lnTo>
                  <a:pt x="3577" y="13111"/>
                </a:lnTo>
                <a:lnTo>
                  <a:pt x="5624" y="13111"/>
                </a:lnTo>
                <a:lnTo>
                  <a:pt x="5624" y="20756"/>
                </a:lnTo>
                <a:lnTo>
                  <a:pt x="6180" y="20756"/>
                </a:lnTo>
                <a:close/>
                <a:moveTo>
                  <a:pt x="4610" y="4844"/>
                </a:moveTo>
                <a:cubicBezTo>
                  <a:pt x="3676" y="4844"/>
                  <a:pt x="2921" y="4022"/>
                  <a:pt x="2921" y="2978"/>
                </a:cubicBezTo>
                <a:cubicBezTo>
                  <a:pt x="2921" y="1956"/>
                  <a:pt x="3676" y="1089"/>
                  <a:pt x="4610" y="1089"/>
                </a:cubicBezTo>
                <a:cubicBezTo>
                  <a:pt x="5524" y="1089"/>
                  <a:pt x="6279" y="1956"/>
                  <a:pt x="6279" y="2978"/>
                </a:cubicBezTo>
                <a:cubicBezTo>
                  <a:pt x="6279" y="4022"/>
                  <a:pt x="5524" y="4844"/>
                  <a:pt x="4610" y="4844"/>
                </a:cubicBezTo>
                <a:close/>
                <a:moveTo>
                  <a:pt x="4610" y="1933"/>
                </a:moveTo>
                <a:cubicBezTo>
                  <a:pt x="4093" y="1933"/>
                  <a:pt x="3676" y="2422"/>
                  <a:pt x="3676" y="2978"/>
                </a:cubicBezTo>
                <a:cubicBezTo>
                  <a:pt x="3676" y="3556"/>
                  <a:pt x="4113" y="4000"/>
                  <a:pt x="4610" y="4000"/>
                </a:cubicBezTo>
                <a:cubicBezTo>
                  <a:pt x="5127" y="4000"/>
                  <a:pt x="5524" y="3556"/>
                  <a:pt x="5524" y="2978"/>
                </a:cubicBezTo>
                <a:cubicBezTo>
                  <a:pt x="5524" y="2422"/>
                  <a:pt x="5107" y="1933"/>
                  <a:pt x="4610" y="193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0" name="Shape"/>
          <p:cNvSpPr/>
          <p:nvPr/>
        </p:nvSpPr>
        <p:spPr>
          <a:xfrm>
            <a:off x="18181451" y="10255949"/>
            <a:ext cx="594347" cy="863155"/>
          </a:xfrm>
          <a:custGeom>
            <a:avLst/>
            <a:gdLst/>
            <a:ahLst/>
            <a:cxnLst>
              <a:cxn ang="0">
                <a:pos x="wd2" y="hd2"/>
              </a:cxn>
              <a:cxn ang="5400000">
                <a:pos x="wd2" y="hd2"/>
              </a:cxn>
              <a:cxn ang="10800000">
                <a:pos x="wd2" y="hd2"/>
              </a:cxn>
              <a:cxn ang="16200000">
                <a:pos x="wd2" y="hd2"/>
              </a:cxn>
            </a:cxnLst>
            <a:rect l="0" t="0" r="r" b="b"/>
            <a:pathLst>
              <a:path w="21600" h="21600" extrusionOk="0">
                <a:moveTo>
                  <a:pt x="13725" y="3894"/>
                </a:moveTo>
                <a:cubicBezTo>
                  <a:pt x="12176" y="3894"/>
                  <a:pt x="10879" y="3024"/>
                  <a:pt x="10879" y="1936"/>
                </a:cubicBezTo>
                <a:cubicBezTo>
                  <a:pt x="10879" y="870"/>
                  <a:pt x="12176" y="0"/>
                  <a:pt x="13725" y="0"/>
                </a:cubicBezTo>
                <a:cubicBezTo>
                  <a:pt x="15275" y="0"/>
                  <a:pt x="16572" y="870"/>
                  <a:pt x="16572" y="1936"/>
                </a:cubicBezTo>
                <a:cubicBezTo>
                  <a:pt x="16572" y="3024"/>
                  <a:pt x="15275" y="3894"/>
                  <a:pt x="13725" y="3894"/>
                </a:cubicBezTo>
                <a:close/>
                <a:moveTo>
                  <a:pt x="13725" y="805"/>
                </a:moveTo>
                <a:cubicBezTo>
                  <a:pt x="12808" y="805"/>
                  <a:pt x="12081" y="1327"/>
                  <a:pt x="12081" y="1936"/>
                </a:cubicBezTo>
                <a:cubicBezTo>
                  <a:pt x="12081" y="2567"/>
                  <a:pt x="12808" y="3067"/>
                  <a:pt x="13725" y="3067"/>
                </a:cubicBezTo>
                <a:cubicBezTo>
                  <a:pt x="14642" y="3067"/>
                  <a:pt x="15370" y="2567"/>
                  <a:pt x="15370" y="1936"/>
                </a:cubicBezTo>
                <a:cubicBezTo>
                  <a:pt x="15370" y="1327"/>
                  <a:pt x="14642" y="805"/>
                  <a:pt x="13725" y="805"/>
                </a:cubicBezTo>
                <a:close/>
                <a:moveTo>
                  <a:pt x="17678" y="21600"/>
                </a:moveTo>
                <a:lnTo>
                  <a:pt x="14231" y="21600"/>
                </a:lnTo>
                <a:lnTo>
                  <a:pt x="14231" y="13508"/>
                </a:lnTo>
                <a:lnTo>
                  <a:pt x="13188" y="13508"/>
                </a:lnTo>
                <a:lnTo>
                  <a:pt x="13188" y="21600"/>
                </a:lnTo>
                <a:lnTo>
                  <a:pt x="9772" y="21600"/>
                </a:lnTo>
                <a:lnTo>
                  <a:pt x="9772" y="7635"/>
                </a:lnTo>
                <a:cubicBezTo>
                  <a:pt x="8381" y="8027"/>
                  <a:pt x="6863" y="8114"/>
                  <a:pt x="5345" y="7918"/>
                </a:cubicBezTo>
                <a:cubicBezTo>
                  <a:pt x="3289" y="7635"/>
                  <a:pt x="1518" y="6808"/>
                  <a:pt x="348" y="5612"/>
                </a:cubicBezTo>
                <a:lnTo>
                  <a:pt x="0" y="5264"/>
                </a:lnTo>
                <a:lnTo>
                  <a:pt x="2846" y="3959"/>
                </a:lnTo>
                <a:lnTo>
                  <a:pt x="3163" y="4307"/>
                </a:lnTo>
                <a:cubicBezTo>
                  <a:pt x="3827" y="4981"/>
                  <a:pt x="4839" y="5460"/>
                  <a:pt x="5977" y="5612"/>
                </a:cubicBezTo>
                <a:cubicBezTo>
                  <a:pt x="7147" y="5764"/>
                  <a:pt x="8349" y="5612"/>
                  <a:pt x="9329" y="5155"/>
                </a:cubicBezTo>
                <a:cubicBezTo>
                  <a:pt x="9741" y="4960"/>
                  <a:pt x="10183" y="4785"/>
                  <a:pt x="10658" y="4655"/>
                </a:cubicBezTo>
                <a:cubicBezTo>
                  <a:pt x="11132" y="4524"/>
                  <a:pt x="11638" y="4416"/>
                  <a:pt x="12144" y="4329"/>
                </a:cubicBezTo>
                <a:cubicBezTo>
                  <a:pt x="12650" y="4263"/>
                  <a:pt x="13188" y="4220"/>
                  <a:pt x="13725" y="4220"/>
                </a:cubicBezTo>
                <a:cubicBezTo>
                  <a:pt x="18058" y="4220"/>
                  <a:pt x="21600" y="6656"/>
                  <a:pt x="21600" y="9636"/>
                </a:cubicBezTo>
                <a:lnTo>
                  <a:pt x="21600" y="13138"/>
                </a:lnTo>
                <a:lnTo>
                  <a:pt x="18153" y="13138"/>
                </a:lnTo>
                <a:lnTo>
                  <a:pt x="18153" y="9636"/>
                </a:lnTo>
                <a:cubicBezTo>
                  <a:pt x="18153" y="9158"/>
                  <a:pt x="17995" y="8679"/>
                  <a:pt x="17678" y="8266"/>
                </a:cubicBezTo>
                <a:lnTo>
                  <a:pt x="17678" y="21600"/>
                </a:lnTo>
                <a:close/>
                <a:moveTo>
                  <a:pt x="15433" y="20773"/>
                </a:moveTo>
                <a:lnTo>
                  <a:pt x="16477" y="20773"/>
                </a:lnTo>
                <a:lnTo>
                  <a:pt x="16477" y="7244"/>
                </a:lnTo>
                <a:cubicBezTo>
                  <a:pt x="16477" y="7026"/>
                  <a:pt x="16666" y="6852"/>
                  <a:pt x="16919" y="6765"/>
                </a:cubicBezTo>
                <a:cubicBezTo>
                  <a:pt x="17172" y="6700"/>
                  <a:pt x="17489" y="6743"/>
                  <a:pt x="17710" y="6895"/>
                </a:cubicBezTo>
                <a:cubicBezTo>
                  <a:pt x="18754" y="7635"/>
                  <a:pt x="19355" y="8614"/>
                  <a:pt x="19355" y="9636"/>
                </a:cubicBezTo>
                <a:lnTo>
                  <a:pt x="19355" y="12312"/>
                </a:lnTo>
                <a:lnTo>
                  <a:pt x="20398" y="12312"/>
                </a:lnTo>
                <a:lnTo>
                  <a:pt x="20398" y="9636"/>
                </a:lnTo>
                <a:cubicBezTo>
                  <a:pt x="20398" y="7113"/>
                  <a:pt x="17394" y="5047"/>
                  <a:pt x="13725" y="5047"/>
                </a:cubicBezTo>
                <a:cubicBezTo>
                  <a:pt x="13283" y="5047"/>
                  <a:pt x="12808" y="5090"/>
                  <a:pt x="12365" y="5134"/>
                </a:cubicBezTo>
                <a:cubicBezTo>
                  <a:pt x="11954" y="5199"/>
                  <a:pt x="11512" y="5286"/>
                  <a:pt x="11132" y="5416"/>
                </a:cubicBezTo>
                <a:cubicBezTo>
                  <a:pt x="10721" y="5525"/>
                  <a:pt x="10341" y="5677"/>
                  <a:pt x="9994" y="5830"/>
                </a:cubicBezTo>
                <a:cubicBezTo>
                  <a:pt x="8729" y="6417"/>
                  <a:pt x="7242" y="6613"/>
                  <a:pt x="5756" y="6417"/>
                </a:cubicBezTo>
                <a:cubicBezTo>
                  <a:pt x="4491" y="6243"/>
                  <a:pt x="3352" y="5764"/>
                  <a:pt x="2530" y="5090"/>
                </a:cubicBezTo>
                <a:lnTo>
                  <a:pt x="1676" y="5482"/>
                </a:lnTo>
                <a:cubicBezTo>
                  <a:pt x="2657" y="6330"/>
                  <a:pt x="4048" y="6895"/>
                  <a:pt x="5598" y="7113"/>
                </a:cubicBezTo>
                <a:cubicBezTo>
                  <a:pt x="7052" y="7309"/>
                  <a:pt x="8507" y="7178"/>
                  <a:pt x="9867" y="6721"/>
                </a:cubicBezTo>
                <a:cubicBezTo>
                  <a:pt x="10120" y="6634"/>
                  <a:pt x="10405" y="6634"/>
                  <a:pt x="10626" y="6721"/>
                </a:cubicBezTo>
                <a:cubicBezTo>
                  <a:pt x="10816" y="6830"/>
                  <a:pt x="10974" y="7004"/>
                  <a:pt x="10974" y="7178"/>
                </a:cubicBezTo>
                <a:lnTo>
                  <a:pt x="10974" y="20773"/>
                </a:lnTo>
                <a:lnTo>
                  <a:pt x="12018" y="20773"/>
                </a:lnTo>
                <a:lnTo>
                  <a:pt x="12018" y="12703"/>
                </a:lnTo>
                <a:lnTo>
                  <a:pt x="15433" y="12703"/>
                </a:lnTo>
                <a:lnTo>
                  <a:pt x="15433" y="2077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1" name="Shape"/>
          <p:cNvSpPr/>
          <p:nvPr/>
        </p:nvSpPr>
        <p:spPr>
          <a:xfrm>
            <a:off x="20084547" y="10265553"/>
            <a:ext cx="517545" cy="843955"/>
          </a:xfrm>
          <a:custGeom>
            <a:avLst/>
            <a:gdLst/>
            <a:ahLst/>
            <a:cxnLst>
              <a:cxn ang="0">
                <a:pos x="wd2" y="hd2"/>
              </a:cxn>
              <a:cxn ang="5400000">
                <a:pos x="wd2" y="hd2"/>
              </a:cxn>
              <a:cxn ang="10800000">
                <a:pos x="wd2" y="hd2"/>
              </a:cxn>
              <a:cxn ang="16200000">
                <a:pos x="wd2" y="hd2"/>
              </a:cxn>
            </a:cxnLst>
            <a:rect l="0" t="0" r="r" b="b"/>
            <a:pathLst>
              <a:path w="21600" h="21600" extrusionOk="0">
                <a:moveTo>
                  <a:pt x="10818" y="4849"/>
                </a:moveTo>
                <a:cubicBezTo>
                  <a:pt x="9148" y="4849"/>
                  <a:pt x="7732" y="4004"/>
                  <a:pt x="7732" y="2959"/>
                </a:cubicBezTo>
                <a:cubicBezTo>
                  <a:pt x="7732" y="1935"/>
                  <a:pt x="9148" y="1090"/>
                  <a:pt x="10818" y="1090"/>
                </a:cubicBezTo>
                <a:cubicBezTo>
                  <a:pt x="12524" y="1090"/>
                  <a:pt x="13868" y="1935"/>
                  <a:pt x="13868" y="2959"/>
                </a:cubicBezTo>
                <a:cubicBezTo>
                  <a:pt x="13868" y="4004"/>
                  <a:pt x="12524" y="4849"/>
                  <a:pt x="10818" y="4849"/>
                </a:cubicBezTo>
                <a:close/>
                <a:moveTo>
                  <a:pt x="10818" y="1913"/>
                </a:moveTo>
                <a:cubicBezTo>
                  <a:pt x="9911" y="1913"/>
                  <a:pt x="9112" y="2380"/>
                  <a:pt x="9112" y="2959"/>
                </a:cubicBezTo>
                <a:cubicBezTo>
                  <a:pt x="9112" y="3537"/>
                  <a:pt x="9911" y="4004"/>
                  <a:pt x="10818" y="4004"/>
                </a:cubicBezTo>
                <a:cubicBezTo>
                  <a:pt x="11762" y="4004"/>
                  <a:pt x="12488" y="3537"/>
                  <a:pt x="12488" y="2959"/>
                </a:cubicBezTo>
                <a:cubicBezTo>
                  <a:pt x="12488" y="2380"/>
                  <a:pt x="11762" y="1913"/>
                  <a:pt x="10818" y="1913"/>
                </a:cubicBezTo>
                <a:close/>
                <a:moveTo>
                  <a:pt x="11290" y="21600"/>
                </a:moveTo>
                <a:lnTo>
                  <a:pt x="11290" y="13948"/>
                </a:lnTo>
                <a:lnTo>
                  <a:pt x="10310" y="13948"/>
                </a:lnTo>
                <a:lnTo>
                  <a:pt x="10310" y="21600"/>
                </a:lnTo>
                <a:lnTo>
                  <a:pt x="6534" y="21600"/>
                </a:lnTo>
                <a:lnTo>
                  <a:pt x="6534" y="7319"/>
                </a:lnTo>
                <a:cubicBezTo>
                  <a:pt x="2795" y="6940"/>
                  <a:pt x="0" y="4938"/>
                  <a:pt x="0" y="2603"/>
                </a:cubicBezTo>
                <a:lnTo>
                  <a:pt x="0" y="0"/>
                </a:lnTo>
                <a:lnTo>
                  <a:pt x="3739" y="0"/>
                </a:lnTo>
                <a:lnTo>
                  <a:pt x="3739" y="2603"/>
                </a:lnTo>
                <a:cubicBezTo>
                  <a:pt x="3739" y="3982"/>
                  <a:pt x="5591" y="5094"/>
                  <a:pt x="7841" y="5094"/>
                </a:cubicBezTo>
                <a:lnTo>
                  <a:pt x="13759" y="5094"/>
                </a:lnTo>
                <a:cubicBezTo>
                  <a:pt x="16009" y="5094"/>
                  <a:pt x="17861" y="3982"/>
                  <a:pt x="17861" y="2603"/>
                </a:cubicBezTo>
                <a:lnTo>
                  <a:pt x="17861" y="0"/>
                </a:lnTo>
                <a:lnTo>
                  <a:pt x="21600" y="0"/>
                </a:lnTo>
                <a:lnTo>
                  <a:pt x="21600" y="2603"/>
                </a:lnTo>
                <a:cubicBezTo>
                  <a:pt x="21600" y="4938"/>
                  <a:pt x="18805" y="6940"/>
                  <a:pt x="15066" y="7319"/>
                </a:cubicBezTo>
                <a:lnTo>
                  <a:pt x="15066" y="21600"/>
                </a:lnTo>
                <a:lnTo>
                  <a:pt x="11290" y="21600"/>
                </a:lnTo>
                <a:close/>
                <a:moveTo>
                  <a:pt x="12670" y="20755"/>
                </a:moveTo>
                <a:lnTo>
                  <a:pt x="13686" y="20755"/>
                </a:lnTo>
                <a:lnTo>
                  <a:pt x="13686" y="6607"/>
                </a:lnTo>
                <a:lnTo>
                  <a:pt x="14703" y="6518"/>
                </a:lnTo>
                <a:cubicBezTo>
                  <a:pt x="17861" y="6229"/>
                  <a:pt x="20221" y="4560"/>
                  <a:pt x="20221" y="2603"/>
                </a:cubicBezTo>
                <a:lnTo>
                  <a:pt x="20221" y="823"/>
                </a:lnTo>
                <a:lnTo>
                  <a:pt x="19204" y="823"/>
                </a:lnTo>
                <a:lnTo>
                  <a:pt x="19204" y="2603"/>
                </a:lnTo>
                <a:cubicBezTo>
                  <a:pt x="19204" y="4427"/>
                  <a:pt x="16772" y="5939"/>
                  <a:pt x="13759" y="5939"/>
                </a:cubicBezTo>
                <a:lnTo>
                  <a:pt x="7841" y="5939"/>
                </a:lnTo>
                <a:cubicBezTo>
                  <a:pt x="4828" y="5939"/>
                  <a:pt x="2396" y="4427"/>
                  <a:pt x="2396" y="2603"/>
                </a:cubicBezTo>
                <a:lnTo>
                  <a:pt x="2396" y="823"/>
                </a:lnTo>
                <a:lnTo>
                  <a:pt x="1379" y="823"/>
                </a:lnTo>
                <a:lnTo>
                  <a:pt x="1379" y="2603"/>
                </a:lnTo>
                <a:cubicBezTo>
                  <a:pt x="1379" y="4560"/>
                  <a:pt x="3739" y="6229"/>
                  <a:pt x="6897" y="6518"/>
                </a:cubicBezTo>
                <a:lnTo>
                  <a:pt x="7914" y="6607"/>
                </a:lnTo>
                <a:lnTo>
                  <a:pt x="7914" y="20755"/>
                </a:lnTo>
                <a:lnTo>
                  <a:pt x="8930" y="20755"/>
                </a:lnTo>
                <a:lnTo>
                  <a:pt x="8930" y="13102"/>
                </a:lnTo>
                <a:lnTo>
                  <a:pt x="12670" y="13102"/>
                </a:lnTo>
                <a:lnTo>
                  <a:pt x="12670" y="2075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2" name="Shape"/>
          <p:cNvSpPr/>
          <p:nvPr/>
        </p:nvSpPr>
        <p:spPr>
          <a:xfrm>
            <a:off x="12417138" y="4690374"/>
            <a:ext cx="909235" cy="909235"/>
          </a:xfrm>
          <a:custGeom>
            <a:avLst/>
            <a:gdLst/>
            <a:ahLst/>
            <a:cxnLst>
              <a:cxn ang="0">
                <a:pos x="wd2" y="hd2"/>
              </a:cxn>
              <a:cxn ang="5400000">
                <a:pos x="wd2" y="hd2"/>
              </a:cxn>
              <a:cxn ang="10800000">
                <a:pos x="wd2" y="hd2"/>
              </a:cxn>
              <a:cxn ang="16200000">
                <a:pos x="wd2" y="hd2"/>
              </a:cxn>
            </a:cxnLst>
            <a:rect l="0" t="0" r="r" b="b"/>
            <a:pathLst>
              <a:path w="21600" h="21600" extrusionOk="0">
                <a:moveTo>
                  <a:pt x="20152" y="9352"/>
                </a:moveTo>
                <a:cubicBezTo>
                  <a:pt x="19490" y="9352"/>
                  <a:pt x="18931" y="9807"/>
                  <a:pt x="18766" y="10407"/>
                </a:cubicBezTo>
                <a:lnTo>
                  <a:pt x="14338" y="10407"/>
                </a:lnTo>
                <a:cubicBezTo>
                  <a:pt x="14276" y="9724"/>
                  <a:pt x="14007" y="9083"/>
                  <a:pt x="13593" y="8566"/>
                </a:cubicBezTo>
                <a:lnTo>
                  <a:pt x="16697" y="5441"/>
                </a:lnTo>
                <a:cubicBezTo>
                  <a:pt x="16903" y="5566"/>
                  <a:pt x="17152" y="5648"/>
                  <a:pt x="17421" y="5648"/>
                </a:cubicBezTo>
                <a:cubicBezTo>
                  <a:pt x="18207" y="5648"/>
                  <a:pt x="18869" y="4986"/>
                  <a:pt x="18869" y="4179"/>
                </a:cubicBezTo>
                <a:cubicBezTo>
                  <a:pt x="18869" y="3393"/>
                  <a:pt x="18207" y="2731"/>
                  <a:pt x="17421" y="2731"/>
                </a:cubicBezTo>
                <a:cubicBezTo>
                  <a:pt x="16614" y="2731"/>
                  <a:pt x="15972" y="3393"/>
                  <a:pt x="15972" y="4179"/>
                </a:cubicBezTo>
                <a:cubicBezTo>
                  <a:pt x="15972" y="4448"/>
                  <a:pt x="16034" y="4697"/>
                  <a:pt x="16159" y="4903"/>
                </a:cubicBezTo>
                <a:lnTo>
                  <a:pt x="13034" y="8028"/>
                </a:lnTo>
                <a:cubicBezTo>
                  <a:pt x="12517" y="7614"/>
                  <a:pt x="11876" y="7324"/>
                  <a:pt x="11193" y="7262"/>
                </a:cubicBezTo>
                <a:lnTo>
                  <a:pt x="11193" y="2855"/>
                </a:lnTo>
                <a:cubicBezTo>
                  <a:pt x="11814" y="2669"/>
                  <a:pt x="12248" y="2110"/>
                  <a:pt x="12248" y="1448"/>
                </a:cubicBezTo>
                <a:cubicBezTo>
                  <a:pt x="12248" y="662"/>
                  <a:pt x="11586" y="0"/>
                  <a:pt x="10800" y="0"/>
                </a:cubicBezTo>
                <a:cubicBezTo>
                  <a:pt x="9993" y="0"/>
                  <a:pt x="9352" y="662"/>
                  <a:pt x="9352" y="1448"/>
                </a:cubicBezTo>
                <a:cubicBezTo>
                  <a:pt x="9352" y="2110"/>
                  <a:pt x="9807" y="2669"/>
                  <a:pt x="10407" y="2855"/>
                </a:cubicBezTo>
                <a:lnTo>
                  <a:pt x="10407" y="7262"/>
                </a:lnTo>
                <a:cubicBezTo>
                  <a:pt x="9724" y="7324"/>
                  <a:pt x="9083" y="7614"/>
                  <a:pt x="8566" y="8028"/>
                </a:cubicBezTo>
                <a:lnTo>
                  <a:pt x="5462" y="4903"/>
                </a:lnTo>
                <a:cubicBezTo>
                  <a:pt x="5566" y="4697"/>
                  <a:pt x="5648" y="4448"/>
                  <a:pt x="5648" y="4179"/>
                </a:cubicBezTo>
                <a:cubicBezTo>
                  <a:pt x="5648" y="3393"/>
                  <a:pt x="4986" y="2731"/>
                  <a:pt x="4200" y="2731"/>
                </a:cubicBezTo>
                <a:cubicBezTo>
                  <a:pt x="3393" y="2731"/>
                  <a:pt x="2752" y="3393"/>
                  <a:pt x="2752" y="4179"/>
                </a:cubicBezTo>
                <a:cubicBezTo>
                  <a:pt x="2752" y="4986"/>
                  <a:pt x="3393" y="5648"/>
                  <a:pt x="4200" y="5648"/>
                </a:cubicBezTo>
                <a:cubicBezTo>
                  <a:pt x="4448" y="5648"/>
                  <a:pt x="4697" y="5566"/>
                  <a:pt x="4903" y="5441"/>
                </a:cubicBezTo>
                <a:lnTo>
                  <a:pt x="8028" y="8566"/>
                </a:lnTo>
                <a:cubicBezTo>
                  <a:pt x="7614" y="9083"/>
                  <a:pt x="7345" y="9724"/>
                  <a:pt x="7262" y="10407"/>
                </a:cubicBezTo>
                <a:lnTo>
                  <a:pt x="2855" y="10407"/>
                </a:lnTo>
                <a:cubicBezTo>
                  <a:pt x="2690" y="9807"/>
                  <a:pt x="2110" y="9352"/>
                  <a:pt x="1448" y="9352"/>
                </a:cubicBezTo>
                <a:cubicBezTo>
                  <a:pt x="662" y="9352"/>
                  <a:pt x="0" y="9993"/>
                  <a:pt x="0" y="10800"/>
                </a:cubicBezTo>
                <a:cubicBezTo>
                  <a:pt x="0" y="11607"/>
                  <a:pt x="662" y="12248"/>
                  <a:pt x="1448" y="12248"/>
                </a:cubicBezTo>
                <a:cubicBezTo>
                  <a:pt x="2110" y="12248"/>
                  <a:pt x="2690" y="11793"/>
                  <a:pt x="2855" y="11193"/>
                </a:cubicBezTo>
                <a:lnTo>
                  <a:pt x="7262" y="11193"/>
                </a:lnTo>
                <a:cubicBezTo>
                  <a:pt x="7345" y="11876"/>
                  <a:pt x="7614" y="12517"/>
                  <a:pt x="8028" y="13034"/>
                </a:cubicBezTo>
                <a:lnTo>
                  <a:pt x="4903" y="16138"/>
                </a:lnTo>
                <a:cubicBezTo>
                  <a:pt x="4697" y="16034"/>
                  <a:pt x="4448" y="15952"/>
                  <a:pt x="4200" y="15952"/>
                </a:cubicBezTo>
                <a:cubicBezTo>
                  <a:pt x="3393" y="15952"/>
                  <a:pt x="2752" y="16614"/>
                  <a:pt x="2752" y="17400"/>
                </a:cubicBezTo>
                <a:cubicBezTo>
                  <a:pt x="2752" y="18207"/>
                  <a:pt x="3393" y="18848"/>
                  <a:pt x="4200" y="18848"/>
                </a:cubicBezTo>
                <a:cubicBezTo>
                  <a:pt x="4986" y="18848"/>
                  <a:pt x="5648" y="18207"/>
                  <a:pt x="5648" y="17400"/>
                </a:cubicBezTo>
                <a:cubicBezTo>
                  <a:pt x="5648" y="17152"/>
                  <a:pt x="5566" y="16903"/>
                  <a:pt x="5462" y="16697"/>
                </a:cubicBezTo>
                <a:lnTo>
                  <a:pt x="8566" y="13572"/>
                </a:lnTo>
                <a:cubicBezTo>
                  <a:pt x="9083" y="13986"/>
                  <a:pt x="9724" y="14276"/>
                  <a:pt x="10407" y="14338"/>
                </a:cubicBezTo>
                <a:lnTo>
                  <a:pt x="10407" y="18745"/>
                </a:lnTo>
                <a:cubicBezTo>
                  <a:pt x="9807" y="18931"/>
                  <a:pt x="9352" y="19490"/>
                  <a:pt x="9352" y="20152"/>
                </a:cubicBezTo>
                <a:cubicBezTo>
                  <a:pt x="9352" y="20938"/>
                  <a:pt x="9993" y="21600"/>
                  <a:pt x="10800" y="21600"/>
                </a:cubicBezTo>
                <a:cubicBezTo>
                  <a:pt x="11586" y="21600"/>
                  <a:pt x="12248" y="20938"/>
                  <a:pt x="12248" y="20152"/>
                </a:cubicBezTo>
                <a:cubicBezTo>
                  <a:pt x="12248" y="19490"/>
                  <a:pt x="11814" y="18931"/>
                  <a:pt x="11193" y="18745"/>
                </a:cubicBezTo>
                <a:lnTo>
                  <a:pt x="11193" y="14338"/>
                </a:lnTo>
                <a:cubicBezTo>
                  <a:pt x="11876" y="14276"/>
                  <a:pt x="12517" y="13986"/>
                  <a:pt x="13034" y="13572"/>
                </a:cubicBezTo>
                <a:lnTo>
                  <a:pt x="16159" y="16697"/>
                </a:lnTo>
                <a:cubicBezTo>
                  <a:pt x="16034" y="16903"/>
                  <a:pt x="15972" y="17152"/>
                  <a:pt x="15972" y="17400"/>
                </a:cubicBezTo>
                <a:cubicBezTo>
                  <a:pt x="15972" y="18207"/>
                  <a:pt x="16614" y="18848"/>
                  <a:pt x="17421" y="18848"/>
                </a:cubicBezTo>
                <a:cubicBezTo>
                  <a:pt x="18207" y="18848"/>
                  <a:pt x="18869" y="18207"/>
                  <a:pt x="18869" y="17400"/>
                </a:cubicBezTo>
                <a:cubicBezTo>
                  <a:pt x="18869" y="16614"/>
                  <a:pt x="18207" y="15952"/>
                  <a:pt x="17421" y="15952"/>
                </a:cubicBezTo>
                <a:cubicBezTo>
                  <a:pt x="17152" y="15952"/>
                  <a:pt x="16903" y="16034"/>
                  <a:pt x="16697" y="16138"/>
                </a:cubicBezTo>
                <a:lnTo>
                  <a:pt x="13593" y="13034"/>
                </a:lnTo>
                <a:cubicBezTo>
                  <a:pt x="14007" y="12517"/>
                  <a:pt x="14276" y="11876"/>
                  <a:pt x="14338" y="11193"/>
                </a:cubicBezTo>
                <a:lnTo>
                  <a:pt x="18766" y="11193"/>
                </a:lnTo>
                <a:cubicBezTo>
                  <a:pt x="18931" y="11793"/>
                  <a:pt x="19490" y="12248"/>
                  <a:pt x="20152" y="12248"/>
                </a:cubicBezTo>
                <a:cubicBezTo>
                  <a:pt x="20959" y="12248"/>
                  <a:pt x="21600" y="11607"/>
                  <a:pt x="21600" y="10800"/>
                </a:cubicBezTo>
                <a:cubicBezTo>
                  <a:pt x="21600" y="9993"/>
                  <a:pt x="20959" y="9352"/>
                  <a:pt x="20152" y="9352"/>
                </a:cubicBezTo>
                <a:close/>
                <a:moveTo>
                  <a:pt x="1448" y="11462"/>
                </a:moveTo>
                <a:cubicBezTo>
                  <a:pt x="1097" y="11462"/>
                  <a:pt x="786" y="11172"/>
                  <a:pt x="786" y="10800"/>
                </a:cubicBezTo>
                <a:cubicBezTo>
                  <a:pt x="786" y="10428"/>
                  <a:pt x="1076" y="10138"/>
                  <a:pt x="1448" y="10138"/>
                </a:cubicBezTo>
                <a:cubicBezTo>
                  <a:pt x="1800" y="10138"/>
                  <a:pt x="2131" y="10428"/>
                  <a:pt x="2131" y="10800"/>
                </a:cubicBezTo>
                <a:cubicBezTo>
                  <a:pt x="2131" y="11172"/>
                  <a:pt x="1821" y="11462"/>
                  <a:pt x="1448" y="11462"/>
                </a:cubicBezTo>
                <a:close/>
                <a:moveTo>
                  <a:pt x="17421" y="3517"/>
                </a:moveTo>
                <a:cubicBezTo>
                  <a:pt x="17772" y="3517"/>
                  <a:pt x="18083" y="3828"/>
                  <a:pt x="18083" y="4179"/>
                </a:cubicBezTo>
                <a:cubicBezTo>
                  <a:pt x="18083" y="4552"/>
                  <a:pt x="17772" y="4862"/>
                  <a:pt x="17421" y="4862"/>
                </a:cubicBezTo>
                <a:cubicBezTo>
                  <a:pt x="17048" y="4862"/>
                  <a:pt x="16738" y="4552"/>
                  <a:pt x="16738" y="4179"/>
                </a:cubicBezTo>
                <a:cubicBezTo>
                  <a:pt x="16738" y="3828"/>
                  <a:pt x="17048" y="3517"/>
                  <a:pt x="17421" y="3517"/>
                </a:cubicBezTo>
                <a:close/>
                <a:moveTo>
                  <a:pt x="10138" y="1448"/>
                </a:moveTo>
                <a:cubicBezTo>
                  <a:pt x="10138" y="1076"/>
                  <a:pt x="10428" y="786"/>
                  <a:pt x="10800" y="786"/>
                </a:cubicBezTo>
                <a:cubicBezTo>
                  <a:pt x="11172" y="786"/>
                  <a:pt x="11462" y="1076"/>
                  <a:pt x="11462" y="1448"/>
                </a:cubicBezTo>
                <a:cubicBezTo>
                  <a:pt x="11462" y="1821"/>
                  <a:pt x="11172" y="2110"/>
                  <a:pt x="10800" y="2110"/>
                </a:cubicBezTo>
                <a:cubicBezTo>
                  <a:pt x="10428" y="2110"/>
                  <a:pt x="10138" y="1821"/>
                  <a:pt x="10138" y="1448"/>
                </a:cubicBezTo>
                <a:close/>
                <a:moveTo>
                  <a:pt x="4200" y="4862"/>
                </a:moveTo>
                <a:cubicBezTo>
                  <a:pt x="3828" y="4862"/>
                  <a:pt x="3517" y="4552"/>
                  <a:pt x="3517" y="4179"/>
                </a:cubicBezTo>
                <a:cubicBezTo>
                  <a:pt x="3517" y="3828"/>
                  <a:pt x="3828" y="3517"/>
                  <a:pt x="4200" y="3517"/>
                </a:cubicBezTo>
                <a:cubicBezTo>
                  <a:pt x="4572" y="3517"/>
                  <a:pt x="4862" y="3828"/>
                  <a:pt x="4862" y="4179"/>
                </a:cubicBezTo>
                <a:cubicBezTo>
                  <a:pt x="4862" y="4552"/>
                  <a:pt x="4572" y="4862"/>
                  <a:pt x="4200" y="4862"/>
                </a:cubicBezTo>
                <a:close/>
                <a:moveTo>
                  <a:pt x="4200" y="18083"/>
                </a:moveTo>
                <a:cubicBezTo>
                  <a:pt x="3828" y="18083"/>
                  <a:pt x="3517" y="17772"/>
                  <a:pt x="3517" y="17400"/>
                </a:cubicBezTo>
                <a:cubicBezTo>
                  <a:pt x="3517" y="17048"/>
                  <a:pt x="3828" y="16738"/>
                  <a:pt x="4200" y="16738"/>
                </a:cubicBezTo>
                <a:cubicBezTo>
                  <a:pt x="4572" y="16738"/>
                  <a:pt x="4862" y="17048"/>
                  <a:pt x="4862" y="17400"/>
                </a:cubicBezTo>
                <a:cubicBezTo>
                  <a:pt x="4862" y="17772"/>
                  <a:pt x="4572" y="18083"/>
                  <a:pt x="4200" y="18083"/>
                </a:cubicBezTo>
                <a:close/>
                <a:moveTo>
                  <a:pt x="11462" y="20152"/>
                </a:moveTo>
                <a:cubicBezTo>
                  <a:pt x="11462" y="20524"/>
                  <a:pt x="11172" y="20814"/>
                  <a:pt x="10800" y="20814"/>
                </a:cubicBezTo>
                <a:cubicBezTo>
                  <a:pt x="10428" y="20814"/>
                  <a:pt x="10138" y="20524"/>
                  <a:pt x="10138" y="20152"/>
                </a:cubicBezTo>
                <a:cubicBezTo>
                  <a:pt x="10138" y="19779"/>
                  <a:pt x="10428" y="19469"/>
                  <a:pt x="10800" y="19469"/>
                </a:cubicBezTo>
                <a:cubicBezTo>
                  <a:pt x="11172" y="19469"/>
                  <a:pt x="11462" y="19779"/>
                  <a:pt x="11462" y="20152"/>
                </a:cubicBezTo>
                <a:close/>
                <a:moveTo>
                  <a:pt x="17421" y="16738"/>
                </a:moveTo>
                <a:cubicBezTo>
                  <a:pt x="17772" y="16738"/>
                  <a:pt x="18083" y="17048"/>
                  <a:pt x="18083" y="17400"/>
                </a:cubicBezTo>
                <a:cubicBezTo>
                  <a:pt x="18083" y="17772"/>
                  <a:pt x="17772" y="18083"/>
                  <a:pt x="17421" y="18083"/>
                </a:cubicBezTo>
                <a:cubicBezTo>
                  <a:pt x="17048" y="18083"/>
                  <a:pt x="16738" y="17772"/>
                  <a:pt x="16738" y="17400"/>
                </a:cubicBezTo>
                <a:cubicBezTo>
                  <a:pt x="16738" y="17048"/>
                  <a:pt x="17048" y="16738"/>
                  <a:pt x="17421" y="16738"/>
                </a:cubicBezTo>
                <a:close/>
                <a:moveTo>
                  <a:pt x="10800" y="13593"/>
                </a:moveTo>
                <a:cubicBezTo>
                  <a:pt x="9269" y="13593"/>
                  <a:pt x="8028" y="12331"/>
                  <a:pt x="8028" y="10800"/>
                </a:cubicBezTo>
                <a:cubicBezTo>
                  <a:pt x="8028" y="9269"/>
                  <a:pt x="9269" y="8007"/>
                  <a:pt x="10800" y="8007"/>
                </a:cubicBezTo>
                <a:cubicBezTo>
                  <a:pt x="12331" y="8007"/>
                  <a:pt x="13593" y="9269"/>
                  <a:pt x="13593" y="10800"/>
                </a:cubicBezTo>
                <a:cubicBezTo>
                  <a:pt x="13593" y="12331"/>
                  <a:pt x="12331" y="13593"/>
                  <a:pt x="10800" y="13593"/>
                </a:cubicBezTo>
                <a:close/>
                <a:moveTo>
                  <a:pt x="20152" y="11462"/>
                </a:moveTo>
                <a:cubicBezTo>
                  <a:pt x="19779" y="11462"/>
                  <a:pt x="19490" y="11172"/>
                  <a:pt x="19490" y="10800"/>
                </a:cubicBezTo>
                <a:cubicBezTo>
                  <a:pt x="19490" y="10428"/>
                  <a:pt x="19779" y="10138"/>
                  <a:pt x="20152" y="10138"/>
                </a:cubicBezTo>
                <a:cubicBezTo>
                  <a:pt x="20524" y="10138"/>
                  <a:pt x="20814" y="10428"/>
                  <a:pt x="20814" y="10800"/>
                </a:cubicBezTo>
                <a:cubicBezTo>
                  <a:pt x="20814" y="11172"/>
                  <a:pt x="20524" y="11462"/>
                  <a:pt x="20152" y="1146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3" name="Shape"/>
          <p:cNvSpPr/>
          <p:nvPr/>
        </p:nvSpPr>
        <p:spPr>
          <a:xfrm>
            <a:off x="14460768" y="4711495"/>
            <a:ext cx="628911" cy="866993"/>
          </a:xfrm>
          <a:custGeom>
            <a:avLst/>
            <a:gdLst/>
            <a:ahLst/>
            <a:cxnLst>
              <a:cxn ang="0">
                <a:pos x="wd2" y="hd2"/>
              </a:cxn>
              <a:cxn ang="5400000">
                <a:pos x="wd2" y="hd2"/>
              </a:cxn>
              <a:cxn ang="10800000">
                <a:pos x="wd2" y="hd2"/>
              </a:cxn>
              <a:cxn ang="16200000">
                <a:pos x="wd2" y="hd2"/>
              </a:cxn>
            </a:cxnLst>
            <a:rect l="0" t="0" r="r" b="b"/>
            <a:pathLst>
              <a:path w="21600" h="21600" extrusionOk="0">
                <a:moveTo>
                  <a:pt x="13634" y="8279"/>
                </a:moveTo>
                <a:cubicBezTo>
                  <a:pt x="13217" y="8279"/>
                  <a:pt x="12799" y="8366"/>
                  <a:pt x="12471" y="8518"/>
                </a:cubicBezTo>
                <a:lnTo>
                  <a:pt x="9935" y="6649"/>
                </a:lnTo>
                <a:cubicBezTo>
                  <a:pt x="10114" y="6410"/>
                  <a:pt x="10233" y="6106"/>
                  <a:pt x="10233" y="5802"/>
                </a:cubicBezTo>
                <a:cubicBezTo>
                  <a:pt x="10233" y="4889"/>
                  <a:pt x="9219" y="4151"/>
                  <a:pt x="7966" y="4151"/>
                </a:cubicBezTo>
                <a:cubicBezTo>
                  <a:pt x="7518" y="4151"/>
                  <a:pt x="7130" y="4237"/>
                  <a:pt x="6802" y="4368"/>
                </a:cubicBezTo>
                <a:lnTo>
                  <a:pt x="4236" y="2521"/>
                </a:lnTo>
                <a:cubicBezTo>
                  <a:pt x="4445" y="2282"/>
                  <a:pt x="4565" y="1977"/>
                  <a:pt x="4565" y="1673"/>
                </a:cubicBezTo>
                <a:cubicBezTo>
                  <a:pt x="4565" y="761"/>
                  <a:pt x="3520" y="0"/>
                  <a:pt x="2267" y="0"/>
                </a:cubicBezTo>
                <a:cubicBezTo>
                  <a:pt x="985" y="0"/>
                  <a:pt x="0" y="761"/>
                  <a:pt x="0" y="1673"/>
                </a:cubicBezTo>
                <a:cubicBezTo>
                  <a:pt x="0" y="2586"/>
                  <a:pt x="1014" y="3325"/>
                  <a:pt x="2267" y="3325"/>
                </a:cubicBezTo>
                <a:cubicBezTo>
                  <a:pt x="2715" y="3325"/>
                  <a:pt x="3103" y="3238"/>
                  <a:pt x="3461" y="3107"/>
                </a:cubicBezTo>
                <a:lnTo>
                  <a:pt x="5997" y="4955"/>
                </a:lnTo>
                <a:cubicBezTo>
                  <a:pt x="5788" y="5215"/>
                  <a:pt x="5669" y="5498"/>
                  <a:pt x="5669" y="5802"/>
                </a:cubicBezTo>
                <a:cubicBezTo>
                  <a:pt x="5669" y="6715"/>
                  <a:pt x="6713" y="7475"/>
                  <a:pt x="7966" y="7475"/>
                </a:cubicBezTo>
                <a:cubicBezTo>
                  <a:pt x="8383" y="7475"/>
                  <a:pt x="8771" y="7388"/>
                  <a:pt x="9129" y="7236"/>
                </a:cubicBezTo>
                <a:lnTo>
                  <a:pt x="11665" y="9083"/>
                </a:lnTo>
                <a:cubicBezTo>
                  <a:pt x="11456" y="9344"/>
                  <a:pt x="11367" y="9627"/>
                  <a:pt x="11367" y="9953"/>
                </a:cubicBezTo>
                <a:cubicBezTo>
                  <a:pt x="11367" y="10257"/>
                  <a:pt x="11456" y="10539"/>
                  <a:pt x="11665" y="10800"/>
                </a:cubicBezTo>
                <a:lnTo>
                  <a:pt x="9129" y="12647"/>
                </a:lnTo>
                <a:cubicBezTo>
                  <a:pt x="8771" y="12495"/>
                  <a:pt x="8383" y="12408"/>
                  <a:pt x="7966" y="12408"/>
                </a:cubicBezTo>
                <a:cubicBezTo>
                  <a:pt x="6713" y="12408"/>
                  <a:pt x="5669" y="13169"/>
                  <a:pt x="5669" y="14081"/>
                </a:cubicBezTo>
                <a:cubicBezTo>
                  <a:pt x="5669" y="14864"/>
                  <a:pt x="6414" y="15515"/>
                  <a:pt x="7399" y="15689"/>
                </a:cubicBezTo>
                <a:lnTo>
                  <a:pt x="7399" y="18319"/>
                </a:lnTo>
                <a:cubicBezTo>
                  <a:pt x="6414" y="18493"/>
                  <a:pt x="5669" y="19144"/>
                  <a:pt x="5669" y="19927"/>
                </a:cubicBezTo>
                <a:cubicBezTo>
                  <a:pt x="5669" y="20839"/>
                  <a:pt x="6713" y="21600"/>
                  <a:pt x="7966" y="21600"/>
                </a:cubicBezTo>
                <a:cubicBezTo>
                  <a:pt x="9219" y="21600"/>
                  <a:pt x="10233" y="20839"/>
                  <a:pt x="10233" y="19927"/>
                </a:cubicBezTo>
                <a:cubicBezTo>
                  <a:pt x="10233" y="19144"/>
                  <a:pt x="9517" y="18493"/>
                  <a:pt x="8533" y="18319"/>
                </a:cubicBezTo>
                <a:lnTo>
                  <a:pt x="8533" y="15689"/>
                </a:lnTo>
                <a:cubicBezTo>
                  <a:pt x="9517" y="15515"/>
                  <a:pt x="10233" y="14864"/>
                  <a:pt x="10233" y="14081"/>
                </a:cubicBezTo>
                <a:cubicBezTo>
                  <a:pt x="10233" y="13777"/>
                  <a:pt x="10114" y="13473"/>
                  <a:pt x="9935" y="13234"/>
                </a:cubicBezTo>
                <a:lnTo>
                  <a:pt x="12471" y="11365"/>
                </a:lnTo>
                <a:cubicBezTo>
                  <a:pt x="12799" y="11517"/>
                  <a:pt x="13217" y="11604"/>
                  <a:pt x="13634" y="11604"/>
                </a:cubicBezTo>
                <a:cubicBezTo>
                  <a:pt x="14887" y="11604"/>
                  <a:pt x="15931" y="10865"/>
                  <a:pt x="15931" y="9953"/>
                </a:cubicBezTo>
                <a:cubicBezTo>
                  <a:pt x="15931" y="9018"/>
                  <a:pt x="14887" y="8279"/>
                  <a:pt x="13634" y="8279"/>
                </a:cubicBezTo>
                <a:close/>
                <a:moveTo>
                  <a:pt x="2267" y="2521"/>
                </a:moveTo>
                <a:cubicBezTo>
                  <a:pt x="1641" y="2521"/>
                  <a:pt x="1134" y="2151"/>
                  <a:pt x="1134" y="1673"/>
                </a:cubicBezTo>
                <a:cubicBezTo>
                  <a:pt x="1134" y="1217"/>
                  <a:pt x="1611" y="826"/>
                  <a:pt x="2267" y="826"/>
                </a:cubicBezTo>
                <a:cubicBezTo>
                  <a:pt x="2894" y="826"/>
                  <a:pt x="3431" y="1217"/>
                  <a:pt x="3431" y="1673"/>
                </a:cubicBezTo>
                <a:cubicBezTo>
                  <a:pt x="3431" y="2151"/>
                  <a:pt x="2924" y="2521"/>
                  <a:pt x="2267" y="2521"/>
                </a:cubicBezTo>
                <a:close/>
                <a:moveTo>
                  <a:pt x="7966" y="6649"/>
                </a:moveTo>
                <a:cubicBezTo>
                  <a:pt x="7309" y="6649"/>
                  <a:pt x="6802" y="6280"/>
                  <a:pt x="6802" y="5802"/>
                </a:cubicBezTo>
                <a:cubicBezTo>
                  <a:pt x="6802" y="5346"/>
                  <a:pt x="7309" y="4955"/>
                  <a:pt x="7966" y="4955"/>
                </a:cubicBezTo>
                <a:cubicBezTo>
                  <a:pt x="8592" y="4955"/>
                  <a:pt x="9129" y="5346"/>
                  <a:pt x="9129" y="5802"/>
                </a:cubicBezTo>
                <a:cubicBezTo>
                  <a:pt x="9129" y="6280"/>
                  <a:pt x="8592" y="6649"/>
                  <a:pt x="7966" y="6649"/>
                </a:cubicBezTo>
                <a:close/>
                <a:moveTo>
                  <a:pt x="9129" y="19927"/>
                </a:moveTo>
                <a:cubicBezTo>
                  <a:pt x="9129" y="20383"/>
                  <a:pt x="8592" y="20774"/>
                  <a:pt x="7966" y="20774"/>
                </a:cubicBezTo>
                <a:cubicBezTo>
                  <a:pt x="7309" y="20774"/>
                  <a:pt x="6802" y="20383"/>
                  <a:pt x="6802" y="19927"/>
                </a:cubicBezTo>
                <a:cubicBezTo>
                  <a:pt x="6802" y="19470"/>
                  <a:pt x="7309" y="19079"/>
                  <a:pt x="7966" y="19079"/>
                </a:cubicBezTo>
                <a:cubicBezTo>
                  <a:pt x="8592" y="19079"/>
                  <a:pt x="9129" y="19470"/>
                  <a:pt x="9129" y="19927"/>
                </a:cubicBezTo>
                <a:close/>
                <a:moveTo>
                  <a:pt x="7966" y="14929"/>
                </a:moveTo>
                <a:cubicBezTo>
                  <a:pt x="7309" y="14929"/>
                  <a:pt x="6802" y="14559"/>
                  <a:pt x="6802" y="14081"/>
                </a:cubicBezTo>
                <a:cubicBezTo>
                  <a:pt x="6802" y="13625"/>
                  <a:pt x="7309" y="13234"/>
                  <a:pt x="7966" y="13234"/>
                </a:cubicBezTo>
                <a:cubicBezTo>
                  <a:pt x="8592" y="13234"/>
                  <a:pt x="9129" y="13625"/>
                  <a:pt x="9129" y="14081"/>
                </a:cubicBezTo>
                <a:cubicBezTo>
                  <a:pt x="9129" y="14559"/>
                  <a:pt x="8592" y="14929"/>
                  <a:pt x="7966" y="14929"/>
                </a:cubicBezTo>
                <a:close/>
                <a:moveTo>
                  <a:pt x="13634" y="10778"/>
                </a:moveTo>
                <a:cubicBezTo>
                  <a:pt x="13008" y="10778"/>
                  <a:pt x="12471" y="10431"/>
                  <a:pt x="12471" y="9953"/>
                </a:cubicBezTo>
                <a:cubicBezTo>
                  <a:pt x="12471" y="9496"/>
                  <a:pt x="13008" y="9105"/>
                  <a:pt x="13634" y="9105"/>
                </a:cubicBezTo>
                <a:cubicBezTo>
                  <a:pt x="14261" y="9105"/>
                  <a:pt x="14798" y="9496"/>
                  <a:pt x="14798" y="9953"/>
                </a:cubicBezTo>
                <a:cubicBezTo>
                  <a:pt x="14798" y="10431"/>
                  <a:pt x="14261" y="10778"/>
                  <a:pt x="13634" y="10778"/>
                </a:cubicBezTo>
                <a:close/>
                <a:moveTo>
                  <a:pt x="6325" y="12321"/>
                </a:moveTo>
                <a:lnTo>
                  <a:pt x="4236" y="10800"/>
                </a:lnTo>
                <a:cubicBezTo>
                  <a:pt x="4445" y="10539"/>
                  <a:pt x="4565" y="10257"/>
                  <a:pt x="4565" y="9953"/>
                </a:cubicBezTo>
                <a:cubicBezTo>
                  <a:pt x="4565" y="9018"/>
                  <a:pt x="3520" y="8279"/>
                  <a:pt x="2267" y="8279"/>
                </a:cubicBezTo>
                <a:cubicBezTo>
                  <a:pt x="985" y="8279"/>
                  <a:pt x="0" y="9018"/>
                  <a:pt x="0" y="9953"/>
                </a:cubicBezTo>
                <a:cubicBezTo>
                  <a:pt x="0" y="10865"/>
                  <a:pt x="1014" y="11604"/>
                  <a:pt x="2267" y="11604"/>
                </a:cubicBezTo>
                <a:cubicBezTo>
                  <a:pt x="2715" y="11604"/>
                  <a:pt x="3103" y="11517"/>
                  <a:pt x="3461" y="11365"/>
                </a:cubicBezTo>
                <a:lnTo>
                  <a:pt x="5519" y="12886"/>
                </a:lnTo>
                <a:lnTo>
                  <a:pt x="6325" y="12321"/>
                </a:lnTo>
                <a:close/>
                <a:moveTo>
                  <a:pt x="2267" y="10778"/>
                </a:moveTo>
                <a:cubicBezTo>
                  <a:pt x="1641" y="10778"/>
                  <a:pt x="1134" y="10431"/>
                  <a:pt x="1134" y="9953"/>
                </a:cubicBezTo>
                <a:cubicBezTo>
                  <a:pt x="1134" y="9496"/>
                  <a:pt x="1611" y="9105"/>
                  <a:pt x="2267" y="9105"/>
                </a:cubicBezTo>
                <a:cubicBezTo>
                  <a:pt x="2894" y="9105"/>
                  <a:pt x="3431" y="9496"/>
                  <a:pt x="3431" y="9953"/>
                </a:cubicBezTo>
                <a:cubicBezTo>
                  <a:pt x="3431" y="10431"/>
                  <a:pt x="2924" y="10778"/>
                  <a:pt x="2267" y="10778"/>
                </a:cubicBezTo>
                <a:close/>
                <a:moveTo>
                  <a:pt x="19303" y="4151"/>
                </a:moveTo>
                <a:cubicBezTo>
                  <a:pt x="18050" y="4151"/>
                  <a:pt x="17035" y="4889"/>
                  <a:pt x="17035" y="5802"/>
                </a:cubicBezTo>
                <a:cubicBezTo>
                  <a:pt x="17035" y="6106"/>
                  <a:pt x="17155" y="6410"/>
                  <a:pt x="17364" y="6649"/>
                </a:cubicBezTo>
                <a:lnTo>
                  <a:pt x="15275" y="8171"/>
                </a:lnTo>
                <a:lnTo>
                  <a:pt x="16051" y="8757"/>
                </a:lnTo>
                <a:lnTo>
                  <a:pt x="18139" y="7236"/>
                </a:lnTo>
                <a:cubicBezTo>
                  <a:pt x="18497" y="7388"/>
                  <a:pt x="18885" y="7475"/>
                  <a:pt x="19303" y="7475"/>
                </a:cubicBezTo>
                <a:cubicBezTo>
                  <a:pt x="20586" y="7475"/>
                  <a:pt x="21600" y="6715"/>
                  <a:pt x="21600" y="5802"/>
                </a:cubicBezTo>
                <a:cubicBezTo>
                  <a:pt x="21600" y="4889"/>
                  <a:pt x="20586" y="4151"/>
                  <a:pt x="19303" y="4151"/>
                </a:cubicBezTo>
                <a:close/>
                <a:moveTo>
                  <a:pt x="19303" y="6649"/>
                </a:moveTo>
                <a:cubicBezTo>
                  <a:pt x="18676" y="6649"/>
                  <a:pt x="18169" y="6280"/>
                  <a:pt x="18169" y="5802"/>
                </a:cubicBezTo>
                <a:cubicBezTo>
                  <a:pt x="18169" y="5346"/>
                  <a:pt x="18646" y="4955"/>
                  <a:pt x="19303" y="4955"/>
                </a:cubicBezTo>
                <a:cubicBezTo>
                  <a:pt x="19929" y="4955"/>
                  <a:pt x="20466" y="5346"/>
                  <a:pt x="20466" y="5802"/>
                </a:cubicBezTo>
                <a:cubicBezTo>
                  <a:pt x="20466" y="6280"/>
                  <a:pt x="19959" y="6649"/>
                  <a:pt x="19303" y="6649"/>
                </a:cubicBezTo>
                <a:close/>
                <a:moveTo>
                  <a:pt x="10382" y="4629"/>
                </a:moveTo>
                <a:lnTo>
                  <a:pt x="12471" y="3107"/>
                </a:lnTo>
                <a:cubicBezTo>
                  <a:pt x="12799" y="3238"/>
                  <a:pt x="13217" y="3325"/>
                  <a:pt x="13634" y="3325"/>
                </a:cubicBezTo>
                <a:cubicBezTo>
                  <a:pt x="14887" y="3325"/>
                  <a:pt x="15931" y="2586"/>
                  <a:pt x="15931" y="1673"/>
                </a:cubicBezTo>
                <a:cubicBezTo>
                  <a:pt x="15931" y="761"/>
                  <a:pt x="14887" y="0"/>
                  <a:pt x="13634" y="0"/>
                </a:cubicBezTo>
                <a:cubicBezTo>
                  <a:pt x="12381" y="0"/>
                  <a:pt x="11367" y="761"/>
                  <a:pt x="11367" y="1673"/>
                </a:cubicBezTo>
                <a:cubicBezTo>
                  <a:pt x="11367" y="1977"/>
                  <a:pt x="11456" y="2282"/>
                  <a:pt x="11665" y="2521"/>
                </a:cubicBezTo>
                <a:lnTo>
                  <a:pt x="9577" y="4042"/>
                </a:lnTo>
                <a:lnTo>
                  <a:pt x="10382" y="4629"/>
                </a:lnTo>
                <a:close/>
                <a:moveTo>
                  <a:pt x="13634" y="826"/>
                </a:moveTo>
                <a:cubicBezTo>
                  <a:pt x="14261" y="826"/>
                  <a:pt x="14798" y="1217"/>
                  <a:pt x="14798" y="1673"/>
                </a:cubicBezTo>
                <a:cubicBezTo>
                  <a:pt x="14798" y="2151"/>
                  <a:pt x="14261" y="2521"/>
                  <a:pt x="13634" y="2521"/>
                </a:cubicBezTo>
                <a:cubicBezTo>
                  <a:pt x="13008" y="2521"/>
                  <a:pt x="12471" y="2151"/>
                  <a:pt x="12471" y="1673"/>
                </a:cubicBezTo>
                <a:cubicBezTo>
                  <a:pt x="12471" y="1217"/>
                  <a:pt x="13008" y="826"/>
                  <a:pt x="13634" y="82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4" name="Shape"/>
          <p:cNvSpPr/>
          <p:nvPr/>
        </p:nvSpPr>
        <p:spPr>
          <a:xfrm>
            <a:off x="12503539" y="12082873"/>
            <a:ext cx="736428" cy="928435"/>
          </a:xfrm>
          <a:custGeom>
            <a:avLst/>
            <a:gdLst/>
            <a:ahLst/>
            <a:cxnLst>
              <a:cxn ang="0">
                <a:pos x="wd2" y="hd2"/>
              </a:cxn>
              <a:cxn ang="5400000">
                <a:pos x="wd2" y="hd2"/>
              </a:cxn>
              <a:cxn ang="10800000">
                <a:pos x="wd2" y="hd2"/>
              </a:cxn>
              <a:cxn ang="16200000">
                <a:pos x="wd2" y="hd2"/>
              </a:cxn>
            </a:cxnLst>
            <a:rect l="0" t="0" r="r" b="b"/>
            <a:pathLst>
              <a:path w="21600" h="21600" extrusionOk="0">
                <a:moveTo>
                  <a:pt x="15074" y="6362"/>
                </a:moveTo>
                <a:lnTo>
                  <a:pt x="15176" y="5957"/>
                </a:lnTo>
                <a:lnTo>
                  <a:pt x="18273" y="6444"/>
                </a:lnTo>
                <a:lnTo>
                  <a:pt x="20730" y="7355"/>
                </a:lnTo>
                <a:lnTo>
                  <a:pt x="21600" y="3951"/>
                </a:lnTo>
                <a:lnTo>
                  <a:pt x="18862" y="4053"/>
                </a:lnTo>
                <a:lnTo>
                  <a:pt x="15791" y="3566"/>
                </a:lnTo>
                <a:lnTo>
                  <a:pt x="15893" y="3161"/>
                </a:lnTo>
                <a:lnTo>
                  <a:pt x="10723" y="2350"/>
                </a:lnTo>
                <a:lnTo>
                  <a:pt x="10826" y="1945"/>
                </a:lnTo>
                <a:lnTo>
                  <a:pt x="4120" y="892"/>
                </a:lnTo>
                <a:lnTo>
                  <a:pt x="4223" y="466"/>
                </a:lnTo>
                <a:lnTo>
                  <a:pt x="1203" y="0"/>
                </a:lnTo>
                <a:lnTo>
                  <a:pt x="0" y="4843"/>
                </a:lnTo>
                <a:lnTo>
                  <a:pt x="3020" y="5309"/>
                </a:lnTo>
                <a:lnTo>
                  <a:pt x="3122" y="4904"/>
                </a:lnTo>
                <a:lnTo>
                  <a:pt x="8881" y="5815"/>
                </a:lnTo>
                <a:lnTo>
                  <a:pt x="8650" y="6666"/>
                </a:lnTo>
                <a:cubicBezTo>
                  <a:pt x="8625" y="6808"/>
                  <a:pt x="8625" y="6970"/>
                  <a:pt x="8625" y="7112"/>
                </a:cubicBezTo>
                <a:cubicBezTo>
                  <a:pt x="7857" y="7538"/>
                  <a:pt x="7294" y="8166"/>
                  <a:pt x="7115" y="8895"/>
                </a:cubicBezTo>
                <a:lnTo>
                  <a:pt x="4172" y="20668"/>
                </a:lnTo>
                <a:lnTo>
                  <a:pt x="5093" y="20850"/>
                </a:lnTo>
                <a:lnTo>
                  <a:pt x="9264" y="11347"/>
                </a:lnTo>
                <a:lnTo>
                  <a:pt x="10211" y="21600"/>
                </a:lnTo>
                <a:lnTo>
                  <a:pt x="11158" y="21600"/>
                </a:lnTo>
                <a:lnTo>
                  <a:pt x="12105" y="11347"/>
                </a:lnTo>
                <a:lnTo>
                  <a:pt x="16277" y="20850"/>
                </a:lnTo>
                <a:lnTo>
                  <a:pt x="17198" y="20668"/>
                </a:lnTo>
                <a:lnTo>
                  <a:pt x="14255" y="8895"/>
                </a:lnTo>
                <a:cubicBezTo>
                  <a:pt x="14050" y="8166"/>
                  <a:pt x="13513" y="7538"/>
                  <a:pt x="12745" y="7112"/>
                </a:cubicBezTo>
                <a:lnTo>
                  <a:pt x="13027" y="6038"/>
                </a:lnTo>
                <a:lnTo>
                  <a:pt x="15074" y="6362"/>
                </a:lnTo>
                <a:close/>
                <a:moveTo>
                  <a:pt x="20039" y="6261"/>
                </a:moveTo>
                <a:lnTo>
                  <a:pt x="18964" y="5856"/>
                </a:lnTo>
                <a:lnTo>
                  <a:pt x="19220" y="4802"/>
                </a:lnTo>
                <a:lnTo>
                  <a:pt x="20397" y="4762"/>
                </a:lnTo>
                <a:lnTo>
                  <a:pt x="20039" y="6261"/>
                </a:lnTo>
                <a:close/>
                <a:moveTo>
                  <a:pt x="18273" y="4741"/>
                </a:moveTo>
                <a:lnTo>
                  <a:pt x="18043" y="5633"/>
                </a:lnTo>
                <a:lnTo>
                  <a:pt x="15381" y="5208"/>
                </a:lnTo>
                <a:lnTo>
                  <a:pt x="15586" y="4316"/>
                </a:lnTo>
                <a:lnTo>
                  <a:pt x="18273" y="4741"/>
                </a:lnTo>
                <a:close/>
                <a:moveTo>
                  <a:pt x="14741" y="3769"/>
                </a:moveTo>
                <a:lnTo>
                  <a:pt x="14332" y="5471"/>
                </a:lnTo>
                <a:lnTo>
                  <a:pt x="10109" y="4802"/>
                </a:lnTo>
                <a:lnTo>
                  <a:pt x="10544" y="3100"/>
                </a:lnTo>
                <a:lnTo>
                  <a:pt x="14741" y="3769"/>
                </a:lnTo>
                <a:close/>
                <a:moveTo>
                  <a:pt x="1126" y="4235"/>
                </a:moveTo>
                <a:lnTo>
                  <a:pt x="1971" y="892"/>
                </a:lnTo>
                <a:lnTo>
                  <a:pt x="3097" y="1074"/>
                </a:lnTo>
                <a:lnTo>
                  <a:pt x="2252" y="4417"/>
                </a:lnTo>
                <a:lnTo>
                  <a:pt x="1126" y="4235"/>
                </a:lnTo>
                <a:close/>
                <a:moveTo>
                  <a:pt x="3941" y="1641"/>
                </a:moveTo>
                <a:lnTo>
                  <a:pt x="9700" y="2533"/>
                </a:lnTo>
                <a:lnTo>
                  <a:pt x="9060" y="5066"/>
                </a:lnTo>
                <a:lnTo>
                  <a:pt x="3301" y="4154"/>
                </a:lnTo>
                <a:lnTo>
                  <a:pt x="3941" y="1641"/>
                </a:lnTo>
                <a:close/>
                <a:moveTo>
                  <a:pt x="13308" y="9057"/>
                </a:moveTo>
                <a:lnTo>
                  <a:pt x="14895" y="15359"/>
                </a:lnTo>
                <a:lnTo>
                  <a:pt x="12336" y="9544"/>
                </a:lnTo>
                <a:cubicBezTo>
                  <a:pt x="12182" y="9199"/>
                  <a:pt x="11849" y="9199"/>
                  <a:pt x="11747" y="9220"/>
                </a:cubicBezTo>
                <a:cubicBezTo>
                  <a:pt x="11670" y="9240"/>
                  <a:pt x="11337" y="9301"/>
                  <a:pt x="11286" y="9665"/>
                </a:cubicBezTo>
                <a:lnTo>
                  <a:pt x="10672" y="16332"/>
                </a:lnTo>
                <a:lnTo>
                  <a:pt x="10058" y="9665"/>
                </a:lnTo>
                <a:cubicBezTo>
                  <a:pt x="10032" y="9301"/>
                  <a:pt x="9700" y="9240"/>
                  <a:pt x="9597" y="9220"/>
                </a:cubicBezTo>
                <a:cubicBezTo>
                  <a:pt x="9520" y="9199"/>
                  <a:pt x="9188" y="9199"/>
                  <a:pt x="9034" y="9544"/>
                </a:cubicBezTo>
                <a:lnTo>
                  <a:pt x="6475" y="15359"/>
                </a:lnTo>
                <a:lnTo>
                  <a:pt x="8062" y="9057"/>
                </a:lnTo>
                <a:cubicBezTo>
                  <a:pt x="8190" y="8591"/>
                  <a:pt x="8497" y="8166"/>
                  <a:pt x="8957" y="7862"/>
                </a:cubicBezTo>
                <a:cubicBezTo>
                  <a:pt x="9239" y="8227"/>
                  <a:pt x="9725" y="8490"/>
                  <a:pt x="10288" y="8591"/>
                </a:cubicBezTo>
                <a:cubicBezTo>
                  <a:pt x="10416" y="8612"/>
                  <a:pt x="10544" y="8612"/>
                  <a:pt x="10698" y="8612"/>
                </a:cubicBezTo>
                <a:cubicBezTo>
                  <a:pt x="11082" y="8612"/>
                  <a:pt x="11491" y="8510"/>
                  <a:pt x="11824" y="8328"/>
                </a:cubicBezTo>
                <a:cubicBezTo>
                  <a:pt x="12054" y="8206"/>
                  <a:pt x="12259" y="8044"/>
                  <a:pt x="12412" y="7862"/>
                </a:cubicBezTo>
                <a:cubicBezTo>
                  <a:pt x="12873" y="8166"/>
                  <a:pt x="13180" y="8591"/>
                  <a:pt x="13308" y="9057"/>
                </a:cubicBezTo>
                <a:close/>
                <a:moveTo>
                  <a:pt x="11747" y="7153"/>
                </a:moveTo>
                <a:cubicBezTo>
                  <a:pt x="11645" y="7619"/>
                  <a:pt x="11056" y="7923"/>
                  <a:pt x="10467" y="7842"/>
                </a:cubicBezTo>
                <a:cubicBezTo>
                  <a:pt x="9879" y="7740"/>
                  <a:pt x="9495" y="7274"/>
                  <a:pt x="9597" y="6808"/>
                </a:cubicBezTo>
                <a:lnTo>
                  <a:pt x="9904" y="5592"/>
                </a:lnTo>
                <a:lnTo>
                  <a:pt x="9930" y="5552"/>
                </a:lnTo>
                <a:lnTo>
                  <a:pt x="12080" y="5896"/>
                </a:lnTo>
                <a:lnTo>
                  <a:pt x="11747" y="7153"/>
                </a:lnTo>
                <a:close/>
                <a:moveTo>
                  <a:pt x="10160" y="6991"/>
                </a:moveTo>
                <a:cubicBezTo>
                  <a:pt x="10160" y="6747"/>
                  <a:pt x="10391" y="6565"/>
                  <a:pt x="10672" y="6565"/>
                </a:cubicBezTo>
                <a:cubicBezTo>
                  <a:pt x="10979" y="6565"/>
                  <a:pt x="11209" y="6747"/>
                  <a:pt x="11209" y="6991"/>
                </a:cubicBezTo>
                <a:cubicBezTo>
                  <a:pt x="11209" y="7214"/>
                  <a:pt x="10979" y="7396"/>
                  <a:pt x="10672" y="7396"/>
                </a:cubicBezTo>
                <a:cubicBezTo>
                  <a:pt x="10391" y="7396"/>
                  <a:pt x="10160" y="7214"/>
                  <a:pt x="10160" y="699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5" name="Shape"/>
          <p:cNvSpPr/>
          <p:nvPr/>
        </p:nvSpPr>
        <p:spPr>
          <a:xfrm>
            <a:off x="14341723" y="12113596"/>
            <a:ext cx="866993" cy="866993"/>
          </a:xfrm>
          <a:custGeom>
            <a:avLst/>
            <a:gdLst/>
            <a:ahLst/>
            <a:cxnLst>
              <a:cxn ang="0">
                <a:pos x="wd2" y="hd2"/>
              </a:cxn>
              <a:cxn ang="5400000">
                <a:pos x="wd2" y="hd2"/>
              </a:cxn>
              <a:cxn ang="10800000">
                <a:pos x="wd2" y="hd2"/>
              </a:cxn>
              <a:cxn ang="16200000">
                <a:pos x="wd2" y="hd2"/>
              </a:cxn>
            </a:cxnLst>
            <a:rect l="0" t="0" r="r" b="b"/>
            <a:pathLst>
              <a:path w="21600" h="21600" extrusionOk="0">
                <a:moveTo>
                  <a:pt x="8192" y="10691"/>
                </a:moveTo>
                <a:cubicBezTo>
                  <a:pt x="7693" y="10691"/>
                  <a:pt x="7280" y="10278"/>
                  <a:pt x="7280" y="9757"/>
                </a:cubicBezTo>
                <a:cubicBezTo>
                  <a:pt x="7280" y="9257"/>
                  <a:pt x="7693" y="8823"/>
                  <a:pt x="8192" y="8823"/>
                </a:cubicBezTo>
                <a:cubicBezTo>
                  <a:pt x="8714" y="8823"/>
                  <a:pt x="9127" y="9257"/>
                  <a:pt x="9127" y="9757"/>
                </a:cubicBezTo>
                <a:cubicBezTo>
                  <a:pt x="9127" y="10278"/>
                  <a:pt x="8714" y="10691"/>
                  <a:pt x="8192" y="10691"/>
                </a:cubicBezTo>
                <a:close/>
                <a:moveTo>
                  <a:pt x="10800" y="17449"/>
                </a:moveTo>
                <a:cubicBezTo>
                  <a:pt x="7758" y="17449"/>
                  <a:pt x="5128" y="15385"/>
                  <a:pt x="4368" y="12452"/>
                </a:cubicBezTo>
                <a:lnTo>
                  <a:pt x="4237" y="11952"/>
                </a:lnTo>
                <a:lnTo>
                  <a:pt x="17363" y="11952"/>
                </a:lnTo>
                <a:lnTo>
                  <a:pt x="17232" y="12452"/>
                </a:lnTo>
                <a:cubicBezTo>
                  <a:pt x="16472" y="15385"/>
                  <a:pt x="13821" y="17449"/>
                  <a:pt x="10800" y="17449"/>
                </a:cubicBezTo>
                <a:close/>
                <a:moveTo>
                  <a:pt x="5324" y="12756"/>
                </a:moveTo>
                <a:cubicBezTo>
                  <a:pt x="6128" y="15059"/>
                  <a:pt x="8323" y="16624"/>
                  <a:pt x="10800" y="16624"/>
                </a:cubicBezTo>
                <a:cubicBezTo>
                  <a:pt x="13277" y="16624"/>
                  <a:pt x="15450" y="15059"/>
                  <a:pt x="16276" y="12756"/>
                </a:cubicBezTo>
                <a:lnTo>
                  <a:pt x="5324" y="12756"/>
                </a:lnTo>
                <a:close/>
                <a:moveTo>
                  <a:pt x="10800" y="21600"/>
                </a:moveTo>
                <a:cubicBezTo>
                  <a:pt x="4846" y="21600"/>
                  <a:pt x="0" y="16754"/>
                  <a:pt x="0" y="10800"/>
                </a:cubicBezTo>
                <a:cubicBezTo>
                  <a:pt x="0" y="4846"/>
                  <a:pt x="4846" y="0"/>
                  <a:pt x="10800" y="0"/>
                </a:cubicBezTo>
                <a:cubicBezTo>
                  <a:pt x="16754" y="0"/>
                  <a:pt x="21600" y="4846"/>
                  <a:pt x="21600" y="10800"/>
                </a:cubicBezTo>
                <a:cubicBezTo>
                  <a:pt x="21600" y="16754"/>
                  <a:pt x="16754" y="21600"/>
                  <a:pt x="10800" y="21600"/>
                </a:cubicBezTo>
                <a:close/>
                <a:moveTo>
                  <a:pt x="10800" y="826"/>
                </a:moveTo>
                <a:cubicBezTo>
                  <a:pt x="5302" y="826"/>
                  <a:pt x="826" y="5302"/>
                  <a:pt x="826" y="10800"/>
                </a:cubicBezTo>
                <a:cubicBezTo>
                  <a:pt x="826" y="16298"/>
                  <a:pt x="5302" y="20774"/>
                  <a:pt x="10800" y="20774"/>
                </a:cubicBezTo>
                <a:cubicBezTo>
                  <a:pt x="16298" y="20774"/>
                  <a:pt x="20774" y="16298"/>
                  <a:pt x="20774" y="10800"/>
                </a:cubicBezTo>
                <a:cubicBezTo>
                  <a:pt x="20774" y="5302"/>
                  <a:pt x="16298" y="826"/>
                  <a:pt x="10800" y="826"/>
                </a:cubicBezTo>
                <a:close/>
                <a:moveTo>
                  <a:pt x="13386" y="10691"/>
                </a:moveTo>
                <a:cubicBezTo>
                  <a:pt x="12886" y="10691"/>
                  <a:pt x="12473" y="10278"/>
                  <a:pt x="12473" y="9757"/>
                </a:cubicBezTo>
                <a:cubicBezTo>
                  <a:pt x="12473" y="9257"/>
                  <a:pt x="12886" y="8823"/>
                  <a:pt x="13386" y="8823"/>
                </a:cubicBezTo>
                <a:cubicBezTo>
                  <a:pt x="13907" y="8823"/>
                  <a:pt x="14320" y="9257"/>
                  <a:pt x="14320" y="9757"/>
                </a:cubicBezTo>
                <a:cubicBezTo>
                  <a:pt x="14320" y="10278"/>
                  <a:pt x="13907" y="10691"/>
                  <a:pt x="13386" y="1069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6" name="Shape"/>
          <p:cNvSpPr/>
          <p:nvPr/>
        </p:nvSpPr>
        <p:spPr>
          <a:xfrm>
            <a:off x="16142153" y="12113596"/>
            <a:ext cx="863156" cy="866993"/>
          </a:xfrm>
          <a:custGeom>
            <a:avLst/>
            <a:gdLst/>
            <a:ahLst/>
            <a:cxnLst>
              <a:cxn ang="0">
                <a:pos x="wd2" y="hd2"/>
              </a:cxn>
              <a:cxn ang="5400000">
                <a:pos x="wd2" y="hd2"/>
              </a:cxn>
              <a:cxn ang="10800000">
                <a:pos x="wd2" y="hd2"/>
              </a:cxn>
              <a:cxn ang="16200000">
                <a:pos x="wd2" y="hd2"/>
              </a:cxn>
            </a:cxnLst>
            <a:rect l="0" t="0" r="r" b="b"/>
            <a:pathLst>
              <a:path w="21600" h="21600" extrusionOk="0">
                <a:moveTo>
                  <a:pt x="10789" y="15885"/>
                </a:moveTo>
                <a:cubicBezTo>
                  <a:pt x="7766" y="15885"/>
                  <a:pt x="5112" y="13842"/>
                  <a:pt x="4350" y="10909"/>
                </a:cubicBezTo>
                <a:lnTo>
                  <a:pt x="5155" y="10691"/>
                </a:lnTo>
                <a:cubicBezTo>
                  <a:pt x="5808" y="13277"/>
                  <a:pt x="8135" y="15059"/>
                  <a:pt x="10789" y="15059"/>
                </a:cubicBezTo>
                <a:cubicBezTo>
                  <a:pt x="13465" y="15059"/>
                  <a:pt x="15770" y="13277"/>
                  <a:pt x="16445" y="10691"/>
                </a:cubicBezTo>
                <a:lnTo>
                  <a:pt x="17228" y="10909"/>
                </a:lnTo>
                <a:cubicBezTo>
                  <a:pt x="16488" y="13842"/>
                  <a:pt x="13834" y="15885"/>
                  <a:pt x="10789" y="15885"/>
                </a:cubicBezTo>
                <a:close/>
                <a:moveTo>
                  <a:pt x="9136" y="9757"/>
                </a:moveTo>
                <a:cubicBezTo>
                  <a:pt x="9136" y="9257"/>
                  <a:pt x="8723" y="8823"/>
                  <a:pt x="8201" y="8823"/>
                </a:cubicBezTo>
                <a:cubicBezTo>
                  <a:pt x="7679" y="8823"/>
                  <a:pt x="7265" y="9257"/>
                  <a:pt x="7265" y="9757"/>
                </a:cubicBezTo>
                <a:cubicBezTo>
                  <a:pt x="7265" y="10278"/>
                  <a:pt x="7679" y="10691"/>
                  <a:pt x="8201" y="10691"/>
                </a:cubicBezTo>
                <a:cubicBezTo>
                  <a:pt x="8723" y="10691"/>
                  <a:pt x="9136" y="10278"/>
                  <a:pt x="9136" y="9757"/>
                </a:cubicBezTo>
                <a:close/>
                <a:moveTo>
                  <a:pt x="21600" y="10800"/>
                </a:moveTo>
                <a:cubicBezTo>
                  <a:pt x="21600" y="4846"/>
                  <a:pt x="16749" y="0"/>
                  <a:pt x="10789" y="0"/>
                </a:cubicBezTo>
                <a:cubicBezTo>
                  <a:pt x="4851" y="0"/>
                  <a:pt x="0" y="4846"/>
                  <a:pt x="0" y="10800"/>
                </a:cubicBezTo>
                <a:cubicBezTo>
                  <a:pt x="0" y="16754"/>
                  <a:pt x="4851" y="21600"/>
                  <a:pt x="10789" y="21600"/>
                </a:cubicBezTo>
                <a:cubicBezTo>
                  <a:pt x="16749" y="21600"/>
                  <a:pt x="21600" y="16754"/>
                  <a:pt x="21600" y="10800"/>
                </a:cubicBezTo>
                <a:close/>
                <a:moveTo>
                  <a:pt x="20773" y="10800"/>
                </a:moveTo>
                <a:cubicBezTo>
                  <a:pt x="20773" y="16298"/>
                  <a:pt x="16292" y="20774"/>
                  <a:pt x="10789" y="20774"/>
                </a:cubicBezTo>
                <a:cubicBezTo>
                  <a:pt x="5286" y="20774"/>
                  <a:pt x="805" y="16298"/>
                  <a:pt x="805" y="10800"/>
                </a:cubicBezTo>
                <a:cubicBezTo>
                  <a:pt x="805" y="5302"/>
                  <a:pt x="5286" y="826"/>
                  <a:pt x="10789" y="826"/>
                </a:cubicBezTo>
                <a:cubicBezTo>
                  <a:pt x="16292" y="826"/>
                  <a:pt x="20773" y="5302"/>
                  <a:pt x="20773" y="10800"/>
                </a:cubicBezTo>
                <a:close/>
                <a:moveTo>
                  <a:pt x="14335" y="9757"/>
                </a:moveTo>
                <a:cubicBezTo>
                  <a:pt x="14335" y="9257"/>
                  <a:pt x="13921" y="8823"/>
                  <a:pt x="13399" y="8823"/>
                </a:cubicBezTo>
                <a:cubicBezTo>
                  <a:pt x="12899" y="8823"/>
                  <a:pt x="12464" y="9257"/>
                  <a:pt x="12464" y="9757"/>
                </a:cubicBezTo>
                <a:cubicBezTo>
                  <a:pt x="12464" y="10278"/>
                  <a:pt x="12899" y="10691"/>
                  <a:pt x="13399" y="10691"/>
                </a:cubicBezTo>
                <a:cubicBezTo>
                  <a:pt x="13921" y="10691"/>
                  <a:pt x="14335" y="10278"/>
                  <a:pt x="14335" y="975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7" name="Shape"/>
          <p:cNvSpPr/>
          <p:nvPr/>
        </p:nvSpPr>
        <p:spPr>
          <a:xfrm>
            <a:off x="18045130" y="12113596"/>
            <a:ext cx="866993" cy="866993"/>
          </a:xfrm>
          <a:custGeom>
            <a:avLst/>
            <a:gdLst/>
            <a:ahLst/>
            <a:cxnLst>
              <a:cxn ang="0">
                <a:pos x="wd2" y="hd2"/>
              </a:cxn>
              <a:cxn ang="5400000">
                <a:pos x="wd2" y="hd2"/>
              </a:cxn>
              <a:cxn ang="10800000">
                <a:pos x="wd2" y="hd2"/>
              </a:cxn>
              <a:cxn ang="16200000">
                <a:pos x="wd2" y="hd2"/>
              </a:cxn>
            </a:cxnLst>
            <a:rect l="0" t="0" r="r" b="b"/>
            <a:pathLst>
              <a:path w="21600" h="21600" extrusionOk="0">
                <a:moveTo>
                  <a:pt x="15668" y="15907"/>
                </a:moveTo>
                <a:cubicBezTo>
                  <a:pt x="15320" y="15385"/>
                  <a:pt x="14885" y="14907"/>
                  <a:pt x="14386" y="14516"/>
                </a:cubicBezTo>
                <a:cubicBezTo>
                  <a:pt x="13886" y="14125"/>
                  <a:pt x="13321" y="13821"/>
                  <a:pt x="12734" y="13625"/>
                </a:cubicBezTo>
                <a:cubicBezTo>
                  <a:pt x="11495" y="13169"/>
                  <a:pt x="10105" y="13169"/>
                  <a:pt x="8866" y="13625"/>
                </a:cubicBezTo>
                <a:cubicBezTo>
                  <a:pt x="8258" y="13821"/>
                  <a:pt x="7714" y="14125"/>
                  <a:pt x="7193" y="14516"/>
                </a:cubicBezTo>
                <a:cubicBezTo>
                  <a:pt x="6715" y="14907"/>
                  <a:pt x="6280" y="15385"/>
                  <a:pt x="5932" y="15907"/>
                </a:cubicBezTo>
                <a:lnTo>
                  <a:pt x="5237" y="15450"/>
                </a:lnTo>
                <a:cubicBezTo>
                  <a:pt x="5650" y="14864"/>
                  <a:pt x="6128" y="14320"/>
                  <a:pt x="6693" y="13886"/>
                </a:cubicBezTo>
                <a:cubicBezTo>
                  <a:pt x="7280" y="13429"/>
                  <a:pt x="7910" y="13082"/>
                  <a:pt x="8584" y="12843"/>
                </a:cubicBezTo>
                <a:cubicBezTo>
                  <a:pt x="10018" y="12343"/>
                  <a:pt x="11582" y="12343"/>
                  <a:pt x="12995" y="12843"/>
                </a:cubicBezTo>
                <a:cubicBezTo>
                  <a:pt x="13690" y="13082"/>
                  <a:pt x="14320" y="13429"/>
                  <a:pt x="14885" y="13886"/>
                </a:cubicBezTo>
                <a:cubicBezTo>
                  <a:pt x="15472" y="14320"/>
                  <a:pt x="15950" y="14864"/>
                  <a:pt x="16341" y="15450"/>
                </a:cubicBezTo>
                <a:lnTo>
                  <a:pt x="15668" y="15907"/>
                </a:lnTo>
                <a:close/>
                <a:moveTo>
                  <a:pt x="9127" y="9757"/>
                </a:moveTo>
                <a:cubicBezTo>
                  <a:pt x="9127" y="9257"/>
                  <a:pt x="8736" y="8823"/>
                  <a:pt x="8214" y="8823"/>
                </a:cubicBezTo>
                <a:cubicBezTo>
                  <a:pt x="7714" y="8823"/>
                  <a:pt x="7280" y="9257"/>
                  <a:pt x="7280" y="9757"/>
                </a:cubicBezTo>
                <a:cubicBezTo>
                  <a:pt x="7280" y="10278"/>
                  <a:pt x="7714" y="10691"/>
                  <a:pt x="8214" y="10691"/>
                </a:cubicBezTo>
                <a:cubicBezTo>
                  <a:pt x="8736" y="10691"/>
                  <a:pt x="9127" y="10278"/>
                  <a:pt x="9127" y="9757"/>
                </a:cubicBezTo>
                <a:close/>
                <a:moveTo>
                  <a:pt x="21600" y="10800"/>
                </a:moveTo>
                <a:cubicBezTo>
                  <a:pt x="21600" y="4846"/>
                  <a:pt x="16754" y="0"/>
                  <a:pt x="10800" y="0"/>
                </a:cubicBezTo>
                <a:cubicBezTo>
                  <a:pt x="4846" y="0"/>
                  <a:pt x="0" y="4846"/>
                  <a:pt x="0" y="10800"/>
                </a:cubicBezTo>
                <a:cubicBezTo>
                  <a:pt x="0" y="16754"/>
                  <a:pt x="4846" y="21600"/>
                  <a:pt x="10800" y="21600"/>
                </a:cubicBezTo>
                <a:cubicBezTo>
                  <a:pt x="16754" y="21600"/>
                  <a:pt x="21600" y="16754"/>
                  <a:pt x="21600" y="10800"/>
                </a:cubicBezTo>
                <a:close/>
                <a:moveTo>
                  <a:pt x="20774" y="10800"/>
                </a:moveTo>
                <a:cubicBezTo>
                  <a:pt x="20774" y="16298"/>
                  <a:pt x="16298" y="20774"/>
                  <a:pt x="10800" y="20774"/>
                </a:cubicBezTo>
                <a:cubicBezTo>
                  <a:pt x="5302" y="20774"/>
                  <a:pt x="826" y="16298"/>
                  <a:pt x="826" y="10800"/>
                </a:cubicBezTo>
                <a:cubicBezTo>
                  <a:pt x="826" y="5302"/>
                  <a:pt x="5302" y="826"/>
                  <a:pt x="10800" y="826"/>
                </a:cubicBezTo>
                <a:cubicBezTo>
                  <a:pt x="16298" y="826"/>
                  <a:pt x="20774" y="5302"/>
                  <a:pt x="20774" y="10800"/>
                </a:cubicBezTo>
                <a:close/>
                <a:moveTo>
                  <a:pt x="14320" y="9757"/>
                </a:moveTo>
                <a:cubicBezTo>
                  <a:pt x="14320" y="9257"/>
                  <a:pt x="13907" y="8823"/>
                  <a:pt x="13386" y="8823"/>
                </a:cubicBezTo>
                <a:cubicBezTo>
                  <a:pt x="12886" y="8823"/>
                  <a:pt x="12473" y="9257"/>
                  <a:pt x="12473" y="9757"/>
                </a:cubicBezTo>
                <a:cubicBezTo>
                  <a:pt x="12473" y="10278"/>
                  <a:pt x="12886" y="10691"/>
                  <a:pt x="13386" y="10691"/>
                </a:cubicBezTo>
                <a:cubicBezTo>
                  <a:pt x="13907" y="10691"/>
                  <a:pt x="14320" y="10278"/>
                  <a:pt x="14320" y="975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8" name="Shape"/>
          <p:cNvSpPr/>
          <p:nvPr/>
        </p:nvSpPr>
        <p:spPr>
          <a:xfrm>
            <a:off x="19911734" y="12113596"/>
            <a:ext cx="863156" cy="866993"/>
          </a:xfrm>
          <a:custGeom>
            <a:avLst/>
            <a:gdLst/>
            <a:ahLst/>
            <a:cxnLst>
              <a:cxn ang="0">
                <a:pos x="wd2" y="hd2"/>
              </a:cxn>
              <a:cxn ang="5400000">
                <a:pos x="wd2" y="hd2"/>
              </a:cxn>
              <a:cxn ang="10800000">
                <a:pos x="wd2" y="hd2"/>
              </a:cxn>
              <a:cxn ang="16200000">
                <a:pos x="wd2" y="hd2"/>
              </a:cxn>
            </a:cxnLst>
            <a:rect l="0" t="0" r="r" b="b"/>
            <a:pathLst>
              <a:path w="21600" h="21600" extrusionOk="0">
                <a:moveTo>
                  <a:pt x="8201" y="10691"/>
                </a:moveTo>
                <a:cubicBezTo>
                  <a:pt x="7700" y="10691"/>
                  <a:pt x="7265" y="10278"/>
                  <a:pt x="7265" y="9757"/>
                </a:cubicBezTo>
                <a:cubicBezTo>
                  <a:pt x="7265" y="9257"/>
                  <a:pt x="7700" y="8823"/>
                  <a:pt x="8201" y="8823"/>
                </a:cubicBezTo>
                <a:cubicBezTo>
                  <a:pt x="8723" y="8823"/>
                  <a:pt x="9136" y="9257"/>
                  <a:pt x="9136" y="9757"/>
                </a:cubicBezTo>
                <a:cubicBezTo>
                  <a:pt x="9136" y="10278"/>
                  <a:pt x="8723" y="10691"/>
                  <a:pt x="8201" y="10691"/>
                </a:cubicBezTo>
                <a:close/>
                <a:moveTo>
                  <a:pt x="14444" y="14016"/>
                </a:moveTo>
                <a:lnTo>
                  <a:pt x="7156" y="14016"/>
                </a:lnTo>
                <a:lnTo>
                  <a:pt x="7156" y="14842"/>
                </a:lnTo>
                <a:lnTo>
                  <a:pt x="14444" y="14842"/>
                </a:lnTo>
                <a:lnTo>
                  <a:pt x="14444" y="14016"/>
                </a:lnTo>
                <a:close/>
                <a:moveTo>
                  <a:pt x="10811" y="21600"/>
                </a:moveTo>
                <a:cubicBezTo>
                  <a:pt x="4851" y="21600"/>
                  <a:pt x="0" y="16754"/>
                  <a:pt x="0" y="10800"/>
                </a:cubicBezTo>
                <a:cubicBezTo>
                  <a:pt x="0" y="4846"/>
                  <a:pt x="4873" y="0"/>
                  <a:pt x="10811" y="0"/>
                </a:cubicBezTo>
                <a:cubicBezTo>
                  <a:pt x="16771" y="0"/>
                  <a:pt x="21600" y="4846"/>
                  <a:pt x="21600" y="10800"/>
                </a:cubicBezTo>
                <a:cubicBezTo>
                  <a:pt x="21600" y="16754"/>
                  <a:pt x="16749" y="21600"/>
                  <a:pt x="10811" y="21600"/>
                </a:cubicBezTo>
                <a:close/>
                <a:moveTo>
                  <a:pt x="10811" y="826"/>
                </a:moveTo>
                <a:cubicBezTo>
                  <a:pt x="5286" y="826"/>
                  <a:pt x="827" y="5302"/>
                  <a:pt x="827" y="10800"/>
                </a:cubicBezTo>
                <a:cubicBezTo>
                  <a:pt x="827" y="16298"/>
                  <a:pt x="5308" y="20774"/>
                  <a:pt x="10811" y="20774"/>
                </a:cubicBezTo>
                <a:cubicBezTo>
                  <a:pt x="16336" y="20774"/>
                  <a:pt x="20773" y="16298"/>
                  <a:pt x="20773" y="10800"/>
                </a:cubicBezTo>
                <a:cubicBezTo>
                  <a:pt x="20773" y="5302"/>
                  <a:pt x="16314" y="826"/>
                  <a:pt x="10811" y="826"/>
                </a:cubicBezTo>
                <a:close/>
                <a:moveTo>
                  <a:pt x="13399" y="10691"/>
                </a:moveTo>
                <a:cubicBezTo>
                  <a:pt x="12877" y="10691"/>
                  <a:pt x="12464" y="10278"/>
                  <a:pt x="12464" y="9757"/>
                </a:cubicBezTo>
                <a:cubicBezTo>
                  <a:pt x="12464" y="9257"/>
                  <a:pt x="12877" y="8823"/>
                  <a:pt x="13399" y="8823"/>
                </a:cubicBezTo>
                <a:cubicBezTo>
                  <a:pt x="13921" y="8823"/>
                  <a:pt x="14335" y="9257"/>
                  <a:pt x="14335" y="9757"/>
                </a:cubicBezTo>
                <a:cubicBezTo>
                  <a:pt x="14335" y="10278"/>
                  <a:pt x="13921" y="10691"/>
                  <a:pt x="13399" y="1069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9" name="Shape"/>
          <p:cNvSpPr/>
          <p:nvPr/>
        </p:nvSpPr>
        <p:spPr>
          <a:xfrm>
            <a:off x="12300019" y="6456166"/>
            <a:ext cx="1143479" cy="978357"/>
          </a:xfrm>
          <a:custGeom>
            <a:avLst/>
            <a:gdLst/>
            <a:ahLst/>
            <a:cxnLst>
              <a:cxn ang="0">
                <a:pos x="wd2" y="hd2"/>
              </a:cxn>
              <a:cxn ang="5400000">
                <a:pos x="wd2" y="hd2"/>
              </a:cxn>
              <a:cxn ang="10800000">
                <a:pos x="wd2" y="hd2"/>
              </a:cxn>
              <a:cxn ang="16200000">
                <a:pos x="wd2" y="hd2"/>
              </a:cxn>
            </a:cxnLst>
            <a:rect l="0" t="0" r="r" b="b"/>
            <a:pathLst>
              <a:path w="21600" h="21600" extrusionOk="0">
                <a:moveTo>
                  <a:pt x="6063" y="12041"/>
                </a:moveTo>
                <a:lnTo>
                  <a:pt x="6277" y="12291"/>
                </a:lnTo>
                <a:lnTo>
                  <a:pt x="8337" y="9906"/>
                </a:lnTo>
                <a:lnTo>
                  <a:pt x="9556" y="11348"/>
                </a:lnTo>
                <a:lnTo>
                  <a:pt x="7365" y="13906"/>
                </a:lnTo>
                <a:lnTo>
                  <a:pt x="6096" y="17003"/>
                </a:lnTo>
                <a:lnTo>
                  <a:pt x="8650" y="15580"/>
                </a:lnTo>
                <a:lnTo>
                  <a:pt x="10924" y="12925"/>
                </a:lnTo>
                <a:lnTo>
                  <a:pt x="14103" y="16638"/>
                </a:lnTo>
                <a:lnTo>
                  <a:pt x="15833" y="14599"/>
                </a:lnTo>
                <a:lnTo>
                  <a:pt x="12670" y="10906"/>
                </a:lnTo>
                <a:lnTo>
                  <a:pt x="16031" y="7001"/>
                </a:lnTo>
                <a:lnTo>
                  <a:pt x="14647" y="5405"/>
                </a:lnTo>
                <a:lnTo>
                  <a:pt x="11303" y="9309"/>
                </a:lnTo>
                <a:lnTo>
                  <a:pt x="10067" y="7867"/>
                </a:lnTo>
                <a:lnTo>
                  <a:pt x="12110" y="5482"/>
                </a:lnTo>
                <a:lnTo>
                  <a:pt x="11896" y="5232"/>
                </a:lnTo>
                <a:cubicBezTo>
                  <a:pt x="11270" y="4482"/>
                  <a:pt x="10232" y="4482"/>
                  <a:pt x="9589" y="5232"/>
                </a:cubicBezTo>
                <a:lnTo>
                  <a:pt x="8979" y="5943"/>
                </a:lnTo>
                <a:cubicBezTo>
                  <a:pt x="8370" y="5270"/>
                  <a:pt x="7315" y="5289"/>
                  <a:pt x="6706" y="5982"/>
                </a:cubicBezTo>
                <a:cubicBezTo>
                  <a:pt x="6096" y="6713"/>
                  <a:pt x="6080" y="7886"/>
                  <a:pt x="6673" y="8636"/>
                </a:cubicBezTo>
                <a:lnTo>
                  <a:pt x="6063" y="9348"/>
                </a:lnTo>
                <a:cubicBezTo>
                  <a:pt x="5421" y="10098"/>
                  <a:pt x="5421" y="11290"/>
                  <a:pt x="6063" y="12041"/>
                </a:cubicBezTo>
                <a:close/>
                <a:moveTo>
                  <a:pt x="13477" y="8963"/>
                </a:moveTo>
                <a:lnTo>
                  <a:pt x="8699" y="14522"/>
                </a:lnTo>
                <a:lnTo>
                  <a:pt x="8205" y="13945"/>
                </a:lnTo>
                <a:lnTo>
                  <a:pt x="12983" y="8386"/>
                </a:lnTo>
                <a:lnTo>
                  <a:pt x="13477" y="8963"/>
                </a:lnTo>
                <a:close/>
                <a:moveTo>
                  <a:pt x="13411" y="7867"/>
                </a:moveTo>
                <a:lnTo>
                  <a:pt x="13724" y="7521"/>
                </a:lnTo>
                <a:lnTo>
                  <a:pt x="14219" y="8078"/>
                </a:lnTo>
                <a:lnTo>
                  <a:pt x="13906" y="8444"/>
                </a:lnTo>
                <a:lnTo>
                  <a:pt x="13411" y="7867"/>
                </a:lnTo>
                <a:close/>
                <a:moveTo>
                  <a:pt x="7793" y="14503"/>
                </a:moveTo>
                <a:lnTo>
                  <a:pt x="8238" y="15003"/>
                </a:lnTo>
                <a:lnTo>
                  <a:pt x="7398" y="15464"/>
                </a:lnTo>
                <a:lnTo>
                  <a:pt x="7793" y="14503"/>
                </a:lnTo>
                <a:close/>
                <a:moveTo>
                  <a:pt x="14960" y="14599"/>
                </a:moveTo>
                <a:lnTo>
                  <a:pt x="14103" y="15618"/>
                </a:lnTo>
                <a:lnTo>
                  <a:pt x="11368" y="12425"/>
                </a:lnTo>
                <a:lnTo>
                  <a:pt x="12225" y="11425"/>
                </a:lnTo>
                <a:lnTo>
                  <a:pt x="14960" y="14599"/>
                </a:lnTo>
                <a:close/>
                <a:moveTo>
                  <a:pt x="15141" y="7001"/>
                </a:moveTo>
                <a:lnTo>
                  <a:pt x="14647" y="7578"/>
                </a:lnTo>
                <a:lnTo>
                  <a:pt x="14169" y="7001"/>
                </a:lnTo>
                <a:lnTo>
                  <a:pt x="14647" y="6424"/>
                </a:lnTo>
                <a:lnTo>
                  <a:pt x="15141" y="7001"/>
                </a:lnTo>
                <a:close/>
                <a:moveTo>
                  <a:pt x="10858" y="9829"/>
                </a:moveTo>
                <a:lnTo>
                  <a:pt x="10001" y="10829"/>
                </a:lnTo>
                <a:lnTo>
                  <a:pt x="8765" y="9386"/>
                </a:lnTo>
                <a:lnTo>
                  <a:pt x="9638" y="8386"/>
                </a:lnTo>
                <a:lnTo>
                  <a:pt x="10858" y="9829"/>
                </a:lnTo>
                <a:close/>
                <a:moveTo>
                  <a:pt x="6508" y="9867"/>
                </a:moveTo>
                <a:lnTo>
                  <a:pt x="7562" y="8636"/>
                </a:lnTo>
                <a:lnTo>
                  <a:pt x="7151" y="8155"/>
                </a:lnTo>
                <a:cubicBezTo>
                  <a:pt x="6755" y="7694"/>
                  <a:pt x="6755" y="6963"/>
                  <a:pt x="7151" y="6501"/>
                </a:cubicBezTo>
                <a:cubicBezTo>
                  <a:pt x="7348" y="6270"/>
                  <a:pt x="7595" y="6155"/>
                  <a:pt x="7859" y="6155"/>
                </a:cubicBezTo>
                <a:cubicBezTo>
                  <a:pt x="8139" y="6155"/>
                  <a:pt x="8386" y="6270"/>
                  <a:pt x="8568" y="6501"/>
                </a:cubicBezTo>
                <a:lnTo>
                  <a:pt x="8979" y="6963"/>
                </a:lnTo>
                <a:lnTo>
                  <a:pt x="10034" y="5732"/>
                </a:lnTo>
                <a:cubicBezTo>
                  <a:pt x="10347" y="5366"/>
                  <a:pt x="10825" y="5289"/>
                  <a:pt x="11204" y="5520"/>
                </a:cubicBezTo>
                <a:lnTo>
                  <a:pt x="6310" y="11233"/>
                </a:lnTo>
                <a:cubicBezTo>
                  <a:pt x="6129" y="10790"/>
                  <a:pt x="6195" y="10233"/>
                  <a:pt x="6508" y="9867"/>
                </a:cubicBezTo>
                <a:close/>
                <a:moveTo>
                  <a:pt x="21155" y="9463"/>
                </a:moveTo>
                <a:lnTo>
                  <a:pt x="21600" y="9963"/>
                </a:lnTo>
                <a:lnTo>
                  <a:pt x="19755" y="12175"/>
                </a:lnTo>
                <a:lnTo>
                  <a:pt x="17860" y="10021"/>
                </a:lnTo>
                <a:lnTo>
                  <a:pt x="18305" y="9502"/>
                </a:lnTo>
                <a:lnTo>
                  <a:pt x="19425" y="10790"/>
                </a:lnTo>
                <a:cubicBezTo>
                  <a:pt x="19425" y="5232"/>
                  <a:pt x="15553" y="712"/>
                  <a:pt x="10792" y="712"/>
                </a:cubicBezTo>
                <a:cubicBezTo>
                  <a:pt x="6739" y="712"/>
                  <a:pt x="3180" y="4078"/>
                  <a:pt x="2340" y="8713"/>
                </a:cubicBezTo>
                <a:lnTo>
                  <a:pt x="1746" y="8559"/>
                </a:lnTo>
                <a:cubicBezTo>
                  <a:pt x="2636" y="3597"/>
                  <a:pt x="6442" y="0"/>
                  <a:pt x="10792" y="0"/>
                </a:cubicBezTo>
                <a:cubicBezTo>
                  <a:pt x="15883" y="0"/>
                  <a:pt x="20035" y="4828"/>
                  <a:pt x="20051" y="10771"/>
                </a:cubicBezTo>
                <a:lnTo>
                  <a:pt x="21155" y="9463"/>
                </a:lnTo>
                <a:close/>
                <a:moveTo>
                  <a:pt x="3279" y="12098"/>
                </a:moveTo>
                <a:lnTo>
                  <a:pt x="2158" y="10810"/>
                </a:lnTo>
                <a:cubicBezTo>
                  <a:pt x="2175" y="16368"/>
                  <a:pt x="6047" y="20888"/>
                  <a:pt x="10792" y="20888"/>
                </a:cubicBezTo>
                <a:cubicBezTo>
                  <a:pt x="14845" y="20888"/>
                  <a:pt x="18404" y="17522"/>
                  <a:pt x="19244" y="12887"/>
                </a:cubicBezTo>
                <a:lnTo>
                  <a:pt x="19854" y="13041"/>
                </a:lnTo>
                <a:cubicBezTo>
                  <a:pt x="18947" y="18003"/>
                  <a:pt x="15141" y="21600"/>
                  <a:pt x="10792" y="21600"/>
                </a:cubicBezTo>
                <a:cubicBezTo>
                  <a:pt x="5701" y="21600"/>
                  <a:pt x="1549" y="16772"/>
                  <a:pt x="1532" y="10829"/>
                </a:cubicBezTo>
                <a:lnTo>
                  <a:pt x="445" y="12137"/>
                </a:lnTo>
                <a:lnTo>
                  <a:pt x="0" y="11637"/>
                </a:lnTo>
                <a:lnTo>
                  <a:pt x="1845" y="9444"/>
                </a:lnTo>
                <a:lnTo>
                  <a:pt x="3724" y="11598"/>
                </a:lnTo>
                <a:lnTo>
                  <a:pt x="3279" y="12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0" name="Shape"/>
          <p:cNvSpPr/>
          <p:nvPr/>
        </p:nvSpPr>
        <p:spPr>
          <a:xfrm>
            <a:off x="14203484" y="6456166"/>
            <a:ext cx="1143479" cy="978357"/>
          </a:xfrm>
          <a:custGeom>
            <a:avLst/>
            <a:gdLst/>
            <a:ahLst/>
            <a:cxnLst>
              <a:cxn ang="0">
                <a:pos x="wd2" y="hd2"/>
              </a:cxn>
              <a:cxn ang="5400000">
                <a:pos x="wd2" y="hd2"/>
              </a:cxn>
              <a:cxn ang="10800000">
                <a:pos x="wd2" y="hd2"/>
              </a:cxn>
              <a:cxn ang="16200000">
                <a:pos x="wd2" y="hd2"/>
              </a:cxn>
            </a:cxnLst>
            <a:rect l="0" t="0" r="r" b="b"/>
            <a:pathLst>
              <a:path w="21600" h="21600" extrusionOk="0">
                <a:moveTo>
                  <a:pt x="10808" y="18446"/>
                </a:moveTo>
                <a:lnTo>
                  <a:pt x="10907" y="18426"/>
                </a:lnTo>
                <a:cubicBezTo>
                  <a:pt x="11105" y="18349"/>
                  <a:pt x="15850" y="16484"/>
                  <a:pt x="15850" y="11617"/>
                </a:cubicBezTo>
                <a:lnTo>
                  <a:pt x="15850" y="5155"/>
                </a:lnTo>
                <a:lnTo>
                  <a:pt x="15520" y="5193"/>
                </a:lnTo>
                <a:cubicBezTo>
                  <a:pt x="12901" y="5386"/>
                  <a:pt x="10989" y="4020"/>
                  <a:pt x="10973" y="4020"/>
                </a:cubicBezTo>
                <a:lnTo>
                  <a:pt x="10808" y="3905"/>
                </a:lnTo>
                <a:lnTo>
                  <a:pt x="10643" y="4020"/>
                </a:lnTo>
                <a:cubicBezTo>
                  <a:pt x="10627" y="4020"/>
                  <a:pt x="8716" y="5386"/>
                  <a:pt x="6096" y="5193"/>
                </a:cubicBezTo>
                <a:lnTo>
                  <a:pt x="5750" y="5155"/>
                </a:lnTo>
                <a:lnTo>
                  <a:pt x="5750" y="11617"/>
                </a:lnTo>
                <a:cubicBezTo>
                  <a:pt x="5750" y="16484"/>
                  <a:pt x="10512" y="18349"/>
                  <a:pt x="10709" y="18426"/>
                </a:cubicBezTo>
                <a:lnTo>
                  <a:pt x="10808" y="18446"/>
                </a:lnTo>
                <a:close/>
                <a:moveTo>
                  <a:pt x="6376" y="11617"/>
                </a:moveTo>
                <a:lnTo>
                  <a:pt x="6376" y="5924"/>
                </a:lnTo>
                <a:cubicBezTo>
                  <a:pt x="8617" y="6001"/>
                  <a:pt x="10281" y="5078"/>
                  <a:pt x="10808" y="4732"/>
                </a:cubicBezTo>
                <a:cubicBezTo>
                  <a:pt x="11319" y="5078"/>
                  <a:pt x="12983" y="6001"/>
                  <a:pt x="15224" y="5924"/>
                </a:cubicBezTo>
                <a:lnTo>
                  <a:pt x="15224" y="11617"/>
                </a:lnTo>
                <a:cubicBezTo>
                  <a:pt x="15224" y="15599"/>
                  <a:pt x="11467" y="17407"/>
                  <a:pt x="10808" y="17695"/>
                </a:cubicBezTo>
                <a:cubicBezTo>
                  <a:pt x="10149" y="17407"/>
                  <a:pt x="6376" y="15599"/>
                  <a:pt x="6376" y="11617"/>
                </a:cubicBezTo>
                <a:close/>
                <a:moveTo>
                  <a:pt x="11714" y="14233"/>
                </a:moveTo>
                <a:cubicBezTo>
                  <a:pt x="12011" y="14580"/>
                  <a:pt x="12390" y="14753"/>
                  <a:pt x="12785" y="14753"/>
                </a:cubicBezTo>
                <a:cubicBezTo>
                  <a:pt x="13164" y="14753"/>
                  <a:pt x="13543" y="14580"/>
                  <a:pt x="13840" y="14233"/>
                </a:cubicBezTo>
                <a:cubicBezTo>
                  <a:pt x="14120" y="13906"/>
                  <a:pt x="14268" y="13464"/>
                  <a:pt x="14268" y="13002"/>
                </a:cubicBezTo>
                <a:cubicBezTo>
                  <a:pt x="14268" y="12541"/>
                  <a:pt x="14120" y="12098"/>
                  <a:pt x="13840" y="11771"/>
                </a:cubicBezTo>
                <a:lnTo>
                  <a:pt x="12917" y="10694"/>
                </a:lnTo>
                <a:lnTo>
                  <a:pt x="13840" y="9636"/>
                </a:lnTo>
                <a:cubicBezTo>
                  <a:pt x="14416" y="8944"/>
                  <a:pt x="14416" y="7848"/>
                  <a:pt x="13840" y="7155"/>
                </a:cubicBezTo>
                <a:cubicBezTo>
                  <a:pt x="13247" y="6482"/>
                  <a:pt x="12308" y="6482"/>
                  <a:pt x="11714" y="7174"/>
                </a:cubicBezTo>
                <a:lnTo>
                  <a:pt x="10808" y="8232"/>
                </a:lnTo>
                <a:lnTo>
                  <a:pt x="9886" y="7155"/>
                </a:lnTo>
                <a:cubicBezTo>
                  <a:pt x="9309" y="6482"/>
                  <a:pt x="8353" y="6482"/>
                  <a:pt x="7777" y="7155"/>
                </a:cubicBezTo>
                <a:cubicBezTo>
                  <a:pt x="7184" y="7848"/>
                  <a:pt x="7200" y="8963"/>
                  <a:pt x="7777" y="9636"/>
                </a:cubicBezTo>
                <a:lnTo>
                  <a:pt x="8683" y="10694"/>
                </a:lnTo>
                <a:lnTo>
                  <a:pt x="7777" y="11771"/>
                </a:lnTo>
                <a:cubicBezTo>
                  <a:pt x="7184" y="12445"/>
                  <a:pt x="7184" y="13560"/>
                  <a:pt x="7777" y="14233"/>
                </a:cubicBezTo>
                <a:cubicBezTo>
                  <a:pt x="8073" y="14580"/>
                  <a:pt x="8452" y="14753"/>
                  <a:pt x="8831" y="14753"/>
                </a:cubicBezTo>
                <a:cubicBezTo>
                  <a:pt x="9210" y="14753"/>
                  <a:pt x="9589" y="14580"/>
                  <a:pt x="9886" y="14233"/>
                </a:cubicBezTo>
                <a:lnTo>
                  <a:pt x="10808" y="13175"/>
                </a:lnTo>
                <a:lnTo>
                  <a:pt x="11714" y="14233"/>
                </a:lnTo>
                <a:close/>
                <a:moveTo>
                  <a:pt x="13395" y="12291"/>
                </a:moveTo>
                <a:cubicBezTo>
                  <a:pt x="13560" y="12483"/>
                  <a:pt x="13659" y="12733"/>
                  <a:pt x="13659" y="13002"/>
                </a:cubicBezTo>
                <a:cubicBezTo>
                  <a:pt x="13659" y="13272"/>
                  <a:pt x="13560" y="13541"/>
                  <a:pt x="13395" y="13733"/>
                </a:cubicBezTo>
                <a:cubicBezTo>
                  <a:pt x="13049" y="14118"/>
                  <a:pt x="12505" y="14118"/>
                  <a:pt x="12159" y="13733"/>
                </a:cubicBezTo>
                <a:lnTo>
                  <a:pt x="11237" y="12656"/>
                </a:lnTo>
                <a:lnTo>
                  <a:pt x="12472" y="11214"/>
                </a:lnTo>
                <a:lnTo>
                  <a:pt x="13395" y="12291"/>
                </a:lnTo>
                <a:close/>
                <a:moveTo>
                  <a:pt x="10808" y="12137"/>
                </a:moveTo>
                <a:lnTo>
                  <a:pt x="9573" y="10694"/>
                </a:lnTo>
                <a:lnTo>
                  <a:pt x="10808" y="9252"/>
                </a:lnTo>
                <a:lnTo>
                  <a:pt x="12044" y="10694"/>
                </a:lnTo>
                <a:lnTo>
                  <a:pt x="10808" y="12137"/>
                </a:lnTo>
                <a:close/>
                <a:moveTo>
                  <a:pt x="12159" y="7674"/>
                </a:moveTo>
                <a:cubicBezTo>
                  <a:pt x="12324" y="7482"/>
                  <a:pt x="12538" y="7386"/>
                  <a:pt x="12785" y="7386"/>
                </a:cubicBezTo>
                <a:cubicBezTo>
                  <a:pt x="13016" y="7386"/>
                  <a:pt x="13230" y="7482"/>
                  <a:pt x="13395" y="7674"/>
                </a:cubicBezTo>
                <a:cubicBezTo>
                  <a:pt x="13560" y="7867"/>
                  <a:pt x="13659" y="8117"/>
                  <a:pt x="13659" y="8405"/>
                </a:cubicBezTo>
                <a:cubicBezTo>
                  <a:pt x="13659" y="8675"/>
                  <a:pt x="13560" y="8925"/>
                  <a:pt x="13395" y="9117"/>
                </a:cubicBezTo>
                <a:lnTo>
                  <a:pt x="12472" y="10194"/>
                </a:lnTo>
                <a:lnTo>
                  <a:pt x="11237" y="8752"/>
                </a:lnTo>
                <a:lnTo>
                  <a:pt x="12159" y="7674"/>
                </a:lnTo>
                <a:close/>
                <a:moveTo>
                  <a:pt x="8222" y="9117"/>
                </a:moveTo>
                <a:cubicBezTo>
                  <a:pt x="7876" y="8732"/>
                  <a:pt x="7876" y="8078"/>
                  <a:pt x="8205" y="7674"/>
                </a:cubicBezTo>
                <a:cubicBezTo>
                  <a:pt x="8386" y="7482"/>
                  <a:pt x="8600" y="7386"/>
                  <a:pt x="8831" y="7386"/>
                </a:cubicBezTo>
                <a:cubicBezTo>
                  <a:pt x="9062" y="7386"/>
                  <a:pt x="9276" y="7482"/>
                  <a:pt x="9441" y="7674"/>
                </a:cubicBezTo>
                <a:lnTo>
                  <a:pt x="10363" y="8752"/>
                </a:lnTo>
                <a:lnTo>
                  <a:pt x="9128" y="10194"/>
                </a:lnTo>
                <a:lnTo>
                  <a:pt x="8222" y="9117"/>
                </a:lnTo>
                <a:close/>
                <a:moveTo>
                  <a:pt x="9441" y="13733"/>
                </a:moveTo>
                <a:cubicBezTo>
                  <a:pt x="9111" y="14118"/>
                  <a:pt x="8551" y="14118"/>
                  <a:pt x="8205" y="13733"/>
                </a:cubicBezTo>
                <a:cubicBezTo>
                  <a:pt x="8040" y="13541"/>
                  <a:pt x="7958" y="13272"/>
                  <a:pt x="7958" y="13002"/>
                </a:cubicBezTo>
                <a:cubicBezTo>
                  <a:pt x="7958" y="12733"/>
                  <a:pt x="8040" y="12483"/>
                  <a:pt x="8205" y="12291"/>
                </a:cubicBezTo>
                <a:lnTo>
                  <a:pt x="9128" y="11214"/>
                </a:lnTo>
                <a:lnTo>
                  <a:pt x="10363" y="12656"/>
                </a:lnTo>
                <a:lnTo>
                  <a:pt x="9441" y="13733"/>
                </a:lnTo>
                <a:close/>
                <a:moveTo>
                  <a:pt x="8963" y="13156"/>
                </a:moveTo>
                <a:cubicBezTo>
                  <a:pt x="8963" y="13329"/>
                  <a:pt x="8848" y="13464"/>
                  <a:pt x="8699" y="13464"/>
                </a:cubicBezTo>
                <a:cubicBezTo>
                  <a:pt x="8551" y="13464"/>
                  <a:pt x="8436" y="13329"/>
                  <a:pt x="8436" y="13156"/>
                </a:cubicBezTo>
                <a:cubicBezTo>
                  <a:pt x="8436" y="12983"/>
                  <a:pt x="8551" y="12848"/>
                  <a:pt x="8699" y="12848"/>
                </a:cubicBezTo>
                <a:cubicBezTo>
                  <a:pt x="8848" y="12848"/>
                  <a:pt x="8963" y="12983"/>
                  <a:pt x="8963" y="13156"/>
                </a:cubicBezTo>
                <a:close/>
                <a:moveTo>
                  <a:pt x="9227" y="12233"/>
                </a:moveTo>
                <a:cubicBezTo>
                  <a:pt x="9227" y="12406"/>
                  <a:pt x="9111" y="12541"/>
                  <a:pt x="8963" y="12541"/>
                </a:cubicBezTo>
                <a:cubicBezTo>
                  <a:pt x="8815" y="12541"/>
                  <a:pt x="8699" y="12406"/>
                  <a:pt x="8699" y="12233"/>
                </a:cubicBezTo>
                <a:cubicBezTo>
                  <a:pt x="8699" y="12060"/>
                  <a:pt x="8815" y="11925"/>
                  <a:pt x="8963" y="11925"/>
                </a:cubicBezTo>
                <a:cubicBezTo>
                  <a:pt x="9111" y="11925"/>
                  <a:pt x="9227" y="12060"/>
                  <a:pt x="9227" y="12233"/>
                </a:cubicBezTo>
                <a:close/>
                <a:moveTo>
                  <a:pt x="9227" y="12848"/>
                </a:moveTo>
                <a:cubicBezTo>
                  <a:pt x="9227" y="12675"/>
                  <a:pt x="9342" y="12541"/>
                  <a:pt x="9490" y="12541"/>
                </a:cubicBezTo>
                <a:cubicBezTo>
                  <a:pt x="9638" y="12541"/>
                  <a:pt x="9754" y="12675"/>
                  <a:pt x="9754" y="12848"/>
                </a:cubicBezTo>
                <a:cubicBezTo>
                  <a:pt x="9754" y="13022"/>
                  <a:pt x="9638" y="13156"/>
                  <a:pt x="9490" y="13156"/>
                </a:cubicBezTo>
                <a:cubicBezTo>
                  <a:pt x="9342" y="13156"/>
                  <a:pt x="9227" y="13022"/>
                  <a:pt x="9227" y="12848"/>
                </a:cubicBezTo>
                <a:close/>
                <a:moveTo>
                  <a:pt x="12654" y="8251"/>
                </a:moveTo>
                <a:cubicBezTo>
                  <a:pt x="12654" y="8078"/>
                  <a:pt x="12769" y="7944"/>
                  <a:pt x="12901" y="7944"/>
                </a:cubicBezTo>
                <a:cubicBezTo>
                  <a:pt x="13049" y="7944"/>
                  <a:pt x="13164" y="8078"/>
                  <a:pt x="13164" y="8251"/>
                </a:cubicBezTo>
                <a:cubicBezTo>
                  <a:pt x="13164" y="8405"/>
                  <a:pt x="13049" y="8559"/>
                  <a:pt x="12901" y="8559"/>
                </a:cubicBezTo>
                <a:cubicBezTo>
                  <a:pt x="12769" y="8559"/>
                  <a:pt x="12654" y="8405"/>
                  <a:pt x="12654" y="8251"/>
                </a:cubicBezTo>
                <a:close/>
                <a:moveTo>
                  <a:pt x="12390" y="9175"/>
                </a:moveTo>
                <a:cubicBezTo>
                  <a:pt x="12390" y="9002"/>
                  <a:pt x="12505" y="8867"/>
                  <a:pt x="12654" y="8867"/>
                </a:cubicBezTo>
                <a:cubicBezTo>
                  <a:pt x="12785" y="8867"/>
                  <a:pt x="12901" y="9002"/>
                  <a:pt x="12901" y="9175"/>
                </a:cubicBezTo>
                <a:cubicBezTo>
                  <a:pt x="12901" y="9329"/>
                  <a:pt x="12785" y="9463"/>
                  <a:pt x="12654" y="9463"/>
                </a:cubicBezTo>
                <a:cubicBezTo>
                  <a:pt x="12505" y="9463"/>
                  <a:pt x="12390" y="9329"/>
                  <a:pt x="12390" y="9175"/>
                </a:cubicBezTo>
                <a:close/>
                <a:moveTo>
                  <a:pt x="12390" y="8559"/>
                </a:moveTo>
                <a:cubicBezTo>
                  <a:pt x="12390" y="8713"/>
                  <a:pt x="12258" y="8867"/>
                  <a:pt x="12126" y="8867"/>
                </a:cubicBezTo>
                <a:cubicBezTo>
                  <a:pt x="11978" y="8867"/>
                  <a:pt x="11863" y="8713"/>
                  <a:pt x="11863" y="8559"/>
                </a:cubicBezTo>
                <a:cubicBezTo>
                  <a:pt x="11863" y="8386"/>
                  <a:pt x="11978" y="8251"/>
                  <a:pt x="12126" y="8251"/>
                </a:cubicBezTo>
                <a:cubicBezTo>
                  <a:pt x="12258" y="8251"/>
                  <a:pt x="12390" y="8386"/>
                  <a:pt x="12390" y="8559"/>
                </a:cubicBezTo>
                <a:close/>
                <a:moveTo>
                  <a:pt x="8699" y="8559"/>
                </a:moveTo>
                <a:cubicBezTo>
                  <a:pt x="8551" y="8559"/>
                  <a:pt x="8436" y="8405"/>
                  <a:pt x="8436" y="8251"/>
                </a:cubicBezTo>
                <a:cubicBezTo>
                  <a:pt x="8436" y="8078"/>
                  <a:pt x="8551" y="7944"/>
                  <a:pt x="8699" y="7944"/>
                </a:cubicBezTo>
                <a:cubicBezTo>
                  <a:pt x="8848" y="7944"/>
                  <a:pt x="8963" y="8078"/>
                  <a:pt x="8963" y="8251"/>
                </a:cubicBezTo>
                <a:cubicBezTo>
                  <a:pt x="8963" y="8405"/>
                  <a:pt x="8848" y="8559"/>
                  <a:pt x="8699" y="8559"/>
                </a:cubicBezTo>
                <a:close/>
                <a:moveTo>
                  <a:pt x="9754" y="8559"/>
                </a:moveTo>
                <a:cubicBezTo>
                  <a:pt x="9754" y="8713"/>
                  <a:pt x="9638" y="8867"/>
                  <a:pt x="9490" y="8867"/>
                </a:cubicBezTo>
                <a:cubicBezTo>
                  <a:pt x="9342" y="8867"/>
                  <a:pt x="9227" y="8713"/>
                  <a:pt x="9227" y="8559"/>
                </a:cubicBezTo>
                <a:cubicBezTo>
                  <a:pt x="9227" y="8386"/>
                  <a:pt x="9342" y="8251"/>
                  <a:pt x="9490" y="8251"/>
                </a:cubicBezTo>
                <a:cubicBezTo>
                  <a:pt x="9638" y="8251"/>
                  <a:pt x="9754" y="8386"/>
                  <a:pt x="9754" y="8559"/>
                </a:cubicBezTo>
                <a:close/>
                <a:moveTo>
                  <a:pt x="9227" y="9175"/>
                </a:moveTo>
                <a:cubicBezTo>
                  <a:pt x="9227" y="9329"/>
                  <a:pt x="9111" y="9463"/>
                  <a:pt x="8963" y="9463"/>
                </a:cubicBezTo>
                <a:cubicBezTo>
                  <a:pt x="8815" y="9463"/>
                  <a:pt x="8699" y="9329"/>
                  <a:pt x="8699" y="9175"/>
                </a:cubicBezTo>
                <a:cubicBezTo>
                  <a:pt x="8699" y="9002"/>
                  <a:pt x="8815" y="8867"/>
                  <a:pt x="8963" y="8867"/>
                </a:cubicBezTo>
                <a:cubicBezTo>
                  <a:pt x="9111" y="8867"/>
                  <a:pt x="9227" y="9002"/>
                  <a:pt x="9227" y="9175"/>
                </a:cubicBezTo>
                <a:close/>
                <a:moveTo>
                  <a:pt x="12901" y="12848"/>
                </a:moveTo>
                <a:lnTo>
                  <a:pt x="12917" y="12848"/>
                </a:lnTo>
                <a:cubicBezTo>
                  <a:pt x="13049" y="12848"/>
                  <a:pt x="13164" y="12983"/>
                  <a:pt x="13164" y="13156"/>
                </a:cubicBezTo>
                <a:cubicBezTo>
                  <a:pt x="13164" y="13329"/>
                  <a:pt x="13049" y="13464"/>
                  <a:pt x="12901" y="13464"/>
                </a:cubicBezTo>
                <a:cubicBezTo>
                  <a:pt x="12769" y="13464"/>
                  <a:pt x="12654" y="13329"/>
                  <a:pt x="12654" y="13156"/>
                </a:cubicBezTo>
                <a:cubicBezTo>
                  <a:pt x="12654" y="12983"/>
                  <a:pt x="12769" y="12848"/>
                  <a:pt x="12901" y="12848"/>
                </a:cubicBezTo>
                <a:close/>
                <a:moveTo>
                  <a:pt x="11863" y="12848"/>
                </a:moveTo>
                <a:cubicBezTo>
                  <a:pt x="11863" y="12675"/>
                  <a:pt x="11978" y="12541"/>
                  <a:pt x="12126" y="12541"/>
                </a:cubicBezTo>
                <a:cubicBezTo>
                  <a:pt x="12258" y="12541"/>
                  <a:pt x="12390" y="12675"/>
                  <a:pt x="12390" y="12848"/>
                </a:cubicBezTo>
                <a:cubicBezTo>
                  <a:pt x="12390" y="13022"/>
                  <a:pt x="12258" y="13156"/>
                  <a:pt x="12126" y="13156"/>
                </a:cubicBezTo>
                <a:cubicBezTo>
                  <a:pt x="11978" y="13156"/>
                  <a:pt x="11863" y="13022"/>
                  <a:pt x="11863" y="12848"/>
                </a:cubicBezTo>
                <a:close/>
                <a:moveTo>
                  <a:pt x="12390" y="12233"/>
                </a:moveTo>
                <a:cubicBezTo>
                  <a:pt x="12390" y="12060"/>
                  <a:pt x="12505" y="11925"/>
                  <a:pt x="12637" y="11925"/>
                </a:cubicBezTo>
                <a:lnTo>
                  <a:pt x="12654" y="11925"/>
                </a:lnTo>
                <a:cubicBezTo>
                  <a:pt x="12785" y="11925"/>
                  <a:pt x="12901" y="12060"/>
                  <a:pt x="12901" y="12233"/>
                </a:cubicBezTo>
                <a:cubicBezTo>
                  <a:pt x="12901" y="12406"/>
                  <a:pt x="12785" y="12541"/>
                  <a:pt x="12654" y="12541"/>
                </a:cubicBezTo>
                <a:cubicBezTo>
                  <a:pt x="12505" y="12541"/>
                  <a:pt x="12390" y="12406"/>
                  <a:pt x="12390" y="12233"/>
                </a:cubicBezTo>
                <a:close/>
                <a:moveTo>
                  <a:pt x="21155" y="9463"/>
                </a:moveTo>
                <a:lnTo>
                  <a:pt x="21600" y="9963"/>
                </a:lnTo>
                <a:lnTo>
                  <a:pt x="19755" y="12175"/>
                </a:lnTo>
                <a:lnTo>
                  <a:pt x="17876" y="10021"/>
                </a:lnTo>
                <a:lnTo>
                  <a:pt x="18305" y="9502"/>
                </a:lnTo>
                <a:lnTo>
                  <a:pt x="19442" y="10790"/>
                </a:lnTo>
                <a:cubicBezTo>
                  <a:pt x="19425" y="5232"/>
                  <a:pt x="15553" y="712"/>
                  <a:pt x="10808" y="712"/>
                </a:cubicBezTo>
                <a:cubicBezTo>
                  <a:pt x="6739" y="712"/>
                  <a:pt x="3196" y="4078"/>
                  <a:pt x="2356" y="8713"/>
                </a:cubicBezTo>
                <a:lnTo>
                  <a:pt x="1746" y="8559"/>
                </a:lnTo>
                <a:cubicBezTo>
                  <a:pt x="2653" y="3597"/>
                  <a:pt x="6459" y="0"/>
                  <a:pt x="10808" y="0"/>
                </a:cubicBezTo>
                <a:cubicBezTo>
                  <a:pt x="15899" y="0"/>
                  <a:pt x="20051" y="4828"/>
                  <a:pt x="20068" y="10771"/>
                </a:cubicBezTo>
                <a:lnTo>
                  <a:pt x="21155" y="9463"/>
                </a:lnTo>
                <a:close/>
                <a:moveTo>
                  <a:pt x="3295" y="12098"/>
                </a:moveTo>
                <a:lnTo>
                  <a:pt x="2175" y="10810"/>
                </a:lnTo>
                <a:cubicBezTo>
                  <a:pt x="2175" y="16368"/>
                  <a:pt x="6047" y="20888"/>
                  <a:pt x="10808" y="20888"/>
                </a:cubicBezTo>
                <a:cubicBezTo>
                  <a:pt x="14861" y="20888"/>
                  <a:pt x="18420" y="17522"/>
                  <a:pt x="19244" y="12887"/>
                </a:cubicBezTo>
                <a:lnTo>
                  <a:pt x="19854" y="13041"/>
                </a:lnTo>
                <a:cubicBezTo>
                  <a:pt x="18964" y="18003"/>
                  <a:pt x="15158" y="21600"/>
                  <a:pt x="10808" y="21600"/>
                </a:cubicBezTo>
                <a:cubicBezTo>
                  <a:pt x="5701" y="21600"/>
                  <a:pt x="1565" y="16772"/>
                  <a:pt x="1549" y="10829"/>
                </a:cubicBezTo>
                <a:lnTo>
                  <a:pt x="445" y="12137"/>
                </a:lnTo>
                <a:lnTo>
                  <a:pt x="0" y="11637"/>
                </a:lnTo>
                <a:lnTo>
                  <a:pt x="1845" y="9444"/>
                </a:lnTo>
                <a:lnTo>
                  <a:pt x="3724" y="11598"/>
                </a:lnTo>
                <a:lnTo>
                  <a:pt x="3295" y="12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1" name="Shape"/>
          <p:cNvSpPr/>
          <p:nvPr/>
        </p:nvSpPr>
        <p:spPr>
          <a:xfrm>
            <a:off x="14203484" y="284646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21155" y="9463"/>
                </a:moveTo>
                <a:lnTo>
                  <a:pt x="21600" y="9963"/>
                </a:lnTo>
                <a:lnTo>
                  <a:pt x="19755" y="12175"/>
                </a:lnTo>
                <a:lnTo>
                  <a:pt x="17876" y="10021"/>
                </a:lnTo>
                <a:lnTo>
                  <a:pt x="18305" y="9502"/>
                </a:lnTo>
                <a:lnTo>
                  <a:pt x="19425" y="10790"/>
                </a:lnTo>
                <a:cubicBezTo>
                  <a:pt x="19425" y="5232"/>
                  <a:pt x="15553" y="712"/>
                  <a:pt x="10792" y="712"/>
                </a:cubicBezTo>
                <a:cubicBezTo>
                  <a:pt x="6739" y="712"/>
                  <a:pt x="3180" y="4078"/>
                  <a:pt x="2356" y="8713"/>
                </a:cubicBezTo>
                <a:lnTo>
                  <a:pt x="1746" y="8559"/>
                </a:lnTo>
                <a:cubicBezTo>
                  <a:pt x="2636" y="3597"/>
                  <a:pt x="6442" y="0"/>
                  <a:pt x="10792" y="0"/>
                </a:cubicBezTo>
                <a:cubicBezTo>
                  <a:pt x="15899" y="0"/>
                  <a:pt x="20035" y="4828"/>
                  <a:pt x="20051" y="10771"/>
                </a:cubicBezTo>
                <a:lnTo>
                  <a:pt x="21155" y="9463"/>
                </a:lnTo>
                <a:close/>
                <a:moveTo>
                  <a:pt x="10792" y="20888"/>
                </a:moveTo>
                <a:cubicBezTo>
                  <a:pt x="6047" y="20888"/>
                  <a:pt x="2175" y="16368"/>
                  <a:pt x="2158" y="10810"/>
                </a:cubicBezTo>
                <a:lnTo>
                  <a:pt x="3295" y="12098"/>
                </a:lnTo>
                <a:lnTo>
                  <a:pt x="3724" y="11598"/>
                </a:lnTo>
                <a:lnTo>
                  <a:pt x="1845" y="9444"/>
                </a:lnTo>
                <a:lnTo>
                  <a:pt x="0" y="11637"/>
                </a:lnTo>
                <a:lnTo>
                  <a:pt x="445" y="12137"/>
                </a:lnTo>
                <a:lnTo>
                  <a:pt x="1549" y="10829"/>
                </a:lnTo>
                <a:cubicBezTo>
                  <a:pt x="1549" y="16772"/>
                  <a:pt x="5701" y="21600"/>
                  <a:pt x="10792" y="21600"/>
                </a:cubicBezTo>
                <a:cubicBezTo>
                  <a:pt x="15141" y="21600"/>
                  <a:pt x="18947" y="18003"/>
                  <a:pt x="19854" y="13041"/>
                </a:cubicBezTo>
                <a:lnTo>
                  <a:pt x="19244" y="12887"/>
                </a:lnTo>
                <a:cubicBezTo>
                  <a:pt x="18404" y="17522"/>
                  <a:pt x="14861" y="20888"/>
                  <a:pt x="10792" y="20888"/>
                </a:cubicBezTo>
                <a:close/>
                <a:moveTo>
                  <a:pt x="10792" y="15772"/>
                </a:moveTo>
                <a:cubicBezTo>
                  <a:pt x="8452" y="15772"/>
                  <a:pt x="6541" y="13560"/>
                  <a:pt x="6541" y="10810"/>
                </a:cubicBezTo>
                <a:cubicBezTo>
                  <a:pt x="6541" y="8078"/>
                  <a:pt x="8452" y="5828"/>
                  <a:pt x="10792" y="5828"/>
                </a:cubicBezTo>
                <a:cubicBezTo>
                  <a:pt x="13148" y="5828"/>
                  <a:pt x="15059" y="8078"/>
                  <a:pt x="15059" y="10810"/>
                </a:cubicBezTo>
                <a:cubicBezTo>
                  <a:pt x="15059" y="13560"/>
                  <a:pt x="13148" y="15772"/>
                  <a:pt x="10792" y="15772"/>
                </a:cubicBezTo>
                <a:close/>
                <a:moveTo>
                  <a:pt x="7167" y="10752"/>
                </a:moveTo>
                <a:lnTo>
                  <a:pt x="9276" y="10752"/>
                </a:lnTo>
                <a:lnTo>
                  <a:pt x="10709" y="7001"/>
                </a:lnTo>
                <a:lnTo>
                  <a:pt x="11237" y="11925"/>
                </a:lnTo>
                <a:lnTo>
                  <a:pt x="11912" y="10136"/>
                </a:lnTo>
                <a:lnTo>
                  <a:pt x="14384" y="10136"/>
                </a:lnTo>
                <a:cubicBezTo>
                  <a:pt x="14103" y="8117"/>
                  <a:pt x="12604" y="6559"/>
                  <a:pt x="10792" y="6559"/>
                </a:cubicBezTo>
                <a:cubicBezTo>
                  <a:pt x="8815" y="6559"/>
                  <a:pt x="7184" y="8425"/>
                  <a:pt x="7167" y="10752"/>
                </a:cubicBezTo>
                <a:close/>
                <a:moveTo>
                  <a:pt x="10792" y="15041"/>
                </a:moveTo>
                <a:cubicBezTo>
                  <a:pt x="12785" y="15041"/>
                  <a:pt x="14400" y="13175"/>
                  <a:pt x="14433" y="10848"/>
                </a:cubicBezTo>
                <a:lnTo>
                  <a:pt x="12308" y="10848"/>
                </a:lnTo>
                <a:lnTo>
                  <a:pt x="10891" y="14599"/>
                </a:lnTo>
                <a:lnTo>
                  <a:pt x="10363" y="9675"/>
                </a:lnTo>
                <a:lnTo>
                  <a:pt x="9688" y="11464"/>
                </a:lnTo>
                <a:lnTo>
                  <a:pt x="7200" y="11464"/>
                </a:lnTo>
                <a:cubicBezTo>
                  <a:pt x="7480" y="13502"/>
                  <a:pt x="8979" y="15041"/>
                  <a:pt x="10792" y="15041"/>
                </a:cubicBezTo>
                <a:close/>
                <a:moveTo>
                  <a:pt x="10792" y="17311"/>
                </a:moveTo>
                <a:cubicBezTo>
                  <a:pt x="7727" y="17311"/>
                  <a:pt x="5223" y="14406"/>
                  <a:pt x="5223" y="10810"/>
                </a:cubicBezTo>
                <a:cubicBezTo>
                  <a:pt x="5223" y="7232"/>
                  <a:pt x="7727" y="4289"/>
                  <a:pt x="10792" y="4289"/>
                </a:cubicBezTo>
                <a:cubicBezTo>
                  <a:pt x="13873" y="4289"/>
                  <a:pt x="16377" y="7232"/>
                  <a:pt x="16377" y="10810"/>
                </a:cubicBezTo>
                <a:cubicBezTo>
                  <a:pt x="16377" y="14406"/>
                  <a:pt x="13873" y="17311"/>
                  <a:pt x="10792" y="17311"/>
                </a:cubicBezTo>
                <a:close/>
                <a:moveTo>
                  <a:pt x="10792" y="16580"/>
                </a:moveTo>
                <a:cubicBezTo>
                  <a:pt x="13527" y="16580"/>
                  <a:pt x="15751" y="14002"/>
                  <a:pt x="15751" y="10810"/>
                </a:cubicBezTo>
                <a:cubicBezTo>
                  <a:pt x="15751" y="7636"/>
                  <a:pt x="13527" y="5020"/>
                  <a:pt x="10792" y="5020"/>
                </a:cubicBezTo>
                <a:cubicBezTo>
                  <a:pt x="8073" y="5020"/>
                  <a:pt x="5849" y="7636"/>
                  <a:pt x="5849" y="10810"/>
                </a:cubicBezTo>
                <a:cubicBezTo>
                  <a:pt x="5849" y="14002"/>
                  <a:pt x="8073" y="16580"/>
                  <a:pt x="10792" y="1658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2" name="Shape"/>
          <p:cNvSpPr/>
          <p:nvPr/>
        </p:nvSpPr>
        <p:spPr>
          <a:xfrm>
            <a:off x="16001996" y="284646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8007" y="14733"/>
                </a:moveTo>
                <a:lnTo>
                  <a:pt x="7562" y="14233"/>
                </a:lnTo>
                <a:lnTo>
                  <a:pt x="9144" y="12387"/>
                </a:lnTo>
                <a:lnTo>
                  <a:pt x="9573" y="12906"/>
                </a:lnTo>
                <a:lnTo>
                  <a:pt x="8007" y="14733"/>
                </a:lnTo>
                <a:close/>
                <a:moveTo>
                  <a:pt x="8007" y="6136"/>
                </a:moveTo>
                <a:lnTo>
                  <a:pt x="7431" y="6809"/>
                </a:lnTo>
                <a:lnTo>
                  <a:pt x="8304" y="7828"/>
                </a:lnTo>
                <a:lnTo>
                  <a:pt x="9671" y="6251"/>
                </a:lnTo>
                <a:lnTo>
                  <a:pt x="10100" y="6751"/>
                </a:lnTo>
                <a:lnTo>
                  <a:pt x="9540" y="7424"/>
                </a:lnTo>
                <a:lnTo>
                  <a:pt x="14268" y="12945"/>
                </a:lnTo>
                <a:lnTo>
                  <a:pt x="13477" y="13868"/>
                </a:lnTo>
                <a:lnTo>
                  <a:pt x="15108" y="15772"/>
                </a:lnTo>
                <a:lnTo>
                  <a:pt x="14664" y="16272"/>
                </a:lnTo>
                <a:lnTo>
                  <a:pt x="13049" y="14387"/>
                </a:lnTo>
                <a:lnTo>
                  <a:pt x="12258" y="15310"/>
                </a:lnTo>
                <a:lnTo>
                  <a:pt x="7513" y="9771"/>
                </a:lnTo>
                <a:lnTo>
                  <a:pt x="6953" y="10444"/>
                </a:lnTo>
                <a:lnTo>
                  <a:pt x="6508" y="9925"/>
                </a:lnTo>
                <a:lnTo>
                  <a:pt x="7859" y="8348"/>
                </a:lnTo>
                <a:lnTo>
                  <a:pt x="6986" y="7328"/>
                </a:lnTo>
                <a:lnTo>
                  <a:pt x="6426" y="7982"/>
                </a:lnTo>
                <a:lnTo>
                  <a:pt x="5981" y="7482"/>
                </a:lnTo>
                <a:lnTo>
                  <a:pt x="7562" y="5636"/>
                </a:lnTo>
                <a:lnTo>
                  <a:pt x="8007" y="6136"/>
                </a:lnTo>
                <a:close/>
                <a:moveTo>
                  <a:pt x="9095" y="7944"/>
                </a:moveTo>
                <a:lnTo>
                  <a:pt x="7958" y="9271"/>
                </a:lnTo>
                <a:lnTo>
                  <a:pt x="12258" y="14272"/>
                </a:lnTo>
                <a:lnTo>
                  <a:pt x="13395" y="12945"/>
                </a:lnTo>
                <a:lnTo>
                  <a:pt x="13049" y="12541"/>
                </a:lnTo>
                <a:lnTo>
                  <a:pt x="12472" y="13214"/>
                </a:lnTo>
                <a:lnTo>
                  <a:pt x="12027" y="12695"/>
                </a:lnTo>
                <a:lnTo>
                  <a:pt x="12604" y="12021"/>
                </a:lnTo>
                <a:lnTo>
                  <a:pt x="12258" y="11617"/>
                </a:lnTo>
                <a:lnTo>
                  <a:pt x="11681" y="12291"/>
                </a:lnTo>
                <a:lnTo>
                  <a:pt x="11237" y="11771"/>
                </a:lnTo>
                <a:lnTo>
                  <a:pt x="11813" y="11098"/>
                </a:lnTo>
                <a:lnTo>
                  <a:pt x="11467" y="10694"/>
                </a:lnTo>
                <a:lnTo>
                  <a:pt x="10891" y="11367"/>
                </a:lnTo>
                <a:lnTo>
                  <a:pt x="10462" y="10848"/>
                </a:lnTo>
                <a:lnTo>
                  <a:pt x="11022" y="10194"/>
                </a:lnTo>
                <a:lnTo>
                  <a:pt x="10676" y="9771"/>
                </a:lnTo>
                <a:lnTo>
                  <a:pt x="10100" y="10444"/>
                </a:lnTo>
                <a:lnTo>
                  <a:pt x="9671" y="9925"/>
                </a:lnTo>
                <a:lnTo>
                  <a:pt x="10232" y="9271"/>
                </a:lnTo>
                <a:lnTo>
                  <a:pt x="9886" y="8848"/>
                </a:lnTo>
                <a:lnTo>
                  <a:pt x="9309" y="9521"/>
                </a:lnTo>
                <a:lnTo>
                  <a:pt x="8881" y="9002"/>
                </a:lnTo>
                <a:lnTo>
                  <a:pt x="9441" y="8348"/>
                </a:lnTo>
                <a:lnTo>
                  <a:pt x="9095" y="7944"/>
                </a:lnTo>
                <a:close/>
                <a:moveTo>
                  <a:pt x="6706" y="13387"/>
                </a:moveTo>
                <a:lnTo>
                  <a:pt x="6360" y="16137"/>
                </a:lnTo>
                <a:lnTo>
                  <a:pt x="8716" y="15753"/>
                </a:lnTo>
                <a:lnTo>
                  <a:pt x="10363" y="13829"/>
                </a:lnTo>
                <a:lnTo>
                  <a:pt x="9935" y="13310"/>
                </a:lnTo>
                <a:lnTo>
                  <a:pt x="8419" y="15060"/>
                </a:lnTo>
                <a:lnTo>
                  <a:pt x="7101" y="15291"/>
                </a:lnTo>
                <a:lnTo>
                  <a:pt x="7282" y="13733"/>
                </a:lnTo>
                <a:lnTo>
                  <a:pt x="8782" y="11983"/>
                </a:lnTo>
                <a:lnTo>
                  <a:pt x="8353" y="11464"/>
                </a:lnTo>
                <a:lnTo>
                  <a:pt x="6706" y="13387"/>
                </a:lnTo>
                <a:close/>
                <a:moveTo>
                  <a:pt x="10973" y="8386"/>
                </a:moveTo>
                <a:lnTo>
                  <a:pt x="11813" y="7424"/>
                </a:lnTo>
                <a:lnTo>
                  <a:pt x="11237" y="6751"/>
                </a:lnTo>
                <a:lnTo>
                  <a:pt x="11681" y="6251"/>
                </a:lnTo>
                <a:lnTo>
                  <a:pt x="12654" y="7367"/>
                </a:lnTo>
                <a:lnTo>
                  <a:pt x="13790" y="6040"/>
                </a:lnTo>
                <a:lnTo>
                  <a:pt x="13609" y="5828"/>
                </a:lnTo>
                <a:lnTo>
                  <a:pt x="14054" y="5328"/>
                </a:lnTo>
                <a:lnTo>
                  <a:pt x="15636" y="7174"/>
                </a:lnTo>
                <a:lnTo>
                  <a:pt x="15191" y="7674"/>
                </a:lnTo>
                <a:lnTo>
                  <a:pt x="15010" y="7482"/>
                </a:lnTo>
                <a:lnTo>
                  <a:pt x="13873" y="8809"/>
                </a:lnTo>
                <a:lnTo>
                  <a:pt x="14845" y="9925"/>
                </a:lnTo>
                <a:lnTo>
                  <a:pt x="14400" y="10444"/>
                </a:lnTo>
                <a:lnTo>
                  <a:pt x="13823" y="9771"/>
                </a:lnTo>
                <a:lnTo>
                  <a:pt x="13000" y="10752"/>
                </a:lnTo>
                <a:lnTo>
                  <a:pt x="12555" y="10233"/>
                </a:lnTo>
                <a:lnTo>
                  <a:pt x="13395" y="9271"/>
                </a:lnTo>
                <a:lnTo>
                  <a:pt x="13049" y="8848"/>
                </a:lnTo>
                <a:lnTo>
                  <a:pt x="12209" y="9829"/>
                </a:lnTo>
                <a:lnTo>
                  <a:pt x="11764" y="9309"/>
                </a:lnTo>
                <a:lnTo>
                  <a:pt x="12604" y="8348"/>
                </a:lnTo>
                <a:lnTo>
                  <a:pt x="12258" y="7944"/>
                </a:lnTo>
                <a:lnTo>
                  <a:pt x="11418" y="8905"/>
                </a:lnTo>
                <a:lnTo>
                  <a:pt x="10973" y="8386"/>
                </a:lnTo>
                <a:close/>
                <a:moveTo>
                  <a:pt x="14219" y="6559"/>
                </a:moveTo>
                <a:lnTo>
                  <a:pt x="13873" y="6963"/>
                </a:lnTo>
                <a:lnTo>
                  <a:pt x="14219" y="7367"/>
                </a:lnTo>
                <a:lnTo>
                  <a:pt x="14581" y="6963"/>
                </a:lnTo>
                <a:lnTo>
                  <a:pt x="14219" y="6559"/>
                </a:lnTo>
                <a:close/>
                <a:moveTo>
                  <a:pt x="13082" y="7886"/>
                </a:moveTo>
                <a:lnTo>
                  <a:pt x="13444" y="8290"/>
                </a:lnTo>
                <a:lnTo>
                  <a:pt x="13790" y="7886"/>
                </a:lnTo>
                <a:lnTo>
                  <a:pt x="13444" y="7482"/>
                </a:lnTo>
                <a:lnTo>
                  <a:pt x="13082" y="7886"/>
                </a:lnTo>
                <a:close/>
                <a:moveTo>
                  <a:pt x="20068" y="10771"/>
                </a:moveTo>
                <a:cubicBezTo>
                  <a:pt x="20051" y="4828"/>
                  <a:pt x="15899" y="0"/>
                  <a:pt x="10808" y="0"/>
                </a:cubicBezTo>
                <a:cubicBezTo>
                  <a:pt x="6459" y="0"/>
                  <a:pt x="2653" y="3597"/>
                  <a:pt x="1746" y="8559"/>
                </a:cubicBezTo>
                <a:lnTo>
                  <a:pt x="2356" y="8713"/>
                </a:lnTo>
                <a:cubicBezTo>
                  <a:pt x="3196" y="4078"/>
                  <a:pt x="6755" y="712"/>
                  <a:pt x="10808" y="712"/>
                </a:cubicBezTo>
                <a:cubicBezTo>
                  <a:pt x="15570" y="712"/>
                  <a:pt x="19425" y="5232"/>
                  <a:pt x="19442" y="10790"/>
                </a:cubicBezTo>
                <a:lnTo>
                  <a:pt x="18321" y="9502"/>
                </a:lnTo>
                <a:lnTo>
                  <a:pt x="17876" y="10021"/>
                </a:lnTo>
                <a:lnTo>
                  <a:pt x="19755" y="12175"/>
                </a:lnTo>
                <a:lnTo>
                  <a:pt x="21600" y="9963"/>
                </a:lnTo>
                <a:lnTo>
                  <a:pt x="21155" y="9463"/>
                </a:lnTo>
                <a:lnTo>
                  <a:pt x="20068" y="10771"/>
                </a:lnTo>
                <a:close/>
                <a:moveTo>
                  <a:pt x="10808" y="20888"/>
                </a:moveTo>
                <a:cubicBezTo>
                  <a:pt x="6047" y="20888"/>
                  <a:pt x="2175" y="16368"/>
                  <a:pt x="2175" y="10810"/>
                </a:cubicBezTo>
                <a:lnTo>
                  <a:pt x="3295" y="12098"/>
                </a:lnTo>
                <a:lnTo>
                  <a:pt x="3740" y="11598"/>
                </a:lnTo>
                <a:lnTo>
                  <a:pt x="1845" y="9444"/>
                </a:lnTo>
                <a:lnTo>
                  <a:pt x="0" y="11637"/>
                </a:lnTo>
                <a:lnTo>
                  <a:pt x="445" y="12137"/>
                </a:lnTo>
                <a:lnTo>
                  <a:pt x="1549" y="10829"/>
                </a:lnTo>
                <a:cubicBezTo>
                  <a:pt x="1565" y="16772"/>
                  <a:pt x="5717" y="21600"/>
                  <a:pt x="10808" y="21600"/>
                </a:cubicBezTo>
                <a:cubicBezTo>
                  <a:pt x="15158" y="21600"/>
                  <a:pt x="18964" y="18003"/>
                  <a:pt x="19854" y="13041"/>
                </a:cubicBezTo>
                <a:lnTo>
                  <a:pt x="19260" y="12887"/>
                </a:lnTo>
                <a:cubicBezTo>
                  <a:pt x="18420" y="17522"/>
                  <a:pt x="14861" y="20888"/>
                  <a:pt x="10808" y="2088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3" name="Shape"/>
          <p:cNvSpPr/>
          <p:nvPr/>
        </p:nvSpPr>
        <p:spPr>
          <a:xfrm>
            <a:off x="17906888" y="284646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21155" y="9463"/>
                </a:moveTo>
                <a:lnTo>
                  <a:pt x="21600" y="9963"/>
                </a:lnTo>
                <a:lnTo>
                  <a:pt x="19755" y="12175"/>
                </a:lnTo>
                <a:lnTo>
                  <a:pt x="17876" y="10021"/>
                </a:lnTo>
                <a:lnTo>
                  <a:pt x="18305" y="9502"/>
                </a:lnTo>
                <a:lnTo>
                  <a:pt x="19425" y="10790"/>
                </a:lnTo>
                <a:cubicBezTo>
                  <a:pt x="19425" y="5232"/>
                  <a:pt x="15553" y="712"/>
                  <a:pt x="10792" y="712"/>
                </a:cubicBezTo>
                <a:cubicBezTo>
                  <a:pt x="6739" y="712"/>
                  <a:pt x="3196" y="4078"/>
                  <a:pt x="2356" y="8713"/>
                </a:cubicBezTo>
                <a:lnTo>
                  <a:pt x="1746" y="8559"/>
                </a:lnTo>
                <a:cubicBezTo>
                  <a:pt x="2636" y="3597"/>
                  <a:pt x="6442" y="0"/>
                  <a:pt x="10792" y="0"/>
                </a:cubicBezTo>
                <a:cubicBezTo>
                  <a:pt x="15899" y="0"/>
                  <a:pt x="20035" y="4828"/>
                  <a:pt x="20051" y="10771"/>
                </a:cubicBezTo>
                <a:lnTo>
                  <a:pt x="21155" y="9463"/>
                </a:lnTo>
                <a:close/>
                <a:moveTo>
                  <a:pt x="10792" y="20888"/>
                </a:moveTo>
                <a:cubicBezTo>
                  <a:pt x="6047" y="20888"/>
                  <a:pt x="2175" y="16368"/>
                  <a:pt x="2158" y="10810"/>
                </a:cubicBezTo>
                <a:lnTo>
                  <a:pt x="3295" y="12098"/>
                </a:lnTo>
                <a:lnTo>
                  <a:pt x="3724" y="11598"/>
                </a:lnTo>
                <a:lnTo>
                  <a:pt x="1845" y="9444"/>
                </a:lnTo>
                <a:lnTo>
                  <a:pt x="0" y="11637"/>
                </a:lnTo>
                <a:lnTo>
                  <a:pt x="445" y="12137"/>
                </a:lnTo>
                <a:lnTo>
                  <a:pt x="1549" y="10829"/>
                </a:lnTo>
                <a:cubicBezTo>
                  <a:pt x="1549" y="16772"/>
                  <a:pt x="5701" y="21600"/>
                  <a:pt x="10792" y="21600"/>
                </a:cubicBezTo>
                <a:cubicBezTo>
                  <a:pt x="15141" y="21600"/>
                  <a:pt x="18964" y="18003"/>
                  <a:pt x="19854" y="13041"/>
                </a:cubicBezTo>
                <a:lnTo>
                  <a:pt x="19244" y="12887"/>
                </a:lnTo>
                <a:cubicBezTo>
                  <a:pt x="18404" y="17522"/>
                  <a:pt x="14861" y="20888"/>
                  <a:pt x="10792" y="20888"/>
                </a:cubicBezTo>
                <a:close/>
                <a:moveTo>
                  <a:pt x="5997" y="8944"/>
                </a:moveTo>
                <a:lnTo>
                  <a:pt x="6080" y="8963"/>
                </a:lnTo>
                <a:cubicBezTo>
                  <a:pt x="6063" y="8809"/>
                  <a:pt x="6047" y="8655"/>
                  <a:pt x="6030" y="8502"/>
                </a:cubicBezTo>
                <a:cubicBezTo>
                  <a:pt x="5948" y="7617"/>
                  <a:pt x="5832" y="6617"/>
                  <a:pt x="6524" y="5809"/>
                </a:cubicBezTo>
                <a:cubicBezTo>
                  <a:pt x="7200" y="5001"/>
                  <a:pt x="8057" y="5116"/>
                  <a:pt x="8831" y="5232"/>
                </a:cubicBezTo>
                <a:cubicBezTo>
                  <a:pt x="8963" y="5251"/>
                  <a:pt x="9095" y="5270"/>
                  <a:pt x="9227" y="5289"/>
                </a:cubicBezTo>
                <a:lnTo>
                  <a:pt x="9210" y="5193"/>
                </a:lnTo>
                <a:lnTo>
                  <a:pt x="9490" y="5116"/>
                </a:lnTo>
                <a:cubicBezTo>
                  <a:pt x="10347" y="4847"/>
                  <a:pt x="11253" y="4847"/>
                  <a:pt x="12110" y="5116"/>
                </a:cubicBezTo>
                <a:lnTo>
                  <a:pt x="12390" y="5193"/>
                </a:lnTo>
                <a:lnTo>
                  <a:pt x="12373" y="5289"/>
                </a:lnTo>
                <a:cubicBezTo>
                  <a:pt x="12505" y="5270"/>
                  <a:pt x="12637" y="5251"/>
                  <a:pt x="12769" y="5232"/>
                </a:cubicBezTo>
                <a:cubicBezTo>
                  <a:pt x="13527" y="5136"/>
                  <a:pt x="14384" y="5020"/>
                  <a:pt x="15076" y="5809"/>
                </a:cubicBezTo>
                <a:cubicBezTo>
                  <a:pt x="15768" y="6597"/>
                  <a:pt x="15652" y="7598"/>
                  <a:pt x="15570" y="8502"/>
                </a:cubicBezTo>
                <a:cubicBezTo>
                  <a:pt x="15553" y="8655"/>
                  <a:pt x="15537" y="8809"/>
                  <a:pt x="15520" y="8963"/>
                </a:cubicBezTo>
                <a:lnTo>
                  <a:pt x="15603" y="8944"/>
                </a:lnTo>
                <a:lnTo>
                  <a:pt x="15669" y="9271"/>
                </a:lnTo>
                <a:cubicBezTo>
                  <a:pt x="15784" y="9771"/>
                  <a:pt x="15850" y="10310"/>
                  <a:pt x="15850" y="10810"/>
                </a:cubicBezTo>
                <a:cubicBezTo>
                  <a:pt x="15850" y="11329"/>
                  <a:pt x="15784" y="11829"/>
                  <a:pt x="15669" y="12329"/>
                </a:cubicBezTo>
                <a:lnTo>
                  <a:pt x="15603" y="12656"/>
                </a:lnTo>
                <a:lnTo>
                  <a:pt x="15520" y="12637"/>
                </a:lnTo>
                <a:cubicBezTo>
                  <a:pt x="15537" y="12791"/>
                  <a:pt x="15553" y="12945"/>
                  <a:pt x="15570" y="13098"/>
                </a:cubicBezTo>
                <a:cubicBezTo>
                  <a:pt x="15652" y="13983"/>
                  <a:pt x="15751" y="14983"/>
                  <a:pt x="15076" y="15791"/>
                </a:cubicBezTo>
                <a:cubicBezTo>
                  <a:pt x="14647" y="16311"/>
                  <a:pt x="14120" y="16445"/>
                  <a:pt x="13609" y="16445"/>
                </a:cubicBezTo>
                <a:cubicBezTo>
                  <a:pt x="13329" y="16445"/>
                  <a:pt x="13049" y="16407"/>
                  <a:pt x="12769" y="16368"/>
                </a:cubicBezTo>
                <a:cubicBezTo>
                  <a:pt x="12637" y="16349"/>
                  <a:pt x="12505" y="16330"/>
                  <a:pt x="12373" y="16311"/>
                </a:cubicBezTo>
                <a:lnTo>
                  <a:pt x="12390" y="16407"/>
                </a:lnTo>
                <a:lnTo>
                  <a:pt x="12110" y="16484"/>
                </a:lnTo>
                <a:cubicBezTo>
                  <a:pt x="11681" y="16618"/>
                  <a:pt x="11237" y="16695"/>
                  <a:pt x="10792" y="16695"/>
                </a:cubicBezTo>
                <a:cubicBezTo>
                  <a:pt x="10347" y="16695"/>
                  <a:pt x="9919" y="16618"/>
                  <a:pt x="9490" y="16484"/>
                </a:cubicBezTo>
                <a:lnTo>
                  <a:pt x="9210" y="16407"/>
                </a:lnTo>
                <a:lnTo>
                  <a:pt x="9227" y="16311"/>
                </a:lnTo>
                <a:cubicBezTo>
                  <a:pt x="9095" y="16330"/>
                  <a:pt x="8963" y="16349"/>
                  <a:pt x="8831" y="16368"/>
                </a:cubicBezTo>
                <a:cubicBezTo>
                  <a:pt x="8568" y="16407"/>
                  <a:pt x="8287" y="16445"/>
                  <a:pt x="8007" y="16445"/>
                </a:cubicBezTo>
                <a:cubicBezTo>
                  <a:pt x="7480" y="16445"/>
                  <a:pt x="6969" y="16311"/>
                  <a:pt x="6524" y="15791"/>
                </a:cubicBezTo>
                <a:cubicBezTo>
                  <a:pt x="5832" y="15003"/>
                  <a:pt x="5931" y="14002"/>
                  <a:pt x="6030" y="13098"/>
                </a:cubicBezTo>
                <a:cubicBezTo>
                  <a:pt x="6047" y="12945"/>
                  <a:pt x="6063" y="12791"/>
                  <a:pt x="6080" y="12637"/>
                </a:cubicBezTo>
                <a:lnTo>
                  <a:pt x="5997" y="12656"/>
                </a:lnTo>
                <a:lnTo>
                  <a:pt x="5931" y="12329"/>
                </a:lnTo>
                <a:cubicBezTo>
                  <a:pt x="5816" y="11829"/>
                  <a:pt x="5750" y="11329"/>
                  <a:pt x="5750" y="10810"/>
                </a:cubicBezTo>
                <a:cubicBezTo>
                  <a:pt x="5750" y="10310"/>
                  <a:pt x="5816" y="9771"/>
                  <a:pt x="5931" y="9271"/>
                </a:cubicBezTo>
                <a:lnTo>
                  <a:pt x="5997" y="8944"/>
                </a:lnTo>
                <a:close/>
                <a:moveTo>
                  <a:pt x="6887" y="9175"/>
                </a:moveTo>
                <a:lnTo>
                  <a:pt x="8600" y="9617"/>
                </a:lnTo>
                <a:cubicBezTo>
                  <a:pt x="8848" y="9021"/>
                  <a:pt x="9259" y="8521"/>
                  <a:pt x="9787" y="8232"/>
                </a:cubicBezTo>
                <a:lnTo>
                  <a:pt x="9408" y="6232"/>
                </a:lnTo>
                <a:cubicBezTo>
                  <a:pt x="8238" y="6713"/>
                  <a:pt x="7299" y="7809"/>
                  <a:pt x="6887" y="9175"/>
                </a:cubicBezTo>
                <a:close/>
                <a:moveTo>
                  <a:pt x="12192" y="6232"/>
                </a:moveTo>
                <a:lnTo>
                  <a:pt x="11813" y="8232"/>
                </a:lnTo>
                <a:cubicBezTo>
                  <a:pt x="12324" y="8521"/>
                  <a:pt x="12752" y="9021"/>
                  <a:pt x="13000" y="9617"/>
                </a:cubicBezTo>
                <a:lnTo>
                  <a:pt x="14713" y="9175"/>
                </a:lnTo>
                <a:cubicBezTo>
                  <a:pt x="14301" y="7809"/>
                  <a:pt x="13362" y="6713"/>
                  <a:pt x="12192" y="6232"/>
                </a:cubicBezTo>
                <a:close/>
                <a:moveTo>
                  <a:pt x="14713" y="12425"/>
                </a:moveTo>
                <a:lnTo>
                  <a:pt x="13000" y="11983"/>
                </a:lnTo>
                <a:cubicBezTo>
                  <a:pt x="12752" y="12579"/>
                  <a:pt x="12324" y="13079"/>
                  <a:pt x="11813" y="13368"/>
                </a:cubicBezTo>
                <a:lnTo>
                  <a:pt x="12192" y="15368"/>
                </a:lnTo>
                <a:cubicBezTo>
                  <a:pt x="13362" y="14887"/>
                  <a:pt x="14301" y="13791"/>
                  <a:pt x="14713" y="12425"/>
                </a:cubicBezTo>
                <a:close/>
                <a:moveTo>
                  <a:pt x="13181" y="10310"/>
                </a:moveTo>
                <a:cubicBezTo>
                  <a:pt x="13197" y="10483"/>
                  <a:pt x="13214" y="10637"/>
                  <a:pt x="13214" y="10810"/>
                </a:cubicBezTo>
                <a:cubicBezTo>
                  <a:pt x="13214" y="10963"/>
                  <a:pt x="13197" y="11137"/>
                  <a:pt x="13181" y="11290"/>
                </a:cubicBezTo>
                <a:lnTo>
                  <a:pt x="15141" y="11791"/>
                </a:lnTo>
                <a:cubicBezTo>
                  <a:pt x="15191" y="11464"/>
                  <a:pt x="15224" y="11156"/>
                  <a:pt x="15224" y="10810"/>
                </a:cubicBezTo>
                <a:cubicBezTo>
                  <a:pt x="15224" y="10483"/>
                  <a:pt x="15191" y="10136"/>
                  <a:pt x="15141" y="9809"/>
                </a:cubicBezTo>
                <a:lnTo>
                  <a:pt x="13181" y="10310"/>
                </a:lnTo>
                <a:close/>
                <a:moveTo>
                  <a:pt x="10792" y="8713"/>
                </a:moveTo>
                <a:cubicBezTo>
                  <a:pt x="9803" y="8713"/>
                  <a:pt x="9012" y="9656"/>
                  <a:pt x="9012" y="10810"/>
                </a:cubicBezTo>
                <a:cubicBezTo>
                  <a:pt x="9012" y="11983"/>
                  <a:pt x="9803" y="12887"/>
                  <a:pt x="10792" y="12887"/>
                </a:cubicBezTo>
                <a:cubicBezTo>
                  <a:pt x="11780" y="12887"/>
                  <a:pt x="12588" y="11983"/>
                  <a:pt x="12588" y="10810"/>
                </a:cubicBezTo>
                <a:cubicBezTo>
                  <a:pt x="12588" y="9656"/>
                  <a:pt x="11780" y="8713"/>
                  <a:pt x="10792" y="8713"/>
                </a:cubicBezTo>
                <a:close/>
                <a:moveTo>
                  <a:pt x="9408" y="15368"/>
                </a:moveTo>
                <a:lnTo>
                  <a:pt x="9787" y="13368"/>
                </a:lnTo>
                <a:cubicBezTo>
                  <a:pt x="9259" y="13079"/>
                  <a:pt x="8848" y="12579"/>
                  <a:pt x="8600" y="11983"/>
                </a:cubicBezTo>
                <a:lnTo>
                  <a:pt x="6887" y="12425"/>
                </a:lnTo>
                <a:cubicBezTo>
                  <a:pt x="7299" y="13791"/>
                  <a:pt x="8238" y="14887"/>
                  <a:pt x="9408" y="15368"/>
                </a:cubicBezTo>
                <a:close/>
                <a:moveTo>
                  <a:pt x="6459" y="9809"/>
                </a:moveTo>
                <a:cubicBezTo>
                  <a:pt x="6409" y="10136"/>
                  <a:pt x="6376" y="10483"/>
                  <a:pt x="6376" y="10810"/>
                </a:cubicBezTo>
                <a:cubicBezTo>
                  <a:pt x="6376" y="11156"/>
                  <a:pt x="6409" y="11464"/>
                  <a:pt x="6459" y="11791"/>
                </a:cubicBezTo>
                <a:lnTo>
                  <a:pt x="8419" y="11290"/>
                </a:lnTo>
                <a:cubicBezTo>
                  <a:pt x="8403" y="11137"/>
                  <a:pt x="8386" y="10963"/>
                  <a:pt x="8386" y="10810"/>
                </a:cubicBezTo>
                <a:cubicBezTo>
                  <a:pt x="8386" y="10637"/>
                  <a:pt x="8403" y="10483"/>
                  <a:pt x="8419" y="10310"/>
                </a:cubicBezTo>
                <a:lnTo>
                  <a:pt x="6459" y="9809"/>
                </a:lnTo>
                <a:close/>
                <a:moveTo>
                  <a:pt x="8485" y="15676"/>
                </a:moveTo>
                <a:cubicBezTo>
                  <a:pt x="7694" y="15176"/>
                  <a:pt x="7052" y="14406"/>
                  <a:pt x="6623" y="13502"/>
                </a:cubicBezTo>
                <a:cubicBezTo>
                  <a:pt x="6557" y="14195"/>
                  <a:pt x="6541" y="14810"/>
                  <a:pt x="6953" y="15272"/>
                </a:cubicBezTo>
                <a:cubicBezTo>
                  <a:pt x="7365" y="15753"/>
                  <a:pt x="7892" y="15753"/>
                  <a:pt x="8485" y="15676"/>
                </a:cubicBezTo>
                <a:close/>
                <a:moveTo>
                  <a:pt x="11649" y="15868"/>
                </a:moveTo>
                <a:lnTo>
                  <a:pt x="11220" y="13579"/>
                </a:lnTo>
                <a:cubicBezTo>
                  <a:pt x="11072" y="13599"/>
                  <a:pt x="10940" y="13618"/>
                  <a:pt x="10792" y="13618"/>
                </a:cubicBezTo>
                <a:cubicBezTo>
                  <a:pt x="10660" y="13618"/>
                  <a:pt x="10512" y="13599"/>
                  <a:pt x="10380" y="13579"/>
                </a:cubicBezTo>
                <a:lnTo>
                  <a:pt x="9951" y="15868"/>
                </a:lnTo>
                <a:cubicBezTo>
                  <a:pt x="10512" y="16003"/>
                  <a:pt x="11088" y="16003"/>
                  <a:pt x="11649" y="15868"/>
                </a:cubicBezTo>
                <a:close/>
                <a:moveTo>
                  <a:pt x="14977" y="13502"/>
                </a:moveTo>
                <a:cubicBezTo>
                  <a:pt x="14548" y="14406"/>
                  <a:pt x="13889" y="15176"/>
                  <a:pt x="13115" y="15676"/>
                </a:cubicBezTo>
                <a:cubicBezTo>
                  <a:pt x="13708" y="15753"/>
                  <a:pt x="14235" y="15772"/>
                  <a:pt x="14631" y="15291"/>
                </a:cubicBezTo>
                <a:cubicBezTo>
                  <a:pt x="15043" y="14810"/>
                  <a:pt x="15043" y="14195"/>
                  <a:pt x="14977" y="13502"/>
                </a:cubicBezTo>
                <a:close/>
                <a:moveTo>
                  <a:pt x="13115" y="5924"/>
                </a:moveTo>
                <a:cubicBezTo>
                  <a:pt x="13889" y="6424"/>
                  <a:pt x="14548" y="7194"/>
                  <a:pt x="14977" y="8117"/>
                </a:cubicBezTo>
                <a:cubicBezTo>
                  <a:pt x="15043" y="7405"/>
                  <a:pt x="15059" y="6790"/>
                  <a:pt x="14647" y="6328"/>
                </a:cubicBezTo>
                <a:cubicBezTo>
                  <a:pt x="14219" y="5847"/>
                  <a:pt x="13708" y="5847"/>
                  <a:pt x="13115" y="5924"/>
                </a:cubicBezTo>
                <a:close/>
                <a:moveTo>
                  <a:pt x="9951" y="5732"/>
                </a:moveTo>
                <a:lnTo>
                  <a:pt x="10380" y="8021"/>
                </a:lnTo>
                <a:cubicBezTo>
                  <a:pt x="10512" y="8001"/>
                  <a:pt x="10660" y="7982"/>
                  <a:pt x="10792" y="7982"/>
                </a:cubicBezTo>
                <a:cubicBezTo>
                  <a:pt x="10940" y="7982"/>
                  <a:pt x="11072" y="8001"/>
                  <a:pt x="11220" y="8021"/>
                </a:cubicBezTo>
                <a:lnTo>
                  <a:pt x="11649" y="5732"/>
                </a:lnTo>
                <a:cubicBezTo>
                  <a:pt x="11088" y="5597"/>
                  <a:pt x="10512" y="5597"/>
                  <a:pt x="9951" y="5732"/>
                </a:cubicBezTo>
                <a:close/>
                <a:moveTo>
                  <a:pt x="6623" y="8098"/>
                </a:moveTo>
                <a:cubicBezTo>
                  <a:pt x="7052" y="7194"/>
                  <a:pt x="7711" y="6424"/>
                  <a:pt x="8485" y="5924"/>
                </a:cubicBezTo>
                <a:cubicBezTo>
                  <a:pt x="7892" y="5847"/>
                  <a:pt x="7365" y="5828"/>
                  <a:pt x="6953" y="6309"/>
                </a:cubicBezTo>
                <a:cubicBezTo>
                  <a:pt x="6557" y="6790"/>
                  <a:pt x="6557" y="7405"/>
                  <a:pt x="6623" y="809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4" name="Shape"/>
          <p:cNvSpPr/>
          <p:nvPr/>
        </p:nvSpPr>
        <p:spPr>
          <a:xfrm>
            <a:off x="19771579" y="284646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21172" y="9463"/>
                </a:moveTo>
                <a:lnTo>
                  <a:pt x="21600" y="9963"/>
                </a:lnTo>
                <a:lnTo>
                  <a:pt x="19755" y="12175"/>
                </a:lnTo>
                <a:lnTo>
                  <a:pt x="17876" y="10021"/>
                </a:lnTo>
                <a:lnTo>
                  <a:pt x="18321" y="9502"/>
                </a:lnTo>
                <a:lnTo>
                  <a:pt x="19442" y="10790"/>
                </a:lnTo>
                <a:cubicBezTo>
                  <a:pt x="19442" y="5232"/>
                  <a:pt x="15570" y="712"/>
                  <a:pt x="10808" y="712"/>
                </a:cubicBezTo>
                <a:cubicBezTo>
                  <a:pt x="6755" y="712"/>
                  <a:pt x="3196" y="4078"/>
                  <a:pt x="2356" y="8713"/>
                </a:cubicBezTo>
                <a:lnTo>
                  <a:pt x="1746" y="8559"/>
                </a:lnTo>
                <a:cubicBezTo>
                  <a:pt x="2653" y="3597"/>
                  <a:pt x="6459" y="0"/>
                  <a:pt x="10808" y="0"/>
                </a:cubicBezTo>
                <a:cubicBezTo>
                  <a:pt x="15899" y="0"/>
                  <a:pt x="20051" y="4828"/>
                  <a:pt x="20068" y="10771"/>
                </a:cubicBezTo>
                <a:lnTo>
                  <a:pt x="21172" y="9463"/>
                </a:lnTo>
                <a:close/>
                <a:moveTo>
                  <a:pt x="10808" y="20888"/>
                </a:moveTo>
                <a:cubicBezTo>
                  <a:pt x="6047" y="20888"/>
                  <a:pt x="2175" y="16368"/>
                  <a:pt x="2175" y="10810"/>
                </a:cubicBezTo>
                <a:lnTo>
                  <a:pt x="3295" y="12098"/>
                </a:lnTo>
                <a:lnTo>
                  <a:pt x="3740" y="11598"/>
                </a:lnTo>
                <a:lnTo>
                  <a:pt x="1845" y="9444"/>
                </a:lnTo>
                <a:lnTo>
                  <a:pt x="0" y="11637"/>
                </a:lnTo>
                <a:lnTo>
                  <a:pt x="445" y="12137"/>
                </a:lnTo>
                <a:lnTo>
                  <a:pt x="1549" y="10829"/>
                </a:lnTo>
                <a:cubicBezTo>
                  <a:pt x="1565" y="16772"/>
                  <a:pt x="5717" y="21600"/>
                  <a:pt x="10808" y="21600"/>
                </a:cubicBezTo>
                <a:cubicBezTo>
                  <a:pt x="15158" y="21600"/>
                  <a:pt x="18964" y="18003"/>
                  <a:pt x="19870" y="13041"/>
                </a:cubicBezTo>
                <a:lnTo>
                  <a:pt x="19260" y="12887"/>
                </a:lnTo>
                <a:cubicBezTo>
                  <a:pt x="18420" y="17522"/>
                  <a:pt x="14861" y="20888"/>
                  <a:pt x="10808" y="20888"/>
                </a:cubicBezTo>
                <a:close/>
                <a:moveTo>
                  <a:pt x="8320" y="15041"/>
                </a:moveTo>
                <a:cubicBezTo>
                  <a:pt x="7233" y="15041"/>
                  <a:pt x="6360" y="14002"/>
                  <a:pt x="6360" y="12733"/>
                </a:cubicBezTo>
                <a:lnTo>
                  <a:pt x="6360" y="8867"/>
                </a:lnTo>
                <a:cubicBezTo>
                  <a:pt x="6360" y="7598"/>
                  <a:pt x="7233" y="6559"/>
                  <a:pt x="8320" y="6559"/>
                </a:cubicBezTo>
                <a:cubicBezTo>
                  <a:pt x="9408" y="6559"/>
                  <a:pt x="10297" y="7598"/>
                  <a:pt x="10297" y="8867"/>
                </a:cubicBezTo>
                <a:lnTo>
                  <a:pt x="10297" y="12733"/>
                </a:lnTo>
                <a:cubicBezTo>
                  <a:pt x="10297" y="14002"/>
                  <a:pt x="9408" y="15041"/>
                  <a:pt x="8320" y="15041"/>
                </a:cubicBezTo>
                <a:close/>
                <a:moveTo>
                  <a:pt x="8320" y="14310"/>
                </a:moveTo>
                <a:cubicBezTo>
                  <a:pt x="9062" y="14310"/>
                  <a:pt x="9671" y="13599"/>
                  <a:pt x="9671" y="12733"/>
                </a:cubicBezTo>
                <a:lnTo>
                  <a:pt x="9671" y="8867"/>
                </a:lnTo>
                <a:cubicBezTo>
                  <a:pt x="9671" y="8001"/>
                  <a:pt x="9062" y="7290"/>
                  <a:pt x="8320" y="7290"/>
                </a:cubicBezTo>
                <a:cubicBezTo>
                  <a:pt x="7579" y="7290"/>
                  <a:pt x="6969" y="8001"/>
                  <a:pt x="6969" y="8867"/>
                </a:cubicBezTo>
                <a:lnTo>
                  <a:pt x="6969" y="12733"/>
                </a:lnTo>
                <a:cubicBezTo>
                  <a:pt x="6969" y="13599"/>
                  <a:pt x="7579" y="14310"/>
                  <a:pt x="8320" y="14310"/>
                </a:cubicBezTo>
                <a:close/>
                <a:moveTo>
                  <a:pt x="12736" y="14099"/>
                </a:moveTo>
                <a:cubicBezTo>
                  <a:pt x="12242" y="13868"/>
                  <a:pt x="11945" y="13349"/>
                  <a:pt x="11945" y="12733"/>
                </a:cubicBezTo>
                <a:lnTo>
                  <a:pt x="11319" y="12733"/>
                </a:lnTo>
                <a:cubicBezTo>
                  <a:pt x="11319" y="13656"/>
                  <a:pt x="11780" y="14426"/>
                  <a:pt x="12505" y="14772"/>
                </a:cubicBezTo>
                <a:cubicBezTo>
                  <a:pt x="12752" y="14887"/>
                  <a:pt x="13000" y="14945"/>
                  <a:pt x="13263" y="14945"/>
                </a:cubicBezTo>
                <a:cubicBezTo>
                  <a:pt x="13774" y="14945"/>
                  <a:pt x="14285" y="14714"/>
                  <a:pt x="14647" y="14253"/>
                </a:cubicBezTo>
                <a:cubicBezTo>
                  <a:pt x="15273" y="13502"/>
                  <a:pt x="15504" y="12098"/>
                  <a:pt x="14845" y="11233"/>
                </a:cubicBezTo>
                <a:cubicBezTo>
                  <a:pt x="14499" y="10771"/>
                  <a:pt x="14005" y="10617"/>
                  <a:pt x="13560" y="10502"/>
                </a:cubicBezTo>
                <a:lnTo>
                  <a:pt x="13164" y="10386"/>
                </a:lnTo>
                <a:cubicBezTo>
                  <a:pt x="12785" y="10290"/>
                  <a:pt x="12423" y="10175"/>
                  <a:pt x="12209" y="9886"/>
                </a:cubicBezTo>
                <a:cubicBezTo>
                  <a:pt x="11797" y="9348"/>
                  <a:pt x="11962" y="8367"/>
                  <a:pt x="12390" y="7848"/>
                </a:cubicBezTo>
                <a:cubicBezTo>
                  <a:pt x="12752" y="7386"/>
                  <a:pt x="13329" y="7251"/>
                  <a:pt x="13856" y="7501"/>
                </a:cubicBezTo>
                <a:cubicBezTo>
                  <a:pt x="14351" y="7732"/>
                  <a:pt x="14647" y="8251"/>
                  <a:pt x="14647" y="8867"/>
                </a:cubicBezTo>
                <a:lnTo>
                  <a:pt x="15257" y="8867"/>
                </a:lnTo>
                <a:cubicBezTo>
                  <a:pt x="15257" y="7963"/>
                  <a:pt x="14812" y="7174"/>
                  <a:pt x="14087" y="6828"/>
                </a:cubicBezTo>
                <a:cubicBezTo>
                  <a:pt x="13329" y="6482"/>
                  <a:pt x="12489" y="6674"/>
                  <a:pt x="11945" y="7347"/>
                </a:cubicBezTo>
                <a:cubicBezTo>
                  <a:pt x="11303" y="8098"/>
                  <a:pt x="11072" y="9502"/>
                  <a:pt x="11731" y="10367"/>
                </a:cubicBezTo>
                <a:cubicBezTo>
                  <a:pt x="12093" y="10829"/>
                  <a:pt x="12588" y="10983"/>
                  <a:pt x="13032" y="11098"/>
                </a:cubicBezTo>
                <a:lnTo>
                  <a:pt x="13411" y="11214"/>
                </a:lnTo>
                <a:cubicBezTo>
                  <a:pt x="13807" y="11310"/>
                  <a:pt x="14169" y="11425"/>
                  <a:pt x="14384" y="11714"/>
                </a:cubicBezTo>
                <a:cubicBezTo>
                  <a:pt x="14795" y="12252"/>
                  <a:pt x="14631" y="13233"/>
                  <a:pt x="14202" y="13752"/>
                </a:cubicBezTo>
                <a:cubicBezTo>
                  <a:pt x="13823" y="14214"/>
                  <a:pt x="13247" y="14349"/>
                  <a:pt x="12736" y="1409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5" name="Shape"/>
          <p:cNvSpPr/>
          <p:nvPr/>
        </p:nvSpPr>
        <p:spPr>
          <a:xfrm>
            <a:off x="21535670" y="2846467"/>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10973" y="4251"/>
                </a:moveTo>
                <a:lnTo>
                  <a:pt x="10808" y="4135"/>
                </a:lnTo>
                <a:lnTo>
                  <a:pt x="10643" y="4251"/>
                </a:lnTo>
                <a:cubicBezTo>
                  <a:pt x="10611" y="4270"/>
                  <a:pt x="8716" y="5636"/>
                  <a:pt x="6080" y="5424"/>
                </a:cubicBezTo>
                <a:lnTo>
                  <a:pt x="5750" y="5405"/>
                </a:lnTo>
                <a:lnTo>
                  <a:pt x="5750" y="11867"/>
                </a:lnTo>
                <a:cubicBezTo>
                  <a:pt x="5750" y="16715"/>
                  <a:pt x="10495" y="18580"/>
                  <a:pt x="10709" y="18657"/>
                </a:cubicBezTo>
                <a:lnTo>
                  <a:pt x="10808" y="18696"/>
                </a:lnTo>
                <a:lnTo>
                  <a:pt x="10891" y="18657"/>
                </a:lnTo>
                <a:cubicBezTo>
                  <a:pt x="11105" y="18580"/>
                  <a:pt x="15850" y="16715"/>
                  <a:pt x="15850" y="11867"/>
                </a:cubicBezTo>
                <a:lnTo>
                  <a:pt x="15850" y="5405"/>
                </a:lnTo>
                <a:lnTo>
                  <a:pt x="15520" y="5424"/>
                </a:lnTo>
                <a:cubicBezTo>
                  <a:pt x="12901" y="5616"/>
                  <a:pt x="10989" y="4270"/>
                  <a:pt x="10973" y="4251"/>
                </a:cubicBezTo>
                <a:close/>
                <a:moveTo>
                  <a:pt x="15224" y="11867"/>
                </a:moveTo>
                <a:cubicBezTo>
                  <a:pt x="15224" y="15830"/>
                  <a:pt x="11451" y="17638"/>
                  <a:pt x="10808" y="17926"/>
                </a:cubicBezTo>
                <a:cubicBezTo>
                  <a:pt x="10149" y="17638"/>
                  <a:pt x="6376" y="15830"/>
                  <a:pt x="6376" y="11867"/>
                </a:cubicBezTo>
                <a:lnTo>
                  <a:pt x="6376" y="6174"/>
                </a:lnTo>
                <a:cubicBezTo>
                  <a:pt x="8617" y="6251"/>
                  <a:pt x="10281" y="5309"/>
                  <a:pt x="10808" y="4982"/>
                </a:cubicBezTo>
                <a:cubicBezTo>
                  <a:pt x="11319" y="5309"/>
                  <a:pt x="12983" y="6251"/>
                  <a:pt x="15224" y="6174"/>
                </a:cubicBezTo>
                <a:lnTo>
                  <a:pt x="15224" y="11867"/>
                </a:lnTo>
                <a:close/>
                <a:moveTo>
                  <a:pt x="12686" y="9983"/>
                </a:moveTo>
                <a:lnTo>
                  <a:pt x="12423" y="9983"/>
                </a:lnTo>
                <a:lnTo>
                  <a:pt x="12423" y="8502"/>
                </a:lnTo>
                <a:cubicBezTo>
                  <a:pt x="12423" y="7444"/>
                  <a:pt x="11698" y="6597"/>
                  <a:pt x="10808" y="6597"/>
                </a:cubicBezTo>
                <a:cubicBezTo>
                  <a:pt x="9902" y="6597"/>
                  <a:pt x="9177" y="7444"/>
                  <a:pt x="9177" y="8502"/>
                </a:cubicBezTo>
                <a:lnTo>
                  <a:pt x="9177" y="9983"/>
                </a:lnTo>
                <a:lnTo>
                  <a:pt x="8386" y="9983"/>
                </a:lnTo>
                <a:lnTo>
                  <a:pt x="8386" y="14695"/>
                </a:lnTo>
                <a:lnTo>
                  <a:pt x="13214" y="14695"/>
                </a:lnTo>
                <a:lnTo>
                  <a:pt x="13214" y="10367"/>
                </a:lnTo>
                <a:lnTo>
                  <a:pt x="13972" y="9386"/>
                </a:lnTo>
                <a:lnTo>
                  <a:pt x="13510" y="8905"/>
                </a:lnTo>
                <a:lnTo>
                  <a:pt x="12686" y="9983"/>
                </a:lnTo>
                <a:close/>
                <a:moveTo>
                  <a:pt x="9803" y="8502"/>
                </a:moveTo>
                <a:cubicBezTo>
                  <a:pt x="9803" y="7848"/>
                  <a:pt x="10248" y="7328"/>
                  <a:pt x="10808" y="7328"/>
                </a:cubicBezTo>
                <a:cubicBezTo>
                  <a:pt x="11352" y="7328"/>
                  <a:pt x="11813" y="7848"/>
                  <a:pt x="11813" y="8502"/>
                </a:cubicBezTo>
                <a:lnTo>
                  <a:pt x="11813" y="9983"/>
                </a:lnTo>
                <a:lnTo>
                  <a:pt x="9803" y="9983"/>
                </a:lnTo>
                <a:lnTo>
                  <a:pt x="9803" y="8502"/>
                </a:lnTo>
                <a:close/>
                <a:moveTo>
                  <a:pt x="12588" y="13964"/>
                </a:moveTo>
                <a:lnTo>
                  <a:pt x="9012" y="13964"/>
                </a:lnTo>
                <a:lnTo>
                  <a:pt x="9012" y="10694"/>
                </a:lnTo>
                <a:lnTo>
                  <a:pt x="12126" y="10694"/>
                </a:lnTo>
                <a:lnTo>
                  <a:pt x="10792" y="12425"/>
                </a:lnTo>
                <a:lnTo>
                  <a:pt x="9853" y="11310"/>
                </a:lnTo>
                <a:lnTo>
                  <a:pt x="9408" y="11810"/>
                </a:lnTo>
                <a:lnTo>
                  <a:pt x="10808" y="13483"/>
                </a:lnTo>
                <a:lnTo>
                  <a:pt x="12588" y="11175"/>
                </a:lnTo>
                <a:lnTo>
                  <a:pt x="12588" y="13964"/>
                </a:lnTo>
                <a:close/>
                <a:moveTo>
                  <a:pt x="2356" y="8713"/>
                </a:moveTo>
                <a:lnTo>
                  <a:pt x="1746" y="8559"/>
                </a:lnTo>
                <a:cubicBezTo>
                  <a:pt x="2636" y="3597"/>
                  <a:pt x="6459" y="0"/>
                  <a:pt x="10808" y="0"/>
                </a:cubicBezTo>
                <a:cubicBezTo>
                  <a:pt x="15899" y="0"/>
                  <a:pt x="20051" y="4828"/>
                  <a:pt x="20051" y="10771"/>
                </a:cubicBezTo>
                <a:lnTo>
                  <a:pt x="21155" y="9463"/>
                </a:lnTo>
                <a:lnTo>
                  <a:pt x="21600" y="9963"/>
                </a:lnTo>
                <a:lnTo>
                  <a:pt x="19755" y="12175"/>
                </a:lnTo>
                <a:lnTo>
                  <a:pt x="17876" y="10021"/>
                </a:lnTo>
                <a:lnTo>
                  <a:pt x="18305" y="9502"/>
                </a:lnTo>
                <a:lnTo>
                  <a:pt x="19442" y="10790"/>
                </a:lnTo>
                <a:cubicBezTo>
                  <a:pt x="19425" y="5232"/>
                  <a:pt x="15553" y="712"/>
                  <a:pt x="10808" y="712"/>
                </a:cubicBezTo>
                <a:cubicBezTo>
                  <a:pt x="6739" y="712"/>
                  <a:pt x="3196" y="4078"/>
                  <a:pt x="2356" y="8713"/>
                </a:cubicBezTo>
                <a:close/>
                <a:moveTo>
                  <a:pt x="19244" y="12887"/>
                </a:moveTo>
                <a:lnTo>
                  <a:pt x="19854" y="13041"/>
                </a:lnTo>
                <a:cubicBezTo>
                  <a:pt x="18964" y="18003"/>
                  <a:pt x="15158" y="21600"/>
                  <a:pt x="10808" y="21600"/>
                </a:cubicBezTo>
                <a:cubicBezTo>
                  <a:pt x="5701" y="21600"/>
                  <a:pt x="1565" y="16772"/>
                  <a:pt x="1549" y="10829"/>
                </a:cubicBezTo>
                <a:lnTo>
                  <a:pt x="445" y="12137"/>
                </a:lnTo>
                <a:lnTo>
                  <a:pt x="0" y="11637"/>
                </a:lnTo>
                <a:lnTo>
                  <a:pt x="1845" y="9444"/>
                </a:lnTo>
                <a:lnTo>
                  <a:pt x="3724" y="11598"/>
                </a:lnTo>
                <a:lnTo>
                  <a:pt x="3295" y="12098"/>
                </a:lnTo>
                <a:lnTo>
                  <a:pt x="2158" y="10810"/>
                </a:lnTo>
                <a:cubicBezTo>
                  <a:pt x="2175" y="16368"/>
                  <a:pt x="6047" y="20888"/>
                  <a:pt x="10808" y="20888"/>
                </a:cubicBezTo>
                <a:cubicBezTo>
                  <a:pt x="14861" y="20888"/>
                  <a:pt x="18404" y="17522"/>
                  <a:pt x="19244" y="1288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6" name="Shape"/>
          <p:cNvSpPr/>
          <p:nvPr/>
        </p:nvSpPr>
        <p:spPr>
          <a:xfrm>
            <a:off x="16002477" y="4656219"/>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16368" y="10814"/>
                </a:moveTo>
                <a:cubicBezTo>
                  <a:pt x="16368" y="7224"/>
                  <a:pt x="13867" y="4303"/>
                  <a:pt x="10794" y="4303"/>
                </a:cubicBezTo>
                <a:cubicBezTo>
                  <a:pt x="7720" y="4303"/>
                  <a:pt x="5220" y="7224"/>
                  <a:pt x="5220" y="10814"/>
                </a:cubicBezTo>
                <a:cubicBezTo>
                  <a:pt x="5220" y="14391"/>
                  <a:pt x="7720" y="17297"/>
                  <a:pt x="10794" y="17297"/>
                </a:cubicBezTo>
                <a:cubicBezTo>
                  <a:pt x="13867" y="17297"/>
                  <a:pt x="16368" y="14391"/>
                  <a:pt x="16368" y="10814"/>
                </a:cubicBezTo>
                <a:close/>
                <a:moveTo>
                  <a:pt x="5854" y="11156"/>
                </a:moveTo>
                <a:lnTo>
                  <a:pt x="7757" y="11156"/>
                </a:lnTo>
                <a:cubicBezTo>
                  <a:pt x="7781" y="12111"/>
                  <a:pt x="7891" y="13008"/>
                  <a:pt x="8086" y="13806"/>
                </a:cubicBezTo>
                <a:lnTo>
                  <a:pt x="6574" y="13806"/>
                </a:lnTo>
                <a:cubicBezTo>
                  <a:pt x="6159" y="13023"/>
                  <a:pt x="5903" y="12125"/>
                  <a:pt x="5854" y="11156"/>
                </a:cubicBezTo>
                <a:close/>
                <a:moveTo>
                  <a:pt x="15746" y="10444"/>
                </a:moveTo>
                <a:lnTo>
                  <a:pt x="13843" y="10444"/>
                </a:lnTo>
                <a:cubicBezTo>
                  <a:pt x="13819" y="9489"/>
                  <a:pt x="13697" y="8592"/>
                  <a:pt x="13514" y="7794"/>
                </a:cubicBezTo>
                <a:lnTo>
                  <a:pt x="15026" y="7794"/>
                </a:lnTo>
                <a:cubicBezTo>
                  <a:pt x="15429" y="8577"/>
                  <a:pt x="15685" y="9475"/>
                  <a:pt x="15746" y="10444"/>
                </a:cubicBezTo>
                <a:close/>
                <a:moveTo>
                  <a:pt x="11111" y="16528"/>
                </a:moveTo>
                <a:lnTo>
                  <a:pt x="11111" y="14533"/>
                </a:lnTo>
                <a:lnTo>
                  <a:pt x="12636" y="14533"/>
                </a:lnTo>
                <a:cubicBezTo>
                  <a:pt x="12245" y="15587"/>
                  <a:pt x="11709" y="16328"/>
                  <a:pt x="11111" y="16528"/>
                </a:cubicBezTo>
                <a:close/>
                <a:moveTo>
                  <a:pt x="11111" y="13806"/>
                </a:moveTo>
                <a:lnTo>
                  <a:pt x="11111" y="11156"/>
                </a:lnTo>
                <a:lnTo>
                  <a:pt x="13221" y="11156"/>
                </a:lnTo>
                <a:cubicBezTo>
                  <a:pt x="13197" y="12111"/>
                  <a:pt x="13062" y="13023"/>
                  <a:pt x="12855" y="13806"/>
                </a:cubicBezTo>
                <a:lnTo>
                  <a:pt x="11111" y="13806"/>
                </a:lnTo>
                <a:close/>
                <a:moveTo>
                  <a:pt x="13843" y="11156"/>
                </a:moveTo>
                <a:lnTo>
                  <a:pt x="15746" y="11156"/>
                </a:lnTo>
                <a:cubicBezTo>
                  <a:pt x="15685" y="12125"/>
                  <a:pt x="15429" y="13023"/>
                  <a:pt x="15026" y="13806"/>
                </a:cubicBezTo>
                <a:lnTo>
                  <a:pt x="13514" y="13806"/>
                </a:lnTo>
                <a:cubicBezTo>
                  <a:pt x="13697" y="13008"/>
                  <a:pt x="13819" y="12111"/>
                  <a:pt x="13843" y="11156"/>
                </a:cubicBezTo>
                <a:close/>
                <a:moveTo>
                  <a:pt x="13221" y="10444"/>
                </a:moveTo>
                <a:lnTo>
                  <a:pt x="11111" y="10444"/>
                </a:lnTo>
                <a:lnTo>
                  <a:pt x="11111" y="7794"/>
                </a:lnTo>
                <a:lnTo>
                  <a:pt x="12855" y="7794"/>
                </a:lnTo>
                <a:cubicBezTo>
                  <a:pt x="13062" y="8577"/>
                  <a:pt x="13197" y="9489"/>
                  <a:pt x="13221" y="10444"/>
                </a:cubicBezTo>
                <a:close/>
                <a:moveTo>
                  <a:pt x="11111" y="5072"/>
                </a:moveTo>
                <a:cubicBezTo>
                  <a:pt x="11709" y="5272"/>
                  <a:pt x="12245" y="6013"/>
                  <a:pt x="12636" y="7067"/>
                </a:cubicBezTo>
                <a:lnTo>
                  <a:pt x="11111" y="7067"/>
                </a:lnTo>
                <a:lnTo>
                  <a:pt x="11111" y="5072"/>
                </a:lnTo>
                <a:close/>
                <a:moveTo>
                  <a:pt x="10489" y="5072"/>
                </a:moveTo>
                <a:lnTo>
                  <a:pt x="10489" y="7067"/>
                </a:lnTo>
                <a:lnTo>
                  <a:pt x="8964" y="7067"/>
                </a:lnTo>
                <a:cubicBezTo>
                  <a:pt x="9355" y="6013"/>
                  <a:pt x="9891" y="5272"/>
                  <a:pt x="10489" y="5072"/>
                </a:cubicBezTo>
                <a:close/>
                <a:moveTo>
                  <a:pt x="10489" y="10444"/>
                </a:moveTo>
                <a:lnTo>
                  <a:pt x="8379" y="10444"/>
                </a:lnTo>
                <a:cubicBezTo>
                  <a:pt x="8403" y="9489"/>
                  <a:pt x="8538" y="8577"/>
                  <a:pt x="8745" y="7794"/>
                </a:cubicBezTo>
                <a:lnTo>
                  <a:pt x="10489" y="7794"/>
                </a:lnTo>
                <a:lnTo>
                  <a:pt x="10489" y="10444"/>
                </a:lnTo>
                <a:close/>
                <a:moveTo>
                  <a:pt x="7757" y="10444"/>
                </a:moveTo>
                <a:lnTo>
                  <a:pt x="5854" y="10444"/>
                </a:lnTo>
                <a:cubicBezTo>
                  <a:pt x="5903" y="9475"/>
                  <a:pt x="6159" y="8577"/>
                  <a:pt x="6574" y="7794"/>
                </a:cubicBezTo>
                <a:lnTo>
                  <a:pt x="8086" y="7794"/>
                </a:lnTo>
                <a:cubicBezTo>
                  <a:pt x="7891" y="8592"/>
                  <a:pt x="7781" y="9489"/>
                  <a:pt x="7757" y="10444"/>
                </a:cubicBezTo>
                <a:close/>
                <a:moveTo>
                  <a:pt x="8379" y="11156"/>
                </a:moveTo>
                <a:lnTo>
                  <a:pt x="10489" y="11156"/>
                </a:lnTo>
                <a:lnTo>
                  <a:pt x="10489" y="13806"/>
                </a:lnTo>
                <a:lnTo>
                  <a:pt x="8745" y="13806"/>
                </a:lnTo>
                <a:cubicBezTo>
                  <a:pt x="8538" y="13023"/>
                  <a:pt x="8403" y="12111"/>
                  <a:pt x="8379" y="11156"/>
                </a:cubicBezTo>
                <a:close/>
                <a:moveTo>
                  <a:pt x="10489" y="14533"/>
                </a:moveTo>
                <a:lnTo>
                  <a:pt x="10489" y="16528"/>
                </a:lnTo>
                <a:cubicBezTo>
                  <a:pt x="9891" y="16328"/>
                  <a:pt x="9355" y="15587"/>
                  <a:pt x="8964" y="14533"/>
                </a:cubicBezTo>
                <a:lnTo>
                  <a:pt x="10489" y="14533"/>
                </a:lnTo>
                <a:close/>
                <a:moveTo>
                  <a:pt x="12501" y="16228"/>
                </a:moveTo>
                <a:cubicBezTo>
                  <a:pt x="12819" y="15773"/>
                  <a:pt x="13087" y="15203"/>
                  <a:pt x="13306" y="14533"/>
                </a:cubicBezTo>
                <a:lnTo>
                  <a:pt x="14575" y="14533"/>
                </a:lnTo>
                <a:cubicBezTo>
                  <a:pt x="14026" y="15288"/>
                  <a:pt x="13306" y="15872"/>
                  <a:pt x="12501" y="16228"/>
                </a:cubicBezTo>
                <a:close/>
                <a:moveTo>
                  <a:pt x="14575" y="7067"/>
                </a:moveTo>
                <a:lnTo>
                  <a:pt x="13306" y="7067"/>
                </a:lnTo>
                <a:cubicBezTo>
                  <a:pt x="13087" y="6397"/>
                  <a:pt x="12819" y="5827"/>
                  <a:pt x="12501" y="5372"/>
                </a:cubicBezTo>
                <a:cubicBezTo>
                  <a:pt x="13306" y="5728"/>
                  <a:pt x="14026" y="6312"/>
                  <a:pt x="14575" y="7067"/>
                </a:cubicBezTo>
                <a:close/>
                <a:moveTo>
                  <a:pt x="9099" y="5372"/>
                </a:moveTo>
                <a:cubicBezTo>
                  <a:pt x="8781" y="5827"/>
                  <a:pt x="8501" y="6397"/>
                  <a:pt x="8294" y="7067"/>
                </a:cubicBezTo>
                <a:lnTo>
                  <a:pt x="7025" y="7067"/>
                </a:lnTo>
                <a:cubicBezTo>
                  <a:pt x="7574" y="6312"/>
                  <a:pt x="8281" y="5728"/>
                  <a:pt x="9099" y="5372"/>
                </a:cubicBezTo>
                <a:close/>
                <a:moveTo>
                  <a:pt x="7025" y="14533"/>
                </a:moveTo>
                <a:lnTo>
                  <a:pt x="8294" y="14533"/>
                </a:lnTo>
                <a:cubicBezTo>
                  <a:pt x="8501" y="15203"/>
                  <a:pt x="8781" y="15773"/>
                  <a:pt x="9099" y="16228"/>
                </a:cubicBezTo>
                <a:cubicBezTo>
                  <a:pt x="8281" y="15872"/>
                  <a:pt x="7574" y="15288"/>
                  <a:pt x="7025" y="14533"/>
                </a:cubicBezTo>
                <a:close/>
                <a:moveTo>
                  <a:pt x="21161" y="9475"/>
                </a:moveTo>
                <a:lnTo>
                  <a:pt x="21600" y="9974"/>
                </a:lnTo>
                <a:lnTo>
                  <a:pt x="19758" y="12154"/>
                </a:lnTo>
                <a:lnTo>
                  <a:pt x="17868" y="10016"/>
                </a:lnTo>
                <a:lnTo>
                  <a:pt x="18307" y="9503"/>
                </a:lnTo>
                <a:lnTo>
                  <a:pt x="19441" y="10786"/>
                </a:lnTo>
                <a:cubicBezTo>
                  <a:pt x="19429" y="5243"/>
                  <a:pt x="15551" y="727"/>
                  <a:pt x="10794" y="727"/>
                </a:cubicBezTo>
                <a:cubicBezTo>
                  <a:pt x="6745" y="727"/>
                  <a:pt x="3183" y="4089"/>
                  <a:pt x="2354" y="8706"/>
                </a:cubicBezTo>
                <a:lnTo>
                  <a:pt x="1744" y="8563"/>
                </a:lnTo>
                <a:cubicBezTo>
                  <a:pt x="2634" y="3605"/>
                  <a:pt x="6452" y="0"/>
                  <a:pt x="10794" y="0"/>
                </a:cubicBezTo>
                <a:cubicBezTo>
                  <a:pt x="15892" y="0"/>
                  <a:pt x="20039" y="4830"/>
                  <a:pt x="20051" y="10786"/>
                </a:cubicBezTo>
                <a:lnTo>
                  <a:pt x="21161" y="9475"/>
                </a:lnTo>
                <a:close/>
                <a:moveTo>
                  <a:pt x="19246" y="12894"/>
                </a:moveTo>
                <a:lnTo>
                  <a:pt x="19856" y="13037"/>
                </a:lnTo>
                <a:cubicBezTo>
                  <a:pt x="18953" y="17995"/>
                  <a:pt x="15148" y="21600"/>
                  <a:pt x="10794" y="21600"/>
                </a:cubicBezTo>
                <a:cubicBezTo>
                  <a:pt x="5708" y="21600"/>
                  <a:pt x="1549" y="16770"/>
                  <a:pt x="1537" y="10814"/>
                </a:cubicBezTo>
                <a:lnTo>
                  <a:pt x="439" y="12125"/>
                </a:lnTo>
                <a:lnTo>
                  <a:pt x="0" y="11626"/>
                </a:lnTo>
                <a:lnTo>
                  <a:pt x="1842" y="9446"/>
                </a:lnTo>
                <a:lnTo>
                  <a:pt x="3720" y="11584"/>
                </a:lnTo>
                <a:lnTo>
                  <a:pt x="3293" y="12097"/>
                </a:lnTo>
                <a:lnTo>
                  <a:pt x="2159" y="10814"/>
                </a:lnTo>
                <a:cubicBezTo>
                  <a:pt x="2171" y="16357"/>
                  <a:pt x="6037" y="20873"/>
                  <a:pt x="10794" y="20873"/>
                </a:cubicBezTo>
                <a:cubicBezTo>
                  <a:pt x="14855" y="20873"/>
                  <a:pt x="18417" y="17511"/>
                  <a:pt x="19246" y="1289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7" name="Shape"/>
          <p:cNvSpPr/>
          <p:nvPr/>
        </p:nvSpPr>
        <p:spPr>
          <a:xfrm>
            <a:off x="19772059" y="4656219"/>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07" y="9503"/>
                </a:lnTo>
                <a:lnTo>
                  <a:pt x="19441" y="10786"/>
                </a:lnTo>
                <a:cubicBezTo>
                  <a:pt x="19429" y="5243"/>
                  <a:pt x="15563" y="727"/>
                  <a:pt x="10806" y="727"/>
                </a:cubicBezTo>
                <a:cubicBezTo>
                  <a:pt x="6745" y="727"/>
                  <a:pt x="3195" y="4089"/>
                  <a:pt x="2354" y="8706"/>
                </a:cubicBezTo>
                <a:lnTo>
                  <a:pt x="1744" y="8563"/>
                </a:lnTo>
                <a:cubicBezTo>
                  <a:pt x="2647" y="3605"/>
                  <a:pt x="6452" y="0"/>
                  <a:pt x="10806" y="0"/>
                </a:cubicBezTo>
                <a:cubicBezTo>
                  <a:pt x="15904" y="0"/>
                  <a:pt x="20051" y="4830"/>
                  <a:pt x="20063" y="10786"/>
                </a:cubicBezTo>
                <a:lnTo>
                  <a:pt x="21161" y="9475"/>
                </a:lnTo>
                <a:close/>
                <a:moveTo>
                  <a:pt x="10806" y="20873"/>
                </a:moveTo>
                <a:cubicBezTo>
                  <a:pt x="6049" y="20873"/>
                  <a:pt x="2171" y="16357"/>
                  <a:pt x="2171" y="10814"/>
                </a:cubicBezTo>
                <a:lnTo>
                  <a:pt x="3293" y="12097"/>
                </a:lnTo>
                <a:lnTo>
                  <a:pt x="3732" y="11584"/>
                </a:lnTo>
                <a:lnTo>
                  <a:pt x="1842" y="9446"/>
                </a:lnTo>
                <a:lnTo>
                  <a:pt x="0" y="11626"/>
                </a:lnTo>
                <a:lnTo>
                  <a:pt x="439" y="12125"/>
                </a:lnTo>
                <a:lnTo>
                  <a:pt x="1549" y="10814"/>
                </a:lnTo>
                <a:cubicBezTo>
                  <a:pt x="1561" y="16770"/>
                  <a:pt x="5708" y="21600"/>
                  <a:pt x="10806" y="21600"/>
                </a:cubicBezTo>
                <a:cubicBezTo>
                  <a:pt x="15148" y="21600"/>
                  <a:pt x="18966" y="17995"/>
                  <a:pt x="19856" y="13037"/>
                </a:cubicBezTo>
                <a:lnTo>
                  <a:pt x="19258" y="12894"/>
                </a:lnTo>
                <a:cubicBezTo>
                  <a:pt x="18417" y="17511"/>
                  <a:pt x="14855" y="20873"/>
                  <a:pt x="10806" y="20873"/>
                </a:cubicBezTo>
                <a:close/>
                <a:moveTo>
                  <a:pt x="10806" y="15758"/>
                </a:moveTo>
                <a:cubicBezTo>
                  <a:pt x="8452" y="15758"/>
                  <a:pt x="6550" y="13550"/>
                  <a:pt x="6550" y="10814"/>
                </a:cubicBezTo>
                <a:cubicBezTo>
                  <a:pt x="6550" y="8064"/>
                  <a:pt x="8452" y="5842"/>
                  <a:pt x="10806" y="5842"/>
                </a:cubicBezTo>
                <a:cubicBezTo>
                  <a:pt x="13148" y="5842"/>
                  <a:pt x="15063" y="8064"/>
                  <a:pt x="15063" y="10814"/>
                </a:cubicBezTo>
                <a:cubicBezTo>
                  <a:pt x="15063" y="13550"/>
                  <a:pt x="13148" y="15758"/>
                  <a:pt x="10806" y="15758"/>
                </a:cubicBezTo>
                <a:close/>
                <a:moveTo>
                  <a:pt x="10806" y="15032"/>
                </a:moveTo>
                <a:cubicBezTo>
                  <a:pt x="12806" y="15032"/>
                  <a:pt x="14441" y="13151"/>
                  <a:pt x="14441" y="10814"/>
                </a:cubicBezTo>
                <a:cubicBezTo>
                  <a:pt x="14441" y="8463"/>
                  <a:pt x="12806" y="6568"/>
                  <a:pt x="10806" y="6568"/>
                </a:cubicBezTo>
                <a:cubicBezTo>
                  <a:pt x="8794" y="6568"/>
                  <a:pt x="7172" y="8463"/>
                  <a:pt x="7172" y="10814"/>
                </a:cubicBezTo>
                <a:cubicBezTo>
                  <a:pt x="7172" y="13151"/>
                  <a:pt x="8794" y="15032"/>
                  <a:pt x="10806" y="15032"/>
                </a:cubicBezTo>
                <a:close/>
                <a:moveTo>
                  <a:pt x="10806" y="17297"/>
                </a:moveTo>
                <a:cubicBezTo>
                  <a:pt x="7733" y="17297"/>
                  <a:pt x="5232" y="14391"/>
                  <a:pt x="5232" y="10814"/>
                </a:cubicBezTo>
                <a:cubicBezTo>
                  <a:pt x="5232" y="7224"/>
                  <a:pt x="7733" y="4303"/>
                  <a:pt x="10806" y="4303"/>
                </a:cubicBezTo>
                <a:cubicBezTo>
                  <a:pt x="13880" y="4303"/>
                  <a:pt x="16380" y="7224"/>
                  <a:pt x="16380" y="10814"/>
                </a:cubicBezTo>
                <a:cubicBezTo>
                  <a:pt x="16380" y="14391"/>
                  <a:pt x="13880" y="17297"/>
                  <a:pt x="10806" y="17297"/>
                </a:cubicBezTo>
                <a:close/>
                <a:moveTo>
                  <a:pt x="10806" y="16570"/>
                </a:moveTo>
                <a:cubicBezTo>
                  <a:pt x="13538" y="16570"/>
                  <a:pt x="15758" y="13992"/>
                  <a:pt x="15758" y="10814"/>
                </a:cubicBezTo>
                <a:cubicBezTo>
                  <a:pt x="15758" y="7623"/>
                  <a:pt x="13538" y="5030"/>
                  <a:pt x="10806" y="5030"/>
                </a:cubicBezTo>
                <a:cubicBezTo>
                  <a:pt x="8074" y="5030"/>
                  <a:pt x="5854" y="7623"/>
                  <a:pt x="5854" y="10814"/>
                </a:cubicBezTo>
                <a:cubicBezTo>
                  <a:pt x="5854" y="13992"/>
                  <a:pt x="8074" y="16570"/>
                  <a:pt x="10806" y="16570"/>
                </a:cubicBezTo>
                <a:close/>
                <a:moveTo>
                  <a:pt x="10806" y="12082"/>
                </a:moveTo>
                <a:cubicBezTo>
                  <a:pt x="10196" y="12082"/>
                  <a:pt x="9696" y="11512"/>
                  <a:pt x="9696" y="10814"/>
                </a:cubicBezTo>
                <a:cubicBezTo>
                  <a:pt x="9696" y="10102"/>
                  <a:pt x="10196" y="9518"/>
                  <a:pt x="10806" y="9518"/>
                </a:cubicBezTo>
                <a:cubicBezTo>
                  <a:pt x="11306" y="9518"/>
                  <a:pt x="11721" y="9917"/>
                  <a:pt x="11855" y="10444"/>
                </a:cubicBezTo>
                <a:lnTo>
                  <a:pt x="13697" y="10444"/>
                </a:lnTo>
                <a:lnTo>
                  <a:pt x="13697" y="11156"/>
                </a:lnTo>
                <a:lnTo>
                  <a:pt x="11855" y="11156"/>
                </a:lnTo>
                <a:cubicBezTo>
                  <a:pt x="11721" y="11683"/>
                  <a:pt x="11306" y="12082"/>
                  <a:pt x="10806" y="12082"/>
                </a:cubicBezTo>
                <a:close/>
                <a:moveTo>
                  <a:pt x="10806" y="11356"/>
                </a:moveTo>
                <a:cubicBezTo>
                  <a:pt x="11062" y="11356"/>
                  <a:pt x="11282" y="11113"/>
                  <a:pt x="11282" y="10814"/>
                </a:cubicBezTo>
                <a:cubicBezTo>
                  <a:pt x="11282" y="10501"/>
                  <a:pt x="11062" y="10244"/>
                  <a:pt x="10806" y="10244"/>
                </a:cubicBezTo>
                <a:cubicBezTo>
                  <a:pt x="10538" y="10244"/>
                  <a:pt x="10318" y="10501"/>
                  <a:pt x="10318" y="10814"/>
                </a:cubicBezTo>
                <a:cubicBezTo>
                  <a:pt x="10318" y="11113"/>
                  <a:pt x="10538" y="11356"/>
                  <a:pt x="10806" y="11356"/>
                </a:cubicBezTo>
                <a:close/>
                <a:moveTo>
                  <a:pt x="10404" y="8349"/>
                </a:moveTo>
                <a:cubicBezTo>
                  <a:pt x="11318" y="8349"/>
                  <a:pt x="12087" y="8976"/>
                  <a:pt x="12440" y="9888"/>
                </a:cubicBezTo>
                <a:lnTo>
                  <a:pt x="13587" y="9888"/>
                </a:lnTo>
                <a:cubicBezTo>
                  <a:pt x="13245" y="8463"/>
                  <a:pt x="12123" y="7423"/>
                  <a:pt x="10806" y="7423"/>
                </a:cubicBezTo>
                <a:cubicBezTo>
                  <a:pt x="9208" y="7423"/>
                  <a:pt x="7903" y="8948"/>
                  <a:pt x="7903" y="10814"/>
                </a:cubicBezTo>
                <a:cubicBezTo>
                  <a:pt x="7903" y="11242"/>
                  <a:pt x="7989" y="11669"/>
                  <a:pt x="8123" y="12054"/>
                </a:cubicBezTo>
                <a:lnTo>
                  <a:pt x="8342" y="11954"/>
                </a:lnTo>
                <a:cubicBezTo>
                  <a:pt x="8233" y="11641"/>
                  <a:pt x="8172" y="11299"/>
                  <a:pt x="8172" y="10942"/>
                </a:cubicBezTo>
                <a:cubicBezTo>
                  <a:pt x="8172" y="9518"/>
                  <a:pt x="9172" y="8349"/>
                  <a:pt x="10404" y="834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8" name="Shape"/>
          <p:cNvSpPr/>
          <p:nvPr/>
        </p:nvSpPr>
        <p:spPr>
          <a:xfrm>
            <a:off x="16002477" y="6456573"/>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49" y="9475"/>
                </a:moveTo>
                <a:lnTo>
                  <a:pt x="21600" y="9974"/>
                </a:lnTo>
                <a:lnTo>
                  <a:pt x="19747" y="12154"/>
                </a:lnTo>
                <a:lnTo>
                  <a:pt x="17870" y="10016"/>
                </a:lnTo>
                <a:lnTo>
                  <a:pt x="18309" y="9503"/>
                </a:lnTo>
                <a:lnTo>
                  <a:pt x="19430" y="10786"/>
                </a:lnTo>
                <a:cubicBezTo>
                  <a:pt x="19418" y="5243"/>
                  <a:pt x="15554" y="727"/>
                  <a:pt x="10800" y="727"/>
                </a:cubicBezTo>
                <a:cubicBezTo>
                  <a:pt x="6741" y="727"/>
                  <a:pt x="3194" y="4089"/>
                  <a:pt x="2353" y="8706"/>
                </a:cubicBezTo>
                <a:lnTo>
                  <a:pt x="1743" y="8563"/>
                </a:lnTo>
                <a:cubicBezTo>
                  <a:pt x="2645" y="3605"/>
                  <a:pt x="6448" y="0"/>
                  <a:pt x="10800" y="0"/>
                </a:cubicBezTo>
                <a:cubicBezTo>
                  <a:pt x="15895" y="0"/>
                  <a:pt x="20040" y="4830"/>
                  <a:pt x="20052" y="10786"/>
                </a:cubicBezTo>
                <a:lnTo>
                  <a:pt x="21149" y="9475"/>
                </a:lnTo>
                <a:close/>
                <a:moveTo>
                  <a:pt x="10800" y="20873"/>
                </a:moveTo>
                <a:cubicBezTo>
                  <a:pt x="6046" y="20873"/>
                  <a:pt x="2170" y="16357"/>
                  <a:pt x="2170" y="10814"/>
                </a:cubicBezTo>
                <a:lnTo>
                  <a:pt x="3291" y="12097"/>
                </a:lnTo>
                <a:lnTo>
                  <a:pt x="3730" y="11584"/>
                </a:lnTo>
                <a:lnTo>
                  <a:pt x="1841" y="9446"/>
                </a:lnTo>
                <a:lnTo>
                  <a:pt x="0" y="11626"/>
                </a:lnTo>
                <a:lnTo>
                  <a:pt x="451" y="12125"/>
                </a:lnTo>
                <a:lnTo>
                  <a:pt x="1548" y="10814"/>
                </a:lnTo>
                <a:cubicBezTo>
                  <a:pt x="1560" y="16770"/>
                  <a:pt x="5705" y="21600"/>
                  <a:pt x="10800" y="21600"/>
                </a:cubicBezTo>
                <a:cubicBezTo>
                  <a:pt x="15152" y="21600"/>
                  <a:pt x="18955" y="17995"/>
                  <a:pt x="19857" y="13037"/>
                </a:cubicBezTo>
                <a:lnTo>
                  <a:pt x="19247" y="12894"/>
                </a:lnTo>
                <a:cubicBezTo>
                  <a:pt x="18406" y="17511"/>
                  <a:pt x="14859" y="20873"/>
                  <a:pt x="10800" y="20873"/>
                </a:cubicBezTo>
                <a:close/>
                <a:moveTo>
                  <a:pt x="10800" y="12082"/>
                </a:moveTo>
                <a:cubicBezTo>
                  <a:pt x="10191" y="12082"/>
                  <a:pt x="9703" y="11498"/>
                  <a:pt x="9703" y="10814"/>
                </a:cubicBezTo>
                <a:cubicBezTo>
                  <a:pt x="9703" y="10230"/>
                  <a:pt x="10032" y="9731"/>
                  <a:pt x="10483" y="9575"/>
                </a:cubicBezTo>
                <a:lnTo>
                  <a:pt x="10483" y="8349"/>
                </a:lnTo>
                <a:lnTo>
                  <a:pt x="11105" y="8349"/>
                </a:lnTo>
                <a:lnTo>
                  <a:pt x="11105" y="9575"/>
                </a:lnTo>
                <a:cubicBezTo>
                  <a:pt x="11470" y="9703"/>
                  <a:pt x="11751" y="10031"/>
                  <a:pt x="11848" y="10444"/>
                </a:cubicBezTo>
                <a:lnTo>
                  <a:pt x="13689" y="10444"/>
                </a:lnTo>
                <a:lnTo>
                  <a:pt x="13689" y="11156"/>
                </a:lnTo>
                <a:lnTo>
                  <a:pt x="11848" y="11156"/>
                </a:lnTo>
                <a:cubicBezTo>
                  <a:pt x="11714" y="11683"/>
                  <a:pt x="11300" y="12082"/>
                  <a:pt x="10800" y="12082"/>
                </a:cubicBezTo>
                <a:close/>
                <a:moveTo>
                  <a:pt x="10800" y="11356"/>
                </a:moveTo>
                <a:cubicBezTo>
                  <a:pt x="11056" y="11356"/>
                  <a:pt x="11275" y="11113"/>
                  <a:pt x="11275" y="10814"/>
                </a:cubicBezTo>
                <a:cubicBezTo>
                  <a:pt x="11275" y="10501"/>
                  <a:pt x="11056" y="10244"/>
                  <a:pt x="10800" y="10244"/>
                </a:cubicBezTo>
                <a:cubicBezTo>
                  <a:pt x="10532" y="10244"/>
                  <a:pt x="10325" y="10501"/>
                  <a:pt x="10325" y="10814"/>
                </a:cubicBezTo>
                <a:cubicBezTo>
                  <a:pt x="10325" y="11113"/>
                  <a:pt x="10532" y="11356"/>
                  <a:pt x="10800" y="11356"/>
                </a:cubicBezTo>
                <a:close/>
                <a:moveTo>
                  <a:pt x="10800" y="17297"/>
                </a:moveTo>
                <a:cubicBezTo>
                  <a:pt x="7728" y="17297"/>
                  <a:pt x="5229" y="14391"/>
                  <a:pt x="5229" y="10814"/>
                </a:cubicBezTo>
                <a:cubicBezTo>
                  <a:pt x="5229" y="7224"/>
                  <a:pt x="7728" y="4303"/>
                  <a:pt x="10800" y="4303"/>
                </a:cubicBezTo>
                <a:cubicBezTo>
                  <a:pt x="13872" y="4303"/>
                  <a:pt x="16371" y="7224"/>
                  <a:pt x="16371" y="10814"/>
                </a:cubicBezTo>
                <a:cubicBezTo>
                  <a:pt x="16371" y="14391"/>
                  <a:pt x="13872" y="17297"/>
                  <a:pt x="10800" y="17297"/>
                </a:cubicBezTo>
                <a:close/>
                <a:moveTo>
                  <a:pt x="10800" y="16570"/>
                </a:moveTo>
                <a:cubicBezTo>
                  <a:pt x="13530" y="16570"/>
                  <a:pt x="15749" y="13992"/>
                  <a:pt x="15749" y="10814"/>
                </a:cubicBezTo>
                <a:cubicBezTo>
                  <a:pt x="15749" y="7623"/>
                  <a:pt x="13530" y="5030"/>
                  <a:pt x="10800" y="5030"/>
                </a:cubicBezTo>
                <a:cubicBezTo>
                  <a:pt x="8070" y="5030"/>
                  <a:pt x="5851" y="7623"/>
                  <a:pt x="5851" y="10814"/>
                </a:cubicBezTo>
                <a:cubicBezTo>
                  <a:pt x="5851" y="13992"/>
                  <a:pt x="8070" y="16570"/>
                  <a:pt x="10800" y="16570"/>
                </a:cubicBezTo>
                <a:close/>
                <a:moveTo>
                  <a:pt x="10800" y="15758"/>
                </a:moveTo>
                <a:cubicBezTo>
                  <a:pt x="8447" y="15758"/>
                  <a:pt x="6546" y="13550"/>
                  <a:pt x="6546" y="10814"/>
                </a:cubicBezTo>
                <a:cubicBezTo>
                  <a:pt x="6546" y="8064"/>
                  <a:pt x="8447" y="5842"/>
                  <a:pt x="10800" y="5842"/>
                </a:cubicBezTo>
                <a:cubicBezTo>
                  <a:pt x="13140" y="5842"/>
                  <a:pt x="15054" y="8064"/>
                  <a:pt x="15054" y="10814"/>
                </a:cubicBezTo>
                <a:cubicBezTo>
                  <a:pt x="15054" y="13550"/>
                  <a:pt x="13140" y="15758"/>
                  <a:pt x="10800" y="15758"/>
                </a:cubicBezTo>
                <a:close/>
                <a:moveTo>
                  <a:pt x="10800" y="15032"/>
                </a:moveTo>
                <a:cubicBezTo>
                  <a:pt x="12799" y="15032"/>
                  <a:pt x="14433" y="13151"/>
                  <a:pt x="14433" y="10814"/>
                </a:cubicBezTo>
                <a:cubicBezTo>
                  <a:pt x="14433" y="8463"/>
                  <a:pt x="12799" y="6568"/>
                  <a:pt x="10800" y="6568"/>
                </a:cubicBezTo>
                <a:cubicBezTo>
                  <a:pt x="8789" y="6568"/>
                  <a:pt x="7167" y="8463"/>
                  <a:pt x="7167" y="10814"/>
                </a:cubicBezTo>
                <a:cubicBezTo>
                  <a:pt x="7167" y="13151"/>
                  <a:pt x="8789" y="15032"/>
                  <a:pt x="10800" y="15032"/>
                </a:cubicBezTo>
                <a:close/>
                <a:moveTo>
                  <a:pt x="12251" y="8193"/>
                </a:moveTo>
                <a:cubicBezTo>
                  <a:pt x="12385" y="8193"/>
                  <a:pt x="12507" y="8050"/>
                  <a:pt x="12507" y="7879"/>
                </a:cubicBezTo>
                <a:cubicBezTo>
                  <a:pt x="12507" y="7708"/>
                  <a:pt x="12385" y="7580"/>
                  <a:pt x="12251" y="7580"/>
                </a:cubicBezTo>
                <a:cubicBezTo>
                  <a:pt x="12104" y="7580"/>
                  <a:pt x="11982" y="7708"/>
                  <a:pt x="11982" y="7879"/>
                </a:cubicBezTo>
                <a:cubicBezTo>
                  <a:pt x="11982" y="8050"/>
                  <a:pt x="12104" y="8193"/>
                  <a:pt x="12251" y="8193"/>
                </a:cubicBezTo>
                <a:close/>
                <a:moveTo>
                  <a:pt x="9349" y="8193"/>
                </a:moveTo>
                <a:cubicBezTo>
                  <a:pt x="9496" y="8193"/>
                  <a:pt x="9618" y="8050"/>
                  <a:pt x="9618" y="7879"/>
                </a:cubicBezTo>
                <a:cubicBezTo>
                  <a:pt x="9618" y="7708"/>
                  <a:pt x="9496" y="7580"/>
                  <a:pt x="9349" y="7580"/>
                </a:cubicBezTo>
                <a:cubicBezTo>
                  <a:pt x="9203" y="7580"/>
                  <a:pt x="9093" y="7708"/>
                  <a:pt x="9093" y="7879"/>
                </a:cubicBezTo>
                <a:cubicBezTo>
                  <a:pt x="9093" y="8050"/>
                  <a:pt x="9203" y="8193"/>
                  <a:pt x="9349" y="8193"/>
                </a:cubicBezTo>
                <a:close/>
                <a:moveTo>
                  <a:pt x="13299" y="9418"/>
                </a:moveTo>
                <a:cubicBezTo>
                  <a:pt x="13445" y="9418"/>
                  <a:pt x="13567" y="9290"/>
                  <a:pt x="13567" y="9119"/>
                </a:cubicBezTo>
                <a:cubicBezTo>
                  <a:pt x="13567" y="8948"/>
                  <a:pt x="13445" y="8805"/>
                  <a:pt x="13299" y="8805"/>
                </a:cubicBezTo>
                <a:cubicBezTo>
                  <a:pt x="13153" y="8805"/>
                  <a:pt x="13043" y="8948"/>
                  <a:pt x="13043" y="9119"/>
                </a:cubicBezTo>
                <a:cubicBezTo>
                  <a:pt x="13043" y="9290"/>
                  <a:pt x="13153" y="9418"/>
                  <a:pt x="13299" y="9418"/>
                </a:cubicBezTo>
                <a:close/>
                <a:moveTo>
                  <a:pt x="13299" y="12182"/>
                </a:moveTo>
                <a:cubicBezTo>
                  <a:pt x="13153" y="12182"/>
                  <a:pt x="13043" y="12310"/>
                  <a:pt x="13043" y="12481"/>
                </a:cubicBezTo>
                <a:cubicBezTo>
                  <a:pt x="13043" y="12652"/>
                  <a:pt x="13153" y="12795"/>
                  <a:pt x="13299" y="12795"/>
                </a:cubicBezTo>
                <a:cubicBezTo>
                  <a:pt x="13445" y="12795"/>
                  <a:pt x="13567" y="12652"/>
                  <a:pt x="13567" y="12481"/>
                </a:cubicBezTo>
                <a:cubicBezTo>
                  <a:pt x="13567" y="12310"/>
                  <a:pt x="13445" y="12182"/>
                  <a:pt x="13299" y="12182"/>
                </a:cubicBezTo>
                <a:close/>
                <a:moveTo>
                  <a:pt x="8289" y="12182"/>
                </a:moveTo>
                <a:cubicBezTo>
                  <a:pt x="8143" y="12182"/>
                  <a:pt x="8033" y="12310"/>
                  <a:pt x="8033" y="12481"/>
                </a:cubicBezTo>
                <a:cubicBezTo>
                  <a:pt x="8033" y="12652"/>
                  <a:pt x="8143" y="12795"/>
                  <a:pt x="8289" y="12795"/>
                </a:cubicBezTo>
                <a:cubicBezTo>
                  <a:pt x="8435" y="12795"/>
                  <a:pt x="8557" y="12652"/>
                  <a:pt x="8557" y="12481"/>
                </a:cubicBezTo>
                <a:cubicBezTo>
                  <a:pt x="8557" y="12310"/>
                  <a:pt x="8435" y="12182"/>
                  <a:pt x="8289" y="12182"/>
                </a:cubicBezTo>
                <a:close/>
                <a:moveTo>
                  <a:pt x="8289" y="8805"/>
                </a:moveTo>
                <a:cubicBezTo>
                  <a:pt x="8143" y="8805"/>
                  <a:pt x="8033" y="8948"/>
                  <a:pt x="8033" y="9119"/>
                </a:cubicBezTo>
                <a:cubicBezTo>
                  <a:pt x="8033" y="9290"/>
                  <a:pt x="8143" y="9418"/>
                  <a:pt x="8289" y="9418"/>
                </a:cubicBezTo>
                <a:cubicBezTo>
                  <a:pt x="8435" y="9418"/>
                  <a:pt x="8557" y="9290"/>
                  <a:pt x="8557" y="9119"/>
                </a:cubicBezTo>
                <a:cubicBezTo>
                  <a:pt x="8557" y="8948"/>
                  <a:pt x="8435" y="8805"/>
                  <a:pt x="8289" y="8805"/>
                </a:cubicBezTo>
                <a:close/>
                <a:moveTo>
                  <a:pt x="12251" y="13407"/>
                </a:moveTo>
                <a:cubicBezTo>
                  <a:pt x="12104" y="13407"/>
                  <a:pt x="11982" y="13550"/>
                  <a:pt x="11982" y="13721"/>
                </a:cubicBezTo>
                <a:cubicBezTo>
                  <a:pt x="11982" y="13892"/>
                  <a:pt x="12104" y="14020"/>
                  <a:pt x="12251" y="14020"/>
                </a:cubicBezTo>
                <a:cubicBezTo>
                  <a:pt x="12385" y="14020"/>
                  <a:pt x="12507" y="13892"/>
                  <a:pt x="12507" y="13721"/>
                </a:cubicBezTo>
                <a:cubicBezTo>
                  <a:pt x="12507" y="13550"/>
                  <a:pt x="12385" y="13407"/>
                  <a:pt x="12251" y="13407"/>
                </a:cubicBezTo>
                <a:close/>
                <a:moveTo>
                  <a:pt x="11056" y="14177"/>
                </a:moveTo>
                <a:cubicBezTo>
                  <a:pt x="11056" y="14006"/>
                  <a:pt x="10946" y="13863"/>
                  <a:pt x="10800" y="13863"/>
                </a:cubicBezTo>
                <a:cubicBezTo>
                  <a:pt x="10654" y="13863"/>
                  <a:pt x="10532" y="14006"/>
                  <a:pt x="10532" y="14177"/>
                </a:cubicBezTo>
                <a:cubicBezTo>
                  <a:pt x="10532" y="14348"/>
                  <a:pt x="10654" y="14476"/>
                  <a:pt x="10800" y="14476"/>
                </a:cubicBezTo>
                <a:cubicBezTo>
                  <a:pt x="10946" y="14476"/>
                  <a:pt x="11056" y="14348"/>
                  <a:pt x="11056" y="14177"/>
                </a:cubicBezTo>
                <a:close/>
                <a:moveTo>
                  <a:pt x="10800" y="7737"/>
                </a:moveTo>
                <a:cubicBezTo>
                  <a:pt x="10946" y="7737"/>
                  <a:pt x="11056" y="7594"/>
                  <a:pt x="11056" y="7423"/>
                </a:cubicBezTo>
                <a:cubicBezTo>
                  <a:pt x="11056" y="7252"/>
                  <a:pt x="10946" y="7124"/>
                  <a:pt x="10800" y="7124"/>
                </a:cubicBezTo>
                <a:cubicBezTo>
                  <a:pt x="10654" y="7124"/>
                  <a:pt x="10532" y="7252"/>
                  <a:pt x="10532" y="7423"/>
                </a:cubicBezTo>
                <a:cubicBezTo>
                  <a:pt x="10532" y="7594"/>
                  <a:pt x="10654" y="7737"/>
                  <a:pt x="10800" y="7737"/>
                </a:cubicBezTo>
                <a:close/>
                <a:moveTo>
                  <a:pt x="9349" y="13407"/>
                </a:moveTo>
                <a:cubicBezTo>
                  <a:pt x="9203" y="13407"/>
                  <a:pt x="9093" y="13550"/>
                  <a:pt x="9093" y="13721"/>
                </a:cubicBezTo>
                <a:cubicBezTo>
                  <a:pt x="9093" y="13892"/>
                  <a:pt x="9203" y="14020"/>
                  <a:pt x="9349" y="14020"/>
                </a:cubicBezTo>
                <a:cubicBezTo>
                  <a:pt x="9496" y="14020"/>
                  <a:pt x="9618" y="13892"/>
                  <a:pt x="9618" y="13721"/>
                </a:cubicBezTo>
                <a:cubicBezTo>
                  <a:pt x="9618" y="13550"/>
                  <a:pt x="9496" y="13407"/>
                  <a:pt x="9349" y="13407"/>
                </a:cubicBezTo>
                <a:close/>
                <a:moveTo>
                  <a:pt x="8167" y="10814"/>
                </a:moveTo>
                <a:cubicBezTo>
                  <a:pt x="8167" y="10643"/>
                  <a:pt x="8045" y="10501"/>
                  <a:pt x="7911" y="10501"/>
                </a:cubicBezTo>
                <a:cubicBezTo>
                  <a:pt x="7765" y="10501"/>
                  <a:pt x="7643" y="10643"/>
                  <a:pt x="7643" y="10814"/>
                </a:cubicBezTo>
                <a:cubicBezTo>
                  <a:pt x="7643" y="10957"/>
                  <a:pt x="7765" y="11099"/>
                  <a:pt x="7911" y="11099"/>
                </a:cubicBezTo>
                <a:cubicBezTo>
                  <a:pt x="8045" y="11099"/>
                  <a:pt x="8167" y="10957"/>
                  <a:pt x="8167" y="1081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9" name="Shape"/>
          <p:cNvSpPr/>
          <p:nvPr/>
        </p:nvSpPr>
        <p:spPr>
          <a:xfrm>
            <a:off x="17907371" y="6456573"/>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49" y="9475"/>
                </a:moveTo>
                <a:lnTo>
                  <a:pt x="21600" y="9974"/>
                </a:lnTo>
                <a:lnTo>
                  <a:pt x="19747" y="12154"/>
                </a:lnTo>
                <a:lnTo>
                  <a:pt x="17870" y="10016"/>
                </a:lnTo>
                <a:lnTo>
                  <a:pt x="18309" y="9503"/>
                </a:lnTo>
                <a:lnTo>
                  <a:pt x="19430" y="10786"/>
                </a:lnTo>
                <a:cubicBezTo>
                  <a:pt x="19418" y="5243"/>
                  <a:pt x="15554" y="727"/>
                  <a:pt x="10800" y="727"/>
                </a:cubicBezTo>
                <a:cubicBezTo>
                  <a:pt x="6741" y="727"/>
                  <a:pt x="3194" y="4089"/>
                  <a:pt x="2353" y="8706"/>
                </a:cubicBezTo>
                <a:lnTo>
                  <a:pt x="1743" y="8563"/>
                </a:lnTo>
                <a:cubicBezTo>
                  <a:pt x="2645" y="3605"/>
                  <a:pt x="6448" y="0"/>
                  <a:pt x="10800" y="0"/>
                </a:cubicBezTo>
                <a:cubicBezTo>
                  <a:pt x="15895" y="0"/>
                  <a:pt x="20040" y="4830"/>
                  <a:pt x="20052" y="10786"/>
                </a:cubicBezTo>
                <a:lnTo>
                  <a:pt x="21149" y="9475"/>
                </a:lnTo>
                <a:close/>
                <a:moveTo>
                  <a:pt x="10800" y="20873"/>
                </a:moveTo>
                <a:cubicBezTo>
                  <a:pt x="6046" y="20873"/>
                  <a:pt x="2182" y="16357"/>
                  <a:pt x="2170" y="10814"/>
                </a:cubicBezTo>
                <a:lnTo>
                  <a:pt x="3291" y="12097"/>
                </a:lnTo>
                <a:lnTo>
                  <a:pt x="3730" y="11584"/>
                </a:lnTo>
                <a:lnTo>
                  <a:pt x="1853" y="9446"/>
                </a:lnTo>
                <a:lnTo>
                  <a:pt x="0" y="11626"/>
                </a:lnTo>
                <a:lnTo>
                  <a:pt x="451" y="12125"/>
                </a:lnTo>
                <a:lnTo>
                  <a:pt x="1548" y="10814"/>
                </a:lnTo>
                <a:cubicBezTo>
                  <a:pt x="1560" y="16770"/>
                  <a:pt x="5705" y="21600"/>
                  <a:pt x="10800" y="21600"/>
                </a:cubicBezTo>
                <a:cubicBezTo>
                  <a:pt x="15152" y="21600"/>
                  <a:pt x="18955" y="17995"/>
                  <a:pt x="19857" y="13037"/>
                </a:cubicBezTo>
                <a:lnTo>
                  <a:pt x="19247" y="12894"/>
                </a:lnTo>
                <a:cubicBezTo>
                  <a:pt x="18406" y="17511"/>
                  <a:pt x="14859" y="20873"/>
                  <a:pt x="10800" y="20873"/>
                </a:cubicBezTo>
                <a:close/>
                <a:moveTo>
                  <a:pt x="10702" y="18651"/>
                </a:moveTo>
                <a:cubicBezTo>
                  <a:pt x="10507" y="18565"/>
                  <a:pt x="5753" y="16699"/>
                  <a:pt x="5753" y="11854"/>
                </a:cubicBezTo>
                <a:lnTo>
                  <a:pt x="5753" y="5400"/>
                </a:lnTo>
                <a:lnTo>
                  <a:pt x="6083" y="5428"/>
                </a:lnTo>
                <a:cubicBezTo>
                  <a:pt x="8716" y="5628"/>
                  <a:pt x="10617" y="4274"/>
                  <a:pt x="10642" y="4260"/>
                </a:cubicBezTo>
                <a:lnTo>
                  <a:pt x="10800" y="4132"/>
                </a:lnTo>
                <a:lnTo>
                  <a:pt x="10971" y="4260"/>
                </a:lnTo>
                <a:cubicBezTo>
                  <a:pt x="10983" y="4274"/>
                  <a:pt x="12897" y="5628"/>
                  <a:pt x="15517" y="5428"/>
                </a:cubicBezTo>
                <a:lnTo>
                  <a:pt x="15847" y="5400"/>
                </a:lnTo>
                <a:lnTo>
                  <a:pt x="15847" y="11854"/>
                </a:lnTo>
                <a:cubicBezTo>
                  <a:pt x="15847" y="16699"/>
                  <a:pt x="11105" y="18565"/>
                  <a:pt x="10898" y="18651"/>
                </a:cubicBezTo>
                <a:lnTo>
                  <a:pt x="10800" y="18679"/>
                </a:lnTo>
                <a:lnTo>
                  <a:pt x="10702" y="18651"/>
                </a:lnTo>
                <a:close/>
                <a:moveTo>
                  <a:pt x="6375" y="6169"/>
                </a:moveTo>
                <a:lnTo>
                  <a:pt x="6375" y="8392"/>
                </a:lnTo>
                <a:cubicBezTo>
                  <a:pt x="6546" y="8321"/>
                  <a:pt x="6668" y="8207"/>
                  <a:pt x="6814" y="8064"/>
                </a:cubicBezTo>
                <a:cubicBezTo>
                  <a:pt x="7082" y="7822"/>
                  <a:pt x="7399" y="7523"/>
                  <a:pt x="7960" y="7523"/>
                </a:cubicBezTo>
                <a:cubicBezTo>
                  <a:pt x="8521" y="7523"/>
                  <a:pt x="8837" y="7822"/>
                  <a:pt x="9093" y="8064"/>
                </a:cubicBezTo>
                <a:cubicBezTo>
                  <a:pt x="9325" y="8278"/>
                  <a:pt x="9508" y="8449"/>
                  <a:pt x="9849" y="8449"/>
                </a:cubicBezTo>
                <a:cubicBezTo>
                  <a:pt x="10191" y="8449"/>
                  <a:pt x="10373" y="8278"/>
                  <a:pt x="10605" y="8064"/>
                </a:cubicBezTo>
                <a:cubicBezTo>
                  <a:pt x="10861" y="7822"/>
                  <a:pt x="11190" y="7523"/>
                  <a:pt x="11751" y="7523"/>
                </a:cubicBezTo>
                <a:cubicBezTo>
                  <a:pt x="12299" y="7523"/>
                  <a:pt x="12628" y="7822"/>
                  <a:pt x="12884" y="8064"/>
                </a:cubicBezTo>
                <a:cubicBezTo>
                  <a:pt x="13116" y="8278"/>
                  <a:pt x="13299" y="8449"/>
                  <a:pt x="13640" y="8449"/>
                </a:cubicBezTo>
                <a:cubicBezTo>
                  <a:pt x="13981" y="8449"/>
                  <a:pt x="14164" y="8278"/>
                  <a:pt x="14396" y="8064"/>
                </a:cubicBezTo>
                <a:cubicBezTo>
                  <a:pt x="14603" y="7879"/>
                  <a:pt x="14847" y="7651"/>
                  <a:pt x="15225" y="7566"/>
                </a:cubicBezTo>
                <a:lnTo>
                  <a:pt x="15225" y="6169"/>
                </a:lnTo>
                <a:cubicBezTo>
                  <a:pt x="12994" y="6255"/>
                  <a:pt x="11312" y="5315"/>
                  <a:pt x="10800" y="4987"/>
                </a:cubicBezTo>
                <a:cubicBezTo>
                  <a:pt x="10288" y="5315"/>
                  <a:pt x="8606" y="6255"/>
                  <a:pt x="6375" y="6169"/>
                </a:cubicBezTo>
                <a:close/>
                <a:moveTo>
                  <a:pt x="6375" y="11854"/>
                </a:moveTo>
                <a:cubicBezTo>
                  <a:pt x="6375" y="13137"/>
                  <a:pt x="6777" y="14205"/>
                  <a:pt x="7338" y="15060"/>
                </a:cubicBezTo>
                <a:lnTo>
                  <a:pt x="7338" y="11555"/>
                </a:lnTo>
                <a:lnTo>
                  <a:pt x="7960" y="11555"/>
                </a:lnTo>
                <a:lnTo>
                  <a:pt x="7960" y="15858"/>
                </a:lnTo>
                <a:cubicBezTo>
                  <a:pt x="8094" y="16015"/>
                  <a:pt x="8240" y="16172"/>
                  <a:pt x="8386" y="16300"/>
                </a:cubicBezTo>
                <a:lnTo>
                  <a:pt x="8386" y="10045"/>
                </a:lnTo>
                <a:lnTo>
                  <a:pt x="9008" y="10045"/>
                </a:lnTo>
                <a:lnTo>
                  <a:pt x="9008" y="16841"/>
                </a:lnTo>
                <a:cubicBezTo>
                  <a:pt x="9154" y="16955"/>
                  <a:pt x="9301" y="17055"/>
                  <a:pt x="9435" y="17155"/>
                </a:cubicBezTo>
                <a:lnTo>
                  <a:pt x="9435" y="12481"/>
                </a:lnTo>
                <a:lnTo>
                  <a:pt x="10056" y="12481"/>
                </a:lnTo>
                <a:lnTo>
                  <a:pt x="10056" y="17539"/>
                </a:lnTo>
                <a:cubicBezTo>
                  <a:pt x="10227" y="17639"/>
                  <a:pt x="10361" y="17710"/>
                  <a:pt x="10495" y="17767"/>
                </a:cubicBezTo>
                <a:lnTo>
                  <a:pt x="10495" y="10658"/>
                </a:lnTo>
                <a:lnTo>
                  <a:pt x="11117" y="10658"/>
                </a:lnTo>
                <a:lnTo>
                  <a:pt x="11117" y="17767"/>
                </a:lnTo>
                <a:cubicBezTo>
                  <a:pt x="11239" y="17710"/>
                  <a:pt x="11385" y="17639"/>
                  <a:pt x="11544" y="17539"/>
                </a:cubicBezTo>
                <a:lnTo>
                  <a:pt x="11544" y="11555"/>
                </a:lnTo>
                <a:lnTo>
                  <a:pt x="12165" y="11555"/>
                </a:lnTo>
                <a:lnTo>
                  <a:pt x="12165" y="17155"/>
                </a:lnTo>
                <a:cubicBezTo>
                  <a:pt x="12299" y="17055"/>
                  <a:pt x="12446" y="16955"/>
                  <a:pt x="12592" y="16841"/>
                </a:cubicBezTo>
                <a:lnTo>
                  <a:pt x="12592" y="9731"/>
                </a:lnTo>
                <a:lnTo>
                  <a:pt x="13214" y="9731"/>
                </a:lnTo>
                <a:lnTo>
                  <a:pt x="13214" y="16300"/>
                </a:lnTo>
                <a:cubicBezTo>
                  <a:pt x="13360" y="16172"/>
                  <a:pt x="13506" y="16015"/>
                  <a:pt x="13640" y="15858"/>
                </a:cubicBezTo>
                <a:lnTo>
                  <a:pt x="13640" y="10658"/>
                </a:lnTo>
                <a:lnTo>
                  <a:pt x="14262" y="10658"/>
                </a:lnTo>
                <a:lnTo>
                  <a:pt x="14262" y="15060"/>
                </a:lnTo>
                <a:cubicBezTo>
                  <a:pt x="14823" y="14205"/>
                  <a:pt x="15225" y="13137"/>
                  <a:pt x="15225" y="11854"/>
                </a:cubicBezTo>
                <a:lnTo>
                  <a:pt x="15225" y="8307"/>
                </a:lnTo>
                <a:cubicBezTo>
                  <a:pt x="15054" y="8378"/>
                  <a:pt x="14932" y="8492"/>
                  <a:pt x="14786" y="8634"/>
                </a:cubicBezTo>
                <a:cubicBezTo>
                  <a:pt x="14518" y="8877"/>
                  <a:pt x="14201" y="9176"/>
                  <a:pt x="13640" y="9176"/>
                </a:cubicBezTo>
                <a:cubicBezTo>
                  <a:pt x="13079" y="9176"/>
                  <a:pt x="12763" y="8877"/>
                  <a:pt x="12507" y="8634"/>
                </a:cubicBezTo>
                <a:cubicBezTo>
                  <a:pt x="12275" y="8421"/>
                  <a:pt x="12092" y="8250"/>
                  <a:pt x="11751" y="8250"/>
                </a:cubicBezTo>
                <a:cubicBezTo>
                  <a:pt x="11409" y="8250"/>
                  <a:pt x="11227" y="8421"/>
                  <a:pt x="10995" y="8634"/>
                </a:cubicBezTo>
                <a:cubicBezTo>
                  <a:pt x="10739" y="8877"/>
                  <a:pt x="10410" y="9176"/>
                  <a:pt x="9849" y="9176"/>
                </a:cubicBezTo>
                <a:cubicBezTo>
                  <a:pt x="9301" y="9176"/>
                  <a:pt x="8972" y="8877"/>
                  <a:pt x="8716" y="8634"/>
                </a:cubicBezTo>
                <a:cubicBezTo>
                  <a:pt x="8484" y="8421"/>
                  <a:pt x="8301" y="8250"/>
                  <a:pt x="7960" y="8250"/>
                </a:cubicBezTo>
                <a:cubicBezTo>
                  <a:pt x="7619" y="8250"/>
                  <a:pt x="7436" y="8421"/>
                  <a:pt x="7204" y="8634"/>
                </a:cubicBezTo>
                <a:cubicBezTo>
                  <a:pt x="6997" y="8820"/>
                  <a:pt x="6753" y="9062"/>
                  <a:pt x="6375" y="9133"/>
                </a:cubicBezTo>
                <a:lnTo>
                  <a:pt x="6375" y="118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0" name="Shape"/>
          <p:cNvSpPr/>
          <p:nvPr/>
        </p:nvSpPr>
        <p:spPr>
          <a:xfrm>
            <a:off x="17907371" y="4656219"/>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07" y="9503"/>
                </a:lnTo>
                <a:lnTo>
                  <a:pt x="19441" y="10786"/>
                </a:lnTo>
                <a:cubicBezTo>
                  <a:pt x="19429" y="5243"/>
                  <a:pt x="15563" y="727"/>
                  <a:pt x="10806" y="727"/>
                </a:cubicBezTo>
                <a:cubicBezTo>
                  <a:pt x="6745" y="727"/>
                  <a:pt x="3183" y="4089"/>
                  <a:pt x="2354" y="8706"/>
                </a:cubicBezTo>
                <a:lnTo>
                  <a:pt x="1744" y="8563"/>
                </a:lnTo>
                <a:cubicBezTo>
                  <a:pt x="2647" y="3605"/>
                  <a:pt x="6452" y="0"/>
                  <a:pt x="10806" y="0"/>
                </a:cubicBezTo>
                <a:cubicBezTo>
                  <a:pt x="15892" y="0"/>
                  <a:pt x="20051" y="4830"/>
                  <a:pt x="20063" y="10786"/>
                </a:cubicBezTo>
                <a:lnTo>
                  <a:pt x="21161" y="9475"/>
                </a:lnTo>
                <a:close/>
                <a:moveTo>
                  <a:pt x="10806" y="20873"/>
                </a:moveTo>
                <a:cubicBezTo>
                  <a:pt x="6049" y="20873"/>
                  <a:pt x="2171" y="16357"/>
                  <a:pt x="2159" y="10814"/>
                </a:cubicBezTo>
                <a:lnTo>
                  <a:pt x="3293" y="12097"/>
                </a:lnTo>
                <a:lnTo>
                  <a:pt x="3720" y="11584"/>
                </a:lnTo>
                <a:lnTo>
                  <a:pt x="1842" y="9446"/>
                </a:lnTo>
                <a:lnTo>
                  <a:pt x="0" y="11626"/>
                </a:lnTo>
                <a:lnTo>
                  <a:pt x="439" y="12125"/>
                </a:lnTo>
                <a:lnTo>
                  <a:pt x="1537" y="10814"/>
                </a:lnTo>
                <a:cubicBezTo>
                  <a:pt x="1561" y="16770"/>
                  <a:pt x="5708" y="21600"/>
                  <a:pt x="10806" y="21600"/>
                </a:cubicBezTo>
                <a:cubicBezTo>
                  <a:pt x="15148" y="21600"/>
                  <a:pt x="18966" y="17995"/>
                  <a:pt x="19856" y="13037"/>
                </a:cubicBezTo>
                <a:lnTo>
                  <a:pt x="19246" y="12894"/>
                </a:lnTo>
                <a:cubicBezTo>
                  <a:pt x="18417" y="17511"/>
                  <a:pt x="14855" y="20873"/>
                  <a:pt x="10806" y="20873"/>
                </a:cubicBezTo>
                <a:close/>
                <a:moveTo>
                  <a:pt x="5610" y="12054"/>
                </a:moveTo>
                <a:cubicBezTo>
                  <a:pt x="5098" y="11954"/>
                  <a:pt x="4696" y="11427"/>
                  <a:pt x="4696" y="10814"/>
                </a:cubicBezTo>
                <a:cubicBezTo>
                  <a:pt x="4696" y="10173"/>
                  <a:pt x="5098" y="9646"/>
                  <a:pt x="5610" y="9546"/>
                </a:cubicBezTo>
                <a:cubicBezTo>
                  <a:pt x="6037" y="7124"/>
                  <a:pt x="7647" y="5243"/>
                  <a:pt x="9721" y="4745"/>
                </a:cubicBezTo>
                <a:cubicBezTo>
                  <a:pt x="9806" y="4146"/>
                  <a:pt x="10257" y="3690"/>
                  <a:pt x="10806" y="3690"/>
                </a:cubicBezTo>
                <a:cubicBezTo>
                  <a:pt x="11343" y="3690"/>
                  <a:pt x="11794" y="4146"/>
                  <a:pt x="11879" y="4745"/>
                </a:cubicBezTo>
                <a:cubicBezTo>
                  <a:pt x="13953" y="5243"/>
                  <a:pt x="15563" y="7124"/>
                  <a:pt x="15990" y="9546"/>
                </a:cubicBezTo>
                <a:cubicBezTo>
                  <a:pt x="16514" y="9646"/>
                  <a:pt x="16904" y="10173"/>
                  <a:pt x="16904" y="10814"/>
                </a:cubicBezTo>
                <a:cubicBezTo>
                  <a:pt x="16904" y="11427"/>
                  <a:pt x="16514" y="11954"/>
                  <a:pt x="15990" y="12054"/>
                </a:cubicBezTo>
                <a:cubicBezTo>
                  <a:pt x="15563" y="14476"/>
                  <a:pt x="13953" y="16357"/>
                  <a:pt x="11879" y="16855"/>
                </a:cubicBezTo>
                <a:cubicBezTo>
                  <a:pt x="11794" y="17454"/>
                  <a:pt x="11343" y="17910"/>
                  <a:pt x="10806" y="17910"/>
                </a:cubicBezTo>
                <a:cubicBezTo>
                  <a:pt x="10257" y="17910"/>
                  <a:pt x="9806" y="17454"/>
                  <a:pt x="9721" y="16855"/>
                </a:cubicBezTo>
                <a:cubicBezTo>
                  <a:pt x="7647" y="16357"/>
                  <a:pt x="6037" y="14476"/>
                  <a:pt x="5610" y="12054"/>
                </a:cubicBezTo>
                <a:close/>
                <a:moveTo>
                  <a:pt x="9147" y="7067"/>
                </a:moveTo>
                <a:lnTo>
                  <a:pt x="10489" y="7067"/>
                </a:lnTo>
                <a:lnTo>
                  <a:pt x="10489" y="6198"/>
                </a:lnTo>
                <a:cubicBezTo>
                  <a:pt x="10269" y="6127"/>
                  <a:pt x="10074" y="5970"/>
                  <a:pt x="9940" y="5756"/>
                </a:cubicBezTo>
                <a:cubicBezTo>
                  <a:pt x="9635" y="6070"/>
                  <a:pt x="9367" y="6511"/>
                  <a:pt x="9147" y="7067"/>
                </a:cubicBezTo>
                <a:close/>
                <a:moveTo>
                  <a:pt x="11111" y="6198"/>
                </a:moveTo>
                <a:lnTo>
                  <a:pt x="11111" y="7067"/>
                </a:lnTo>
                <a:lnTo>
                  <a:pt x="12453" y="7067"/>
                </a:lnTo>
                <a:cubicBezTo>
                  <a:pt x="12233" y="6511"/>
                  <a:pt x="11965" y="6070"/>
                  <a:pt x="11672" y="5756"/>
                </a:cubicBezTo>
                <a:cubicBezTo>
                  <a:pt x="11526" y="5970"/>
                  <a:pt x="11331" y="6127"/>
                  <a:pt x="11111" y="6198"/>
                </a:cubicBezTo>
                <a:close/>
                <a:moveTo>
                  <a:pt x="14709" y="7794"/>
                </a:moveTo>
                <a:lnTo>
                  <a:pt x="13355" y="7794"/>
                </a:lnTo>
                <a:cubicBezTo>
                  <a:pt x="13563" y="8592"/>
                  <a:pt x="13684" y="9489"/>
                  <a:pt x="13709" y="10444"/>
                </a:cubicBezTo>
                <a:lnTo>
                  <a:pt x="14746" y="10444"/>
                </a:lnTo>
                <a:cubicBezTo>
                  <a:pt x="14843" y="10073"/>
                  <a:pt x="15075" y="9774"/>
                  <a:pt x="15368" y="9617"/>
                </a:cubicBezTo>
                <a:cubicBezTo>
                  <a:pt x="15246" y="8962"/>
                  <a:pt x="15026" y="8335"/>
                  <a:pt x="14709" y="7794"/>
                </a:cubicBezTo>
                <a:close/>
                <a:moveTo>
                  <a:pt x="12453" y="14533"/>
                </a:moveTo>
                <a:lnTo>
                  <a:pt x="11111" y="14533"/>
                </a:lnTo>
                <a:lnTo>
                  <a:pt x="11111" y="15402"/>
                </a:lnTo>
                <a:cubicBezTo>
                  <a:pt x="11331" y="15473"/>
                  <a:pt x="11526" y="15630"/>
                  <a:pt x="11672" y="15844"/>
                </a:cubicBezTo>
                <a:cubicBezTo>
                  <a:pt x="11965" y="15530"/>
                  <a:pt x="12233" y="15089"/>
                  <a:pt x="12453" y="14533"/>
                </a:cubicBezTo>
                <a:close/>
                <a:moveTo>
                  <a:pt x="10489" y="15402"/>
                </a:moveTo>
                <a:lnTo>
                  <a:pt x="10489" y="14533"/>
                </a:lnTo>
                <a:lnTo>
                  <a:pt x="9147" y="14533"/>
                </a:lnTo>
                <a:cubicBezTo>
                  <a:pt x="9367" y="15089"/>
                  <a:pt x="9635" y="15530"/>
                  <a:pt x="9940" y="15844"/>
                </a:cubicBezTo>
                <a:cubicBezTo>
                  <a:pt x="10074" y="15630"/>
                  <a:pt x="10269" y="15473"/>
                  <a:pt x="10489" y="15402"/>
                </a:cubicBezTo>
                <a:close/>
                <a:moveTo>
                  <a:pt x="10489" y="13806"/>
                </a:moveTo>
                <a:lnTo>
                  <a:pt x="10489" y="11156"/>
                </a:lnTo>
                <a:lnTo>
                  <a:pt x="8513" y="11156"/>
                </a:lnTo>
                <a:cubicBezTo>
                  <a:pt x="8550" y="12125"/>
                  <a:pt x="8684" y="13023"/>
                  <a:pt x="8903" y="13806"/>
                </a:cubicBezTo>
                <a:lnTo>
                  <a:pt x="10489" y="13806"/>
                </a:lnTo>
                <a:close/>
                <a:moveTo>
                  <a:pt x="12697" y="13806"/>
                </a:moveTo>
                <a:cubicBezTo>
                  <a:pt x="12916" y="13023"/>
                  <a:pt x="13062" y="12125"/>
                  <a:pt x="13087" y="11156"/>
                </a:cubicBezTo>
                <a:lnTo>
                  <a:pt x="11111" y="11156"/>
                </a:lnTo>
                <a:lnTo>
                  <a:pt x="11111" y="13806"/>
                </a:lnTo>
                <a:lnTo>
                  <a:pt x="12697" y="13806"/>
                </a:lnTo>
                <a:close/>
                <a:moveTo>
                  <a:pt x="13355" y="13806"/>
                </a:moveTo>
                <a:lnTo>
                  <a:pt x="14709" y="13806"/>
                </a:lnTo>
                <a:cubicBezTo>
                  <a:pt x="15026" y="13265"/>
                  <a:pt x="15246" y="12638"/>
                  <a:pt x="15368" y="11983"/>
                </a:cubicBezTo>
                <a:cubicBezTo>
                  <a:pt x="15075" y="11826"/>
                  <a:pt x="14843" y="11527"/>
                  <a:pt x="14746" y="11156"/>
                </a:cubicBezTo>
                <a:lnTo>
                  <a:pt x="13709" y="11156"/>
                </a:lnTo>
                <a:cubicBezTo>
                  <a:pt x="13684" y="12111"/>
                  <a:pt x="13563" y="13008"/>
                  <a:pt x="13355" y="13806"/>
                </a:cubicBezTo>
                <a:close/>
                <a:moveTo>
                  <a:pt x="12697" y="7794"/>
                </a:moveTo>
                <a:lnTo>
                  <a:pt x="11111" y="7794"/>
                </a:lnTo>
                <a:lnTo>
                  <a:pt x="11111" y="10444"/>
                </a:lnTo>
                <a:lnTo>
                  <a:pt x="13087" y="10444"/>
                </a:lnTo>
                <a:cubicBezTo>
                  <a:pt x="13062" y="9475"/>
                  <a:pt x="12916" y="8577"/>
                  <a:pt x="12697" y="7794"/>
                </a:cubicBezTo>
                <a:close/>
                <a:moveTo>
                  <a:pt x="8513" y="10444"/>
                </a:moveTo>
                <a:lnTo>
                  <a:pt x="10489" y="10444"/>
                </a:lnTo>
                <a:lnTo>
                  <a:pt x="10489" y="7794"/>
                </a:lnTo>
                <a:lnTo>
                  <a:pt x="8903" y="7794"/>
                </a:lnTo>
                <a:cubicBezTo>
                  <a:pt x="8684" y="8577"/>
                  <a:pt x="8550" y="9475"/>
                  <a:pt x="8513" y="10444"/>
                </a:cubicBezTo>
                <a:close/>
                <a:moveTo>
                  <a:pt x="8245" y="7794"/>
                </a:moveTo>
                <a:lnTo>
                  <a:pt x="6891" y="7794"/>
                </a:lnTo>
                <a:cubicBezTo>
                  <a:pt x="6586" y="8335"/>
                  <a:pt x="6354" y="8962"/>
                  <a:pt x="6232" y="9617"/>
                </a:cubicBezTo>
                <a:cubicBezTo>
                  <a:pt x="6525" y="9774"/>
                  <a:pt x="6757" y="10073"/>
                  <a:pt x="6854" y="10444"/>
                </a:cubicBezTo>
                <a:lnTo>
                  <a:pt x="7891" y="10444"/>
                </a:lnTo>
                <a:cubicBezTo>
                  <a:pt x="7916" y="9489"/>
                  <a:pt x="8050" y="8592"/>
                  <a:pt x="8245" y="7794"/>
                </a:cubicBezTo>
                <a:close/>
                <a:moveTo>
                  <a:pt x="6232" y="11983"/>
                </a:moveTo>
                <a:cubicBezTo>
                  <a:pt x="6354" y="12638"/>
                  <a:pt x="6586" y="13265"/>
                  <a:pt x="6891" y="13806"/>
                </a:cubicBezTo>
                <a:lnTo>
                  <a:pt x="8245" y="13806"/>
                </a:lnTo>
                <a:cubicBezTo>
                  <a:pt x="8050" y="13008"/>
                  <a:pt x="7916" y="12111"/>
                  <a:pt x="7891" y="11156"/>
                </a:cubicBezTo>
                <a:lnTo>
                  <a:pt x="6854" y="11156"/>
                </a:lnTo>
                <a:cubicBezTo>
                  <a:pt x="6757" y="11527"/>
                  <a:pt x="6525" y="11826"/>
                  <a:pt x="6232" y="11983"/>
                </a:cubicBezTo>
                <a:close/>
                <a:moveTo>
                  <a:pt x="9135" y="15901"/>
                </a:moveTo>
                <a:cubicBezTo>
                  <a:pt x="8879" y="15530"/>
                  <a:pt x="8660" y="15060"/>
                  <a:pt x="8464" y="14533"/>
                </a:cubicBezTo>
                <a:lnTo>
                  <a:pt x="7379" y="14533"/>
                </a:lnTo>
                <a:cubicBezTo>
                  <a:pt x="7867" y="15131"/>
                  <a:pt x="8464" y="15602"/>
                  <a:pt x="9135" y="15901"/>
                </a:cubicBezTo>
                <a:close/>
                <a:moveTo>
                  <a:pt x="11282" y="16627"/>
                </a:moveTo>
                <a:cubicBezTo>
                  <a:pt x="11282" y="16314"/>
                  <a:pt x="11062" y="16072"/>
                  <a:pt x="10806" y="16072"/>
                </a:cubicBezTo>
                <a:cubicBezTo>
                  <a:pt x="10538" y="16072"/>
                  <a:pt x="10318" y="16328"/>
                  <a:pt x="10318" y="16627"/>
                </a:cubicBezTo>
                <a:cubicBezTo>
                  <a:pt x="10318" y="16941"/>
                  <a:pt x="10538" y="17183"/>
                  <a:pt x="10806" y="17183"/>
                </a:cubicBezTo>
                <a:cubicBezTo>
                  <a:pt x="11062" y="17183"/>
                  <a:pt x="11282" y="16941"/>
                  <a:pt x="11282" y="16627"/>
                </a:cubicBezTo>
                <a:close/>
                <a:moveTo>
                  <a:pt x="14221" y="14533"/>
                </a:moveTo>
                <a:lnTo>
                  <a:pt x="13136" y="14533"/>
                </a:lnTo>
                <a:cubicBezTo>
                  <a:pt x="12953" y="15060"/>
                  <a:pt x="12721" y="15530"/>
                  <a:pt x="12465" y="15901"/>
                </a:cubicBezTo>
                <a:cubicBezTo>
                  <a:pt x="13136" y="15602"/>
                  <a:pt x="13733" y="15131"/>
                  <a:pt x="14221" y="14533"/>
                </a:cubicBezTo>
                <a:close/>
                <a:moveTo>
                  <a:pt x="15794" y="10244"/>
                </a:moveTo>
                <a:cubicBezTo>
                  <a:pt x="15526" y="10244"/>
                  <a:pt x="15319" y="10501"/>
                  <a:pt x="15319" y="10814"/>
                </a:cubicBezTo>
                <a:cubicBezTo>
                  <a:pt x="15319" y="11113"/>
                  <a:pt x="15538" y="11356"/>
                  <a:pt x="15807" y="11356"/>
                </a:cubicBezTo>
                <a:cubicBezTo>
                  <a:pt x="16063" y="11356"/>
                  <a:pt x="16282" y="11113"/>
                  <a:pt x="16282" y="10814"/>
                </a:cubicBezTo>
                <a:cubicBezTo>
                  <a:pt x="16282" y="10501"/>
                  <a:pt x="16051" y="10244"/>
                  <a:pt x="15794" y="10244"/>
                </a:cubicBezTo>
                <a:close/>
                <a:moveTo>
                  <a:pt x="12465" y="5699"/>
                </a:moveTo>
                <a:cubicBezTo>
                  <a:pt x="12721" y="6070"/>
                  <a:pt x="12953" y="6540"/>
                  <a:pt x="13136" y="7067"/>
                </a:cubicBezTo>
                <a:lnTo>
                  <a:pt x="14221" y="7067"/>
                </a:lnTo>
                <a:cubicBezTo>
                  <a:pt x="13733" y="6469"/>
                  <a:pt x="13136" y="5998"/>
                  <a:pt x="12465" y="5699"/>
                </a:cubicBezTo>
                <a:close/>
                <a:moveTo>
                  <a:pt x="10318" y="4973"/>
                </a:moveTo>
                <a:cubicBezTo>
                  <a:pt x="10318" y="5286"/>
                  <a:pt x="10538" y="5528"/>
                  <a:pt x="10806" y="5528"/>
                </a:cubicBezTo>
                <a:cubicBezTo>
                  <a:pt x="11062" y="5528"/>
                  <a:pt x="11282" y="5286"/>
                  <a:pt x="11282" y="4973"/>
                </a:cubicBezTo>
                <a:cubicBezTo>
                  <a:pt x="11282" y="4659"/>
                  <a:pt x="11062" y="4417"/>
                  <a:pt x="10806" y="4417"/>
                </a:cubicBezTo>
                <a:cubicBezTo>
                  <a:pt x="10538" y="4417"/>
                  <a:pt x="10318" y="4659"/>
                  <a:pt x="10318" y="4973"/>
                </a:cubicBezTo>
                <a:close/>
                <a:moveTo>
                  <a:pt x="7379" y="7067"/>
                </a:moveTo>
                <a:lnTo>
                  <a:pt x="8464" y="7067"/>
                </a:lnTo>
                <a:cubicBezTo>
                  <a:pt x="8660" y="6540"/>
                  <a:pt x="8879" y="6070"/>
                  <a:pt x="9135" y="5699"/>
                </a:cubicBezTo>
                <a:cubicBezTo>
                  <a:pt x="8464" y="5998"/>
                  <a:pt x="7867" y="6469"/>
                  <a:pt x="7379" y="7067"/>
                </a:cubicBezTo>
                <a:close/>
                <a:moveTo>
                  <a:pt x="5806" y="11356"/>
                </a:moveTo>
                <a:cubicBezTo>
                  <a:pt x="6062" y="11356"/>
                  <a:pt x="6281" y="11113"/>
                  <a:pt x="6281" y="10814"/>
                </a:cubicBezTo>
                <a:cubicBezTo>
                  <a:pt x="6281" y="10501"/>
                  <a:pt x="6062" y="10244"/>
                  <a:pt x="5806" y="10244"/>
                </a:cubicBezTo>
                <a:cubicBezTo>
                  <a:pt x="5537" y="10244"/>
                  <a:pt x="5318" y="10501"/>
                  <a:pt x="5318" y="10814"/>
                </a:cubicBezTo>
                <a:cubicBezTo>
                  <a:pt x="5318" y="11113"/>
                  <a:pt x="5537" y="11356"/>
                  <a:pt x="5806" y="1135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1" name="Shape"/>
          <p:cNvSpPr/>
          <p:nvPr/>
        </p:nvSpPr>
        <p:spPr>
          <a:xfrm>
            <a:off x="19772059" y="6456573"/>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49" y="9475"/>
                </a:moveTo>
                <a:lnTo>
                  <a:pt x="21600" y="9974"/>
                </a:lnTo>
                <a:lnTo>
                  <a:pt x="19759" y="12154"/>
                </a:lnTo>
                <a:lnTo>
                  <a:pt x="17870" y="10016"/>
                </a:lnTo>
                <a:lnTo>
                  <a:pt x="18309" y="9503"/>
                </a:lnTo>
                <a:lnTo>
                  <a:pt x="19430" y="10786"/>
                </a:lnTo>
                <a:cubicBezTo>
                  <a:pt x="19430" y="5243"/>
                  <a:pt x="15554" y="727"/>
                  <a:pt x="10800" y="727"/>
                </a:cubicBezTo>
                <a:cubicBezTo>
                  <a:pt x="6741" y="727"/>
                  <a:pt x="3194" y="4089"/>
                  <a:pt x="2353" y="8706"/>
                </a:cubicBezTo>
                <a:lnTo>
                  <a:pt x="1743" y="8563"/>
                </a:lnTo>
                <a:cubicBezTo>
                  <a:pt x="2645" y="3605"/>
                  <a:pt x="6448" y="0"/>
                  <a:pt x="10800" y="0"/>
                </a:cubicBezTo>
                <a:cubicBezTo>
                  <a:pt x="15895" y="0"/>
                  <a:pt x="20040" y="4830"/>
                  <a:pt x="20052" y="10786"/>
                </a:cubicBezTo>
                <a:lnTo>
                  <a:pt x="21149" y="9475"/>
                </a:lnTo>
                <a:close/>
                <a:moveTo>
                  <a:pt x="10800" y="20873"/>
                </a:moveTo>
                <a:cubicBezTo>
                  <a:pt x="6046" y="20873"/>
                  <a:pt x="2182" y="16357"/>
                  <a:pt x="2170" y="10814"/>
                </a:cubicBezTo>
                <a:lnTo>
                  <a:pt x="3291" y="12097"/>
                </a:lnTo>
                <a:lnTo>
                  <a:pt x="3730" y="11584"/>
                </a:lnTo>
                <a:lnTo>
                  <a:pt x="1853" y="9446"/>
                </a:lnTo>
                <a:lnTo>
                  <a:pt x="0" y="11626"/>
                </a:lnTo>
                <a:lnTo>
                  <a:pt x="451" y="12125"/>
                </a:lnTo>
                <a:lnTo>
                  <a:pt x="1548" y="10814"/>
                </a:lnTo>
                <a:cubicBezTo>
                  <a:pt x="1560" y="16770"/>
                  <a:pt x="5705" y="21600"/>
                  <a:pt x="10800" y="21600"/>
                </a:cubicBezTo>
                <a:cubicBezTo>
                  <a:pt x="15152" y="21600"/>
                  <a:pt x="18955" y="17995"/>
                  <a:pt x="19857" y="13037"/>
                </a:cubicBezTo>
                <a:lnTo>
                  <a:pt x="19247" y="12894"/>
                </a:lnTo>
                <a:cubicBezTo>
                  <a:pt x="18406" y="17511"/>
                  <a:pt x="14859" y="20873"/>
                  <a:pt x="10800" y="20873"/>
                </a:cubicBezTo>
                <a:close/>
                <a:moveTo>
                  <a:pt x="15054" y="16528"/>
                </a:moveTo>
                <a:lnTo>
                  <a:pt x="6546" y="16528"/>
                </a:lnTo>
                <a:lnTo>
                  <a:pt x="6546" y="5072"/>
                </a:lnTo>
                <a:lnTo>
                  <a:pt x="15054" y="5072"/>
                </a:lnTo>
                <a:lnTo>
                  <a:pt x="15054" y="16528"/>
                </a:lnTo>
                <a:close/>
                <a:moveTo>
                  <a:pt x="14433" y="5799"/>
                </a:moveTo>
                <a:lnTo>
                  <a:pt x="7167" y="5799"/>
                </a:lnTo>
                <a:lnTo>
                  <a:pt x="7167" y="15801"/>
                </a:lnTo>
                <a:lnTo>
                  <a:pt x="14433" y="15801"/>
                </a:lnTo>
                <a:lnTo>
                  <a:pt x="14433" y="5799"/>
                </a:lnTo>
                <a:close/>
                <a:moveTo>
                  <a:pt x="13738" y="9788"/>
                </a:moveTo>
                <a:lnTo>
                  <a:pt x="7862" y="9788"/>
                </a:lnTo>
                <a:lnTo>
                  <a:pt x="7862" y="6611"/>
                </a:lnTo>
                <a:lnTo>
                  <a:pt x="13738" y="6611"/>
                </a:lnTo>
                <a:lnTo>
                  <a:pt x="13738" y="9788"/>
                </a:lnTo>
                <a:close/>
                <a:moveTo>
                  <a:pt x="13116" y="7323"/>
                </a:moveTo>
                <a:lnTo>
                  <a:pt x="8484" y="7323"/>
                </a:lnTo>
                <a:lnTo>
                  <a:pt x="8484" y="9062"/>
                </a:lnTo>
                <a:lnTo>
                  <a:pt x="13116" y="9062"/>
                </a:lnTo>
                <a:lnTo>
                  <a:pt x="13116" y="7323"/>
                </a:lnTo>
                <a:close/>
                <a:moveTo>
                  <a:pt x="12641" y="11313"/>
                </a:moveTo>
                <a:lnTo>
                  <a:pt x="13701" y="11313"/>
                </a:lnTo>
                <a:lnTo>
                  <a:pt x="13701" y="10601"/>
                </a:lnTo>
                <a:lnTo>
                  <a:pt x="12641" y="10601"/>
                </a:lnTo>
                <a:lnTo>
                  <a:pt x="12641" y="11313"/>
                </a:lnTo>
                <a:close/>
                <a:moveTo>
                  <a:pt x="11068" y="11313"/>
                </a:moveTo>
                <a:lnTo>
                  <a:pt x="12116" y="11313"/>
                </a:lnTo>
                <a:lnTo>
                  <a:pt x="12116" y="10601"/>
                </a:lnTo>
                <a:lnTo>
                  <a:pt x="11068" y="10601"/>
                </a:lnTo>
                <a:lnTo>
                  <a:pt x="11068" y="11313"/>
                </a:lnTo>
                <a:close/>
                <a:moveTo>
                  <a:pt x="9484" y="11313"/>
                </a:moveTo>
                <a:lnTo>
                  <a:pt x="10544" y="11313"/>
                </a:lnTo>
                <a:lnTo>
                  <a:pt x="10544" y="10601"/>
                </a:lnTo>
                <a:lnTo>
                  <a:pt x="9484" y="10601"/>
                </a:lnTo>
                <a:lnTo>
                  <a:pt x="9484" y="11313"/>
                </a:lnTo>
                <a:close/>
                <a:moveTo>
                  <a:pt x="7911" y="11313"/>
                </a:moveTo>
                <a:lnTo>
                  <a:pt x="8959" y="11313"/>
                </a:lnTo>
                <a:lnTo>
                  <a:pt x="8959" y="10601"/>
                </a:lnTo>
                <a:lnTo>
                  <a:pt x="7911" y="10601"/>
                </a:lnTo>
                <a:lnTo>
                  <a:pt x="7911" y="11313"/>
                </a:lnTo>
                <a:close/>
                <a:moveTo>
                  <a:pt x="12641" y="12538"/>
                </a:moveTo>
                <a:lnTo>
                  <a:pt x="13701" y="12538"/>
                </a:lnTo>
                <a:lnTo>
                  <a:pt x="13701" y="11812"/>
                </a:lnTo>
                <a:lnTo>
                  <a:pt x="12641" y="11812"/>
                </a:lnTo>
                <a:lnTo>
                  <a:pt x="12641" y="12538"/>
                </a:lnTo>
                <a:close/>
                <a:moveTo>
                  <a:pt x="11068" y="12538"/>
                </a:moveTo>
                <a:lnTo>
                  <a:pt x="12116" y="12538"/>
                </a:lnTo>
                <a:lnTo>
                  <a:pt x="12116" y="11812"/>
                </a:lnTo>
                <a:lnTo>
                  <a:pt x="11068" y="11812"/>
                </a:lnTo>
                <a:lnTo>
                  <a:pt x="11068" y="12538"/>
                </a:lnTo>
                <a:close/>
                <a:moveTo>
                  <a:pt x="9484" y="12538"/>
                </a:moveTo>
                <a:lnTo>
                  <a:pt x="10544" y="12538"/>
                </a:lnTo>
                <a:lnTo>
                  <a:pt x="10544" y="11812"/>
                </a:lnTo>
                <a:lnTo>
                  <a:pt x="9484" y="11812"/>
                </a:lnTo>
                <a:lnTo>
                  <a:pt x="9484" y="12538"/>
                </a:lnTo>
                <a:close/>
                <a:moveTo>
                  <a:pt x="7911" y="12538"/>
                </a:moveTo>
                <a:lnTo>
                  <a:pt x="8959" y="12538"/>
                </a:lnTo>
                <a:lnTo>
                  <a:pt x="8959" y="11812"/>
                </a:lnTo>
                <a:lnTo>
                  <a:pt x="7911" y="11812"/>
                </a:lnTo>
                <a:lnTo>
                  <a:pt x="7911" y="12538"/>
                </a:lnTo>
                <a:close/>
                <a:moveTo>
                  <a:pt x="12641" y="13764"/>
                </a:moveTo>
                <a:lnTo>
                  <a:pt x="13701" y="13764"/>
                </a:lnTo>
                <a:lnTo>
                  <a:pt x="13701" y="13037"/>
                </a:lnTo>
                <a:lnTo>
                  <a:pt x="12641" y="13037"/>
                </a:lnTo>
                <a:lnTo>
                  <a:pt x="12641" y="13764"/>
                </a:lnTo>
                <a:close/>
                <a:moveTo>
                  <a:pt x="11068" y="13764"/>
                </a:moveTo>
                <a:lnTo>
                  <a:pt x="12116" y="13764"/>
                </a:lnTo>
                <a:lnTo>
                  <a:pt x="12116" y="13037"/>
                </a:lnTo>
                <a:lnTo>
                  <a:pt x="11068" y="13037"/>
                </a:lnTo>
                <a:lnTo>
                  <a:pt x="11068" y="13764"/>
                </a:lnTo>
                <a:close/>
                <a:moveTo>
                  <a:pt x="9484" y="13764"/>
                </a:moveTo>
                <a:lnTo>
                  <a:pt x="10544" y="13764"/>
                </a:lnTo>
                <a:lnTo>
                  <a:pt x="10544" y="13037"/>
                </a:lnTo>
                <a:lnTo>
                  <a:pt x="9484" y="13037"/>
                </a:lnTo>
                <a:lnTo>
                  <a:pt x="9484" y="13764"/>
                </a:lnTo>
                <a:close/>
                <a:moveTo>
                  <a:pt x="7911" y="13764"/>
                </a:moveTo>
                <a:lnTo>
                  <a:pt x="8959" y="13764"/>
                </a:lnTo>
                <a:lnTo>
                  <a:pt x="8959" y="13037"/>
                </a:lnTo>
                <a:lnTo>
                  <a:pt x="7911" y="13037"/>
                </a:lnTo>
                <a:lnTo>
                  <a:pt x="7911" y="13764"/>
                </a:lnTo>
                <a:close/>
                <a:moveTo>
                  <a:pt x="12641" y="14989"/>
                </a:moveTo>
                <a:lnTo>
                  <a:pt x="13701" y="14989"/>
                </a:lnTo>
                <a:lnTo>
                  <a:pt x="13701" y="14277"/>
                </a:lnTo>
                <a:lnTo>
                  <a:pt x="12641" y="14277"/>
                </a:lnTo>
                <a:lnTo>
                  <a:pt x="12641" y="14989"/>
                </a:lnTo>
                <a:close/>
                <a:moveTo>
                  <a:pt x="11068" y="14989"/>
                </a:moveTo>
                <a:lnTo>
                  <a:pt x="12116" y="14989"/>
                </a:lnTo>
                <a:lnTo>
                  <a:pt x="12116" y="14277"/>
                </a:lnTo>
                <a:lnTo>
                  <a:pt x="11068" y="14277"/>
                </a:lnTo>
                <a:lnTo>
                  <a:pt x="11068" y="14989"/>
                </a:lnTo>
                <a:close/>
                <a:moveTo>
                  <a:pt x="9484" y="14989"/>
                </a:moveTo>
                <a:lnTo>
                  <a:pt x="10544" y="14989"/>
                </a:lnTo>
                <a:lnTo>
                  <a:pt x="10544" y="14277"/>
                </a:lnTo>
                <a:lnTo>
                  <a:pt x="9484" y="14277"/>
                </a:lnTo>
                <a:lnTo>
                  <a:pt x="9484" y="14989"/>
                </a:lnTo>
                <a:close/>
                <a:moveTo>
                  <a:pt x="7911" y="14989"/>
                </a:moveTo>
                <a:lnTo>
                  <a:pt x="8959" y="14989"/>
                </a:lnTo>
                <a:lnTo>
                  <a:pt x="8959" y="14277"/>
                </a:lnTo>
                <a:lnTo>
                  <a:pt x="7911" y="14277"/>
                </a:lnTo>
                <a:lnTo>
                  <a:pt x="7911" y="14989"/>
                </a:lnTo>
                <a:close/>
                <a:moveTo>
                  <a:pt x="12689" y="7893"/>
                </a:moveTo>
                <a:lnTo>
                  <a:pt x="12068" y="7893"/>
                </a:lnTo>
                <a:lnTo>
                  <a:pt x="12068" y="8506"/>
                </a:lnTo>
                <a:lnTo>
                  <a:pt x="12689" y="8506"/>
                </a:lnTo>
                <a:lnTo>
                  <a:pt x="12689" y="7893"/>
                </a:lnTo>
                <a:close/>
                <a:moveTo>
                  <a:pt x="11641" y="7893"/>
                </a:moveTo>
                <a:lnTo>
                  <a:pt x="11019" y="7893"/>
                </a:lnTo>
                <a:lnTo>
                  <a:pt x="11019" y="8506"/>
                </a:lnTo>
                <a:lnTo>
                  <a:pt x="11641" y="8506"/>
                </a:lnTo>
                <a:lnTo>
                  <a:pt x="11641" y="7893"/>
                </a:lnTo>
                <a:close/>
                <a:moveTo>
                  <a:pt x="10581" y="7893"/>
                </a:moveTo>
                <a:lnTo>
                  <a:pt x="9971" y="7893"/>
                </a:lnTo>
                <a:lnTo>
                  <a:pt x="9971" y="8506"/>
                </a:lnTo>
                <a:lnTo>
                  <a:pt x="10581" y="8506"/>
                </a:lnTo>
                <a:lnTo>
                  <a:pt x="10581" y="789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2" name="Shape"/>
          <p:cNvSpPr/>
          <p:nvPr/>
        </p:nvSpPr>
        <p:spPr>
          <a:xfrm>
            <a:off x="21536153" y="4656219"/>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68" y="10016"/>
                </a:lnTo>
                <a:lnTo>
                  <a:pt x="18307" y="9503"/>
                </a:lnTo>
                <a:lnTo>
                  <a:pt x="19429" y="10786"/>
                </a:lnTo>
                <a:cubicBezTo>
                  <a:pt x="19429" y="5243"/>
                  <a:pt x="15551" y="727"/>
                  <a:pt x="10794" y="727"/>
                </a:cubicBezTo>
                <a:cubicBezTo>
                  <a:pt x="6745" y="727"/>
                  <a:pt x="3183" y="4089"/>
                  <a:pt x="2342" y="8706"/>
                </a:cubicBezTo>
                <a:lnTo>
                  <a:pt x="1744" y="8563"/>
                </a:lnTo>
                <a:cubicBezTo>
                  <a:pt x="2634" y="3605"/>
                  <a:pt x="6452" y="0"/>
                  <a:pt x="10794" y="0"/>
                </a:cubicBezTo>
                <a:cubicBezTo>
                  <a:pt x="15892" y="0"/>
                  <a:pt x="20039" y="4830"/>
                  <a:pt x="20051" y="10786"/>
                </a:cubicBezTo>
                <a:lnTo>
                  <a:pt x="21161" y="9475"/>
                </a:lnTo>
                <a:close/>
                <a:moveTo>
                  <a:pt x="10794" y="20873"/>
                </a:moveTo>
                <a:cubicBezTo>
                  <a:pt x="6037" y="20873"/>
                  <a:pt x="2171" y="16357"/>
                  <a:pt x="2159" y="10814"/>
                </a:cubicBezTo>
                <a:lnTo>
                  <a:pt x="3293" y="12097"/>
                </a:lnTo>
                <a:lnTo>
                  <a:pt x="3720" y="11584"/>
                </a:lnTo>
                <a:lnTo>
                  <a:pt x="1842" y="9446"/>
                </a:lnTo>
                <a:lnTo>
                  <a:pt x="0" y="11626"/>
                </a:lnTo>
                <a:lnTo>
                  <a:pt x="439" y="12125"/>
                </a:lnTo>
                <a:lnTo>
                  <a:pt x="1537" y="10814"/>
                </a:lnTo>
                <a:cubicBezTo>
                  <a:pt x="1549" y="16770"/>
                  <a:pt x="5696" y="21600"/>
                  <a:pt x="10794" y="21600"/>
                </a:cubicBezTo>
                <a:cubicBezTo>
                  <a:pt x="15148" y="21600"/>
                  <a:pt x="18953" y="17995"/>
                  <a:pt x="19856" y="13037"/>
                </a:cubicBezTo>
                <a:lnTo>
                  <a:pt x="19246" y="12894"/>
                </a:lnTo>
                <a:cubicBezTo>
                  <a:pt x="18405" y="17511"/>
                  <a:pt x="14855" y="20873"/>
                  <a:pt x="10794" y="20873"/>
                </a:cubicBezTo>
                <a:close/>
                <a:moveTo>
                  <a:pt x="12538" y="9318"/>
                </a:moveTo>
                <a:lnTo>
                  <a:pt x="12038" y="8877"/>
                </a:lnTo>
                <a:lnTo>
                  <a:pt x="10294" y="11569"/>
                </a:lnTo>
                <a:lnTo>
                  <a:pt x="9501" y="10658"/>
                </a:lnTo>
                <a:lnTo>
                  <a:pt x="9062" y="11156"/>
                </a:lnTo>
                <a:lnTo>
                  <a:pt x="10367" y="12681"/>
                </a:lnTo>
                <a:lnTo>
                  <a:pt x="12538" y="9318"/>
                </a:lnTo>
                <a:close/>
                <a:moveTo>
                  <a:pt x="5867" y="9660"/>
                </a:moveTo>
                <a:cubicBezTo>
                  <a:pt x="5708" y="9389"/>
                  <a:pt x="5452" y="8877"/>
                  <a:pt x="5647" y="8321"/>
                </a:cubicBezTo>
                <a:cubicBezTo>
                  <a:pt x="5854" y="7751"/>
                  <a:pt x="6342" y="7608"/>
                  <a:pt x="6623" y="7551"/>
                </a:cubicBezTo>
                <a:cubicBezTo>
                  <a:pt x="6562" y="7224"/>
                  <a:pt x="6489" y="6640"/>
                  <a:pt x="6854" y="6212"/>
                </a:cubicBezTo>
                <a:cubicBezTo>
                  <a:pt x="7233" y="5770"/>
                  <a:pt x="7720" y="5856"/>
                  <a:pt x="8001" y="5927"/>
                </a:cubicBezTo>
                <a:cubicBezTo>
                  <a:pt x="8050" y="5599"/>
                  <a:pt x="8184" y="5030"/>
                  <a:pt x="8660" y="4802"/>
                </a:cubicBezTo>
                <a:cubicBezTo>
                  <a:pt x="9147" y="4559"/>
                  <a:pt x="9586" y="4859"/>
                  <a:pt x="9818" y="5058"/>
                </a:cubicBezTo>
                <a:cubicBezTo>
                  <a:pt x="9965" y="4773"/>
                  <a:pt x="10269" y="4303"/>
                  <a:pt x="10794" y="4303"/>
                </a:cubicBezTo>
                <a:cubicBezTo>
                  <a:pt x="11318" y="4303"/>
                  <a:pt x="11623" y="4773"/>
                  <a:pt x="11782" y="5058"/>
                </a:cubicBezTo>
                <a:cubicBezTo>
                  <a:pt x="12014" y="4859"/>
                  <a:pt x="12440" y="4559"/>
                  <a:pt x="12928" y="4802"/>
                </a:cubicBezTo>
                <a:cubicBezTo>
                  <a:pt x="13416" y="5030"/>
                  <a:pt x="13538" y="5599"/>
                  <a:pt x="13587" y="5927"/>
                </a:cubicBezTo>
                <a:cubicBezTo>
                  <a:pt x="13867" y="5856"/>
                  <a:pt x="14367" y="5770"/>
                  <a:pt x="14733" y="6212"/>
                </a:cubicBezTo>
                <a:cubicBezTo>
                  <a:pt x="15111" y="6640"/>
                  <a:pt x="15038" y="7224"/>
                  <a:pt x="14977" y="7551"/>
                </a:cubicBezTo>
                <a:cubicBezTo>
                  <a:pt x="15258" y="7608"/>
                  <a:pt x="15746" y="7751"/>
                  <a:pt x="15941" y="8321"/>
                </a:cubicBezTo>
                <a:cubicBezTo>
                  <a:pt x="16148" y="8877"/>
                  <a:pt x="15892" y="9389"/>
                  <a:pt x="15721" y="9660"/>
                </a:cubicBezTo>
                <a:cubicBezTo>
                  <a:pt x="15965" y="9845"/>
                  <a:pt x="16368" y="10202"/>
                  <a:pt x="16368" y="10814"/>
                </a:cubicBezTo>
                <a:cubicBezTo>
                  <a:pt x="16368" y="11398"/>
                  <a:pt x="15965" y="11755"/>
                  <a:pt x="15721" y="11940"/>
                </a:cubicBezTo>
                <a:cubicBezTo>
                  <a:pt x="15892" y="12211"/>
                  <a:pt x="16148" y="12723"/>
                  <a:pt x="15941" y="13279"/>
                </a:cubicBezTo>
                <a:cubicBezTo>
                  <a:pt x="15746" y="13849"/>
                  <a:pt x="15258" y="13992"/>
                  <a:pt x="14977" y="14049"/>
                </a:cubicBezTo>
                <a:cubicBezTo>
                  <a:pt x="15038" y="14376"/>
                  <a:pt x="15111" y="14960"/>
                  <a:pt x="14733" y="15388"/>
                </a:cubicBezTo>
                <a:cubicBezTo>
                  <a:pt x="14367" y="15830"/>
                  <a:pt x="13867" y="15744"/>
                  <a:pt x="13587" y="15673"/>
                </a:cubicBezTo>
                <a:cubicBezTo>
                  <a:pt x="13538" y="16001"/>
                  <a:pt x="13416" y="16570"/>
                  <a:pt x="12928" y="16798"/>
                </a:cubicBezTo>
                <a:cubicBezTo>
                  <a:pt x="12453" y="17041"/>
                  <a:pt x="12014" y="16741"/>
                  <a:pt x="11782" y="16542"/>
                </a:cubicBezTo>
                <a:cubicBezTo>
                  <a:pt x="11623" y="16827"/>
                  <a:pt x="11318" y="17297"/>
                  <a:pt x="10794" y="17297"/>
                </a:cubicBezTo>
                <a:cubicBezTo>
                  <a:pt x="10269" y="17297"/>
                  <a:pt x="9977" y="16827"/>
                  <a:pt x="9818" y="16542"/>
                </a:cubicBezTo>
                <a:cubicBezTo>
                  <a:pt x="9586" y="16741"/>
                  <a:pt x="9147" y="17041"/>
                  <a:pt x="8660" y="16798"/>
                </a:cubicBezTo>
                <a:cubicBezTo>
                  <a:pt x="8184" y="16570"/>
                  <a:pt x="8050" y="16001"/>
                  <a:pt x="8001" y="15673"/>
                </a:cubicBezTo>
                <a:cubicBezTo>
                  <a:pt x="7720" y="15744"/>
                  <a:pt x="7233" y="15830"/>
                  <a:pt x="6854" y="15388"/>
                </a:cubicBezTo>
                <a:cubicBezTo>
                  <a:pt x="6489" y="14960"/>
                  <a:pt x="6562" y="14376"/>
                  <a:pt x="6623" y="14049"/>
                </a:cubicBezTo>
                <a:cubicBezTo>
                  <a:pt x="6342" y="13992"/>
                  <a:pt x="5854" y="13849"/>
                  <a:pt x="5647" y="13279"/>
                </a:cubicBezTo>
                <a:cubicBezTo>
                  <a:pt x="5452" y="12723"/>
                  <a:pt x="5708" y="12211"/>
                  <a:pt x="5867" y="11940"/>
                </a:cubicBezTo>
                <a:cubicBezTo>
                  <a:pt x="5623" y="11755"/>
                  <a:pt x="5220" y="11398"/>
                  <a:pt x="5220" y="10814"/>
                </a:cubicBezTo>
                <a:cubicBezTo>
                  <a:pt x="5220" y="10202"/>
                  <a:pt x="5623" y="9845"/>
                  <a:pt x="5867" y="9660"/>
                </a:cubicBezTo>
                <a:close/>
                <a:moveTo>
                  <a:pt x="5842" y="10814"/>
                </a:moveTo>
                <a:cubicBezTo>
                  <a:pt x="5842" y="10999"/>
                  <a:pt x="5964" y="11156"/>
                  <a:pt x="6269" y="11370"/>
                </a:cubicBezTo>
                <a:lnTo>
                  <a:pt x="6306" y="11398"/>
                </a:lnTo>
                <a:cubicBezTo>
                  <a:pt x="6391" y="11441"/>
                  <a:pt x="6550" y="11541"/>
                  <a:pt x="6586" y="11769"/>
                </a:cubicBezTo>
                <a:cubicBezTo>
                  <a:pt x="6623" y="11997"/>
                  <a:pt x="6513" y="12168"/>
                  <a:pt x="6452" y="12239"/>
                </a:cubicBezTo>
                <a:cubicBezTo>
                  <a:pt x="6208" y="12609"/>
                  <a:pt x="6159" y="12823"/>
                  <a:pt x="6220" y="13008"/>
                </a:cubicBezTo>
                <a:cubicBezTo>
                  <a:pt x="6293" y="13194"/>
                  <a:pt x="6452" y="13293"/>
                  <a:pt x="6806" y="13350"/>
                </a:cubicBezTo>
                <a:cubicBezTo>
                  <a:pt x="6928" y="13365"/>
                  <a:pt x="7111" y="13379"/>
                  <a:pt x="7233" y="13578"/>
                </a:cubicBezTo>
                <a:cubicBezTo>
                  <a:pt x="7342" y="13778"/>
                  <a:pt x="7281" y="13992"/>
                  <a:pt x="7257" y="14077"/>
                </a:cubicBezTo>
                <a:cubicBezTo>
                  <a:pt x="7159" y="14519"/>
                  <a:pt x="7172" y="14732"/>
                  <a:pt x="7294" y="14875"/>
                </a:cubicBezTo>
                <a:cubicBezTo>
                  <a:pt x="7415" y="15017"/>
                  <a:pt x="7598" y="15046"/>
                  <a:pt x="7952" y="14946"/>
                </a:cubicBezTo>
                <a:cubicBezTo>
                  <a:pt x="8062" y="14889"/>
                  <a:pt x="8245" y="14818"/>
                  <a:pt x="8416" y="14960"/>
                </a:cubicBezTo>
                <a:cubicBezTo>
                  <a:pt x="8586" y="15089"/>
                  <a:pt x="8599" y="15317"/>
                  <a:pt x="8599" y="15402"/>
                </a:cubicBezTo>
                <a:cubicBezTo>
                  <a:pt x="8660" y="15858"/>
                  <a:pt x="8745" y="16058"/>
                  <a:pt x="8903" y="16129"/>
                </a:cubicBezTo>
                <a:cubicBezTo>
                  <a:pt x="9062" y="16214"/>
                  <a:pt x="9233" y="16143"/>
                  <a:pt x="9525" y="15901"/>
                </a:cubicBezTo>
                <a:cubicBezTo>
                  <a:pt x="9611" y="15815"/>
                  <a:pt x="9721" y="15701"/>
                  <a:pt x="9879" y="15701"/>
                </a:cubicBezTo>
                <a:cubicBezTo>
                  <a:pt x="9904" y="15701"/>
                  <a:pt x="9928" y="15701"/>
                  <a:pt x="9965" y="15701"/>
                </a:cubicBezTo>
                <a:cubicBezTo>
                  <a:pt x="10160" y="15758"/>
                  <a:pt x="10245" y="15944"/>
                  <a:pt x="10282" y="16029"/>
                </a:cubicBezTo>
                <a:lnTo>
                  <a:pt x="10294" y="16072"/>
                </a:lnTo>
                <a:cubicBezTo>
                  <a:pt x="10489" y="16428"/>
                  <a:pt x="10623" y="16570"/>
                  <a:pt x="10794" y="16570"/>
                </a:cubicBezTo>
                <a:cubicBezTo>
                  <a:pt x="10965" y="16570"/>
                  <a:pt x="11111" y="16428"/>
                  <a:pt x="11294" y="16072"/>
                </a:cubicBezTo>
                <a:cubicBezTo>
                  <a:pt x="11355" y="15944"/>
                  <a:pt x="11440" y="15758"/>
                  <a:pt x="11635" y="15701"/>
                </a:cubicBezTo>
                <a:cubicBezTo>
                  <a:pt x="11831" y="15659"/>
                  <a:pt x="11965" y="15801"/>
                  <a:pt x="12038" y="15858"/>
                </a:cubicBezTo>
                <a:lnTo>
                  <a:pt x="12062" y="15901"/>
                </a:lnTo>
                <a:cubicBezTo>
                  <a:pt x="12355" y="16143"/>
                  <a:pt x="12538" y="16214"/>
                  <a:pt x="12697" y="16129"/>
                </a:cubicBezTo>
                <a:cubicBezTo>
                  <a:pt x="12855" y="16058"/>
                  <a:pt x="12940" y="15858"/>
                  <a:pt x="12989" y="15445"/>
                </a:cubicBezTo>
                <a:cubicBezTo>
                  <a:pt x="13001" y="15317"/>
                  <a:pt x="13014" y="15089"/>
                  <a:pt x="13184" y="14960"/>
                </a:cubicBezTo>
                <a:cubicBezTo>
                  <a:pt x="13355" y="14818"/>
                  <a:pt x="13538" y="14889"/>
                  <a:pt x="13611" y="14932"/>
                </a:cubicBezTo>
                <a:cubicBezTo>
                  <a:pt x="13989" y="15032"/>
                  <a:pt x="14172" y="15017"/>
                  <a:pt x="14294" y="14875"/>
                </a:cubicBezTo>
                <a:cubicBezTo>
                  <a:pt x="14416" y="14732"/>
                  <a:pt x="14441" y="14519"/>
                  <a:pt x="14355" y="14120"/>
                </a:cubicBezTo>
                <a:cubicBezTo>
                  <a:pt x="14306" y="13977"/>
                  <a:pt x="14258" y="13778"/>
                  <a:pt x="14367" y="13578"/>
                </a:cubicBezTo>
                <a:cubicBezTo>
                  <a:pt x="14477" y="13379"/>
                  <a:pt x="14660" y="13365"/>
                  <a:pt x="14746" y="13350"/>
                </a:cubicBezTo>
                <a:cubicBezTo>
                  <a:pt x="15148" y="13293"/>
                  <a:pt x="15307" y="13194"/>
                  <a:pt x="15368" y="13008"/>
                </a:cubicBezTo>
                <a:cubicBezTo>
                  <a:pt x="15441" y="12823"/>
                  <a:pt x="15380" y="12609"/>
                  <a:pt x="15172" y="12268"/>
                </a:cubicBezTo>
                <a:cubicBezTo>
                  <a:pt x="15087" y="12168"/>
                  <a:pt x="14965" y="11997"/>
                  <a:pt x="15014" y="11769"/>
                </a:cubicBezTo>
                <a:cubicBezTo>
                  <a:pt x="15050" y="11541"/>
                  <a:pt x="15209" y="11441"/>
                  <a:pt x="15282" y="11398"/>
                </a:cubicBezTo>
                <a:cubicBezTo>
                  <a:pt x="15575" y="11199"/>
                  <a:pt x="15746" y="11042"/>
                  <a:pt x="15746" y="10814"/>
                </a:cubicBezTo>
                <a:cubicBezTo>
                  <a:pt x="15746" y="10572"/>
                  <a:pt x="15575" y="10401"/>
                  <a:pt x="15319" y="10230"/>
                </a:cubicBezTo>
                <a:cubicBezTo>
                  <a:pt x="15209" y="10159"/>
                  <a:pt x="15050" y="10059"/>
                  <a:pt x="15002" y="9831"/>
                </a:cubicBezTo>
                <a:cubicBezTo>
                  <a:pt x="14965" y="9603"/>
                  <a:pt x="15087" y="9432"/>
                  <a:pt x="15148" y="9361"/>
                </a:cubicBezTo>
                <a:cubicBezTo>
                  <a:pt x="15380" y="8991"/>
                  <a:pt x="15441" y="8777"/>
                  <a:pt x="15368" y="8592"/>
                </a:cubicBezTo>
                <a:cubicBezTo>
                  <a:pt x="15307" y="8406"/>
                  <a:pt x="15148" y="8307"/>
                  <a:pt x="14782" y="8250"/>
                </a:cubicBezTo>
                <a:cubicBezTo>
                  <a:pt x="14660" y="8235"/>
                  <a:pt x="14477" y="8221"/>
                  <a:pt x="14367" y="8022"/>
                </a:cubicBezTo>
                <a:cubicBezTo>
                  <a:pt x="14258" y="7822"/>
                  <a:pt x="14306" y="7623"/>
                  <a:pt x="14343" y="7523"/>
                </a:cubicBezTo>
                <a:cubicBezTo>
                  <a:pt x="14441" y="7081"/>
                  <a:pt x="14416" y="6868"/>
                  <a:pt x="14294" y="6725"/>
                </a:cubicBezTo>
                <a:cubicBezTo>
                  <a:pt x="14172" y="6583"/>
                  <a:pt x="13989" y="6568"/>
                  <a:pt x="13648" y="6668"/>
                </a:cubicBezTo>
                <a:cubicBezTo>
                  <a:pt x="13538" y="6711"/>
                  <a:pt x="13355" y="6782"/>
                  <a:pt x="13184" y="6640"/>
                </a:cubicBezTo>
                <a:cubicBezTo>
                  <a:pt x="13014" y="6511"/>
                  <a:pt x="13001" y="6283"/>
                  <a:pt x="12989" y="6198"/>
                </a:cubicBezTo>
                <a:cubicBezTo>
                  <a:pt x="12940" y="5742"/>
                  <a:pt x="12855" y="5542"/>
                  <a:pt x="12697" y="5471"/>
                </a:cubicBezTo>
                <a:cubicBezTo>
                  <a:pt x="12538" y="5386"/>
                  <a:pt x="12355" y="5457"/>
                  <a:pt x="12062" y="5699"/>
                </a:cubicBezTo>
                <a:lnTo>
                  <a:pt x="12038" y="5742"/>
                </a:lnTo>
                <a:cubicBezTo>
                  <a:pt x="11977" y="5799"/>
                  <a:pt x="11831" y="5941"/>
                  <a:pt x="11635" y="5899"/>
                </a:cubicBezTo>
                <a:cubicBezTo>
                  <a:pt x="11440" y="5842"/>
                  <a:pt x="11355" y="5656"/>
                  <a:pt x="11318" y="5571"/>
                </a:cubicBezTo>
                <a:lnTo>
                  <a:pt x="11294" y="5528"/>
                </a:lnTo>
                <a:cubicBezTo>
                  <a:pt x="11111" y="5172"/>
                  <a:pt x="10965" y="5030"/>
                  <a:pt x="10794" y="5030"/>
                </a:cubicBezTo>
                <a:cubicBezTo>
                  <a:pt x="10623" y="5030"/>
                  <a:pt x="10489" y="5172"/>
                  <a:pt x="10294" y="5528"/>
                </a:cubicBezTo>
                <a:lnTo>
                  <a:pt x="10282" y="5571"/>
                </a:lnTo>
                <a:cubicBezTo>
                  <a:pt x="10245" y="5656"/>
                  <a:pt x="10160" y="5842"/>
                  <a:pt x="9965" y="5899"/>
                </a:cubicBezTo>
                <a:cubicBezTo>
                  <a:pt x="9757" y="5941"/>
                  <a:pt x="9623" y="5799"/>
                  <a:pt x="9562" y="5742"/>
                </a:cubicBezTo>
                <a:lnTo>
                  <a:pt x="9525" y="5699"/>
                </a:lnTo>
                <a:cubicBezTo>
                  <a:pt x="9233" y="5457"/>
                  <a:pt x="9062" y="5386"/>
                  <a:pt x="8903" y="5471"/>
                </a:cubicBezTo>
                <a:cubicBezTo>
                  <a:pt x="8745" y="5542"/>
                  <a:pt x="8660" y="5742"/>
                  <a:pt x="8611" y="6155"/>
                </a:cubicBezTo>
                <a:cubicBezTo>
                  <a:pt x="8599" y="6298"/>
                  <a:pt x="8586" y="6511"/>
                  <a:pt x="8416" y="6640"/>
                </a:cubicBezTo>
                <a:cubicBezTo>
                  <a:pt x="8245" y="6782"/>
                  <a:pt x="8062" y="6711"/>
                  <a:pt x="7989" y="6668"/>
                </a:cubicBezTo>
                <a:cubicBezTo>
                  <a:pt x="7598" y="6554"/>
                  <a:pt x="7415" y="6583"/>
                  <a:pt x="7294" y="6725"/>
                </a:cubicBezTo>
                <a:cubicBezTo>
                  <a:pt x="7172" y="6868"/>
                  <a:pt x="7159" y="7081"/>
                  <a:pt x="7245" y="7480"/>
                </a:cubicBezTo>
                <a:cubicBezTo>
                  <a:pt x="7281" y="7623"/>
                  <a:pt x="7342" y="7822"/>
                  <a:pt x="7233" y="8022"/>
                </a:cubicBezTo>
                <a:cubicBezTo>
                  <a:pt x="7111" y="8221"/>
                  <a:pt x="6928" y="8235"/>
                  <a:pt x="6842" y="8250"/>
                </a:cubicBezTo>
                <a:cubicBezTo>
                  <a:pt x="6452" y="8307"/>
                  <a:pt x="6293" y="8406"/>
                  <a:pt x="6220" y="8592"/>
                </a:cubicBezTo>
                <a:cubicBezTo>
                  <a:pt x="6159" y="8777"/>
                  <a:pt x="6220" y="8991"/>
                  <a:pt x="6428" y="9332"/>
                </a:cubicBezTo>
                <a:lnTo>
                  <a:pt x="6452" y="9361"/>
                </a:lnTo>
                <a:cubicBezTo>
                  <a:pt x="6513" y="9446"/>
                  <a:pt x="6623" y="9603"/>
                  <a:pt x="6586" y="9831"/>
                </a:cubicBezTo>
                <a:cubicBezTo>
                  <a:pt x="6550" y="10059"/>
                  <a:pt x="6391" y="10159"/>
                  <a:pt x="6306" y="10202"/>
                </a:cubicBezTo>
                <a:lnTo>
                  <a:pt x="6269" y="10230"/>
                </a:lnTo>
                <a:cubicBezTo>
                  <a:pt x="5964" y="10444"/>
                  <a:pt x="5842" y="10601"/>
                  <a:pt x="5842" y="10814"/>
                </a:cubicBezTo>
                <a:close/>
                <a:moveTo>
                  <a:pt x="7330" y="10814"/>
                </a:moveTo>
                <a:cubicBezTo>
                  <a:pt x="7330" y="8577"/>
                  <a:pt x="8879" y="6754"/>
                  <a:pt x="10794" y="6754"/>
                </a:cubicBezTo>
                <a:cubicBezTo>
                  <a:pt x="12709" y="6754"/>
                  <a:pt x="14270" y="8577"/>
                  <a:pt x="14270" y="10814"/>
                </a:cubicBezTo>
                <a:cubicBezTo>
                  <a:pt x="14270" y="13037"/>
                  <a:pt x="12709" y="14846"/>
                  <a:pt x="10794" y="14846"/>
                </a:cubicBezTo>
                <a:cubicBezTo>
                  <a:pt x="8879" y="14846"/>
                  <a:pt x="7330" y="13023"/>
                  <a:pt x="7330" y="10814"/>
                </a:cubicBezTo>
                <a:close/>
                <a:moveTo>
                  <a:pt x="7952" y="10814"/>
                </a:moveTo>
                <a:cubicBezTo>
                  <a:pt x="7952" y="12624"/>
                  <a:pt x="9233" y="14120"/>
                  <a:pt x="10794" y="14120"/>
                </a:cubicBezTo>
                <a:cubicBezTo>
                  <a:pt x="12367" y="14120"/>
                  <a:pt x="13648" y="12638"/>
                  <a:pt x="13648" y="10814"/>
                </a:cubicBezTo>
                <a:cubicBezTo>
                  <a:pt x="13648" y="8976"/>
                  <a:pt x="12367" y="7480"/>
                  <a:pt x="10794" y="7480"/>
                </a:cubicBezTo>
                <a:cubicBezTo>
                  <a:pt x="9233" y="7480"/>
                  <a:pt x="7952" y="8976"/>
                  <a:pt x="7952" y="1081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3" name="Shape"/>
          <p:cNvSpPr/>
          <p:nvPr/>
        </p:nvSpPr>
        <p:spPr>
          <a:xfrm>
            <a:off x="21535669" y="6433940"/>
            <a:ext cx="1142728" cy="977765"/>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07" y="9503"/>
                </a:lnTo>
                <a:lnTo>
                  <a:pt x="19441" y="10786"/>
                </a:lnTo>
                <a:cubicBezTo>
                  <a:pt x="19429" y="5243"/>
                  <a:pt x="15551" y="727"/>
                  <a:pt x="10794" y="727"/>
                </a:cubicBezTo>
                <a:cubicBezTo>
                  <a:pt x="6745" y="727"/>
                  <a:pt x="3183" y="4089"/>
                  <a:pt x="2354" y="8706"/>
                </a:cubicBezTo>
                <a:lnTo>
                  <a:pt x="1744" y="8563"/>
                </a:lnTo>
                <a:cubicBezTo>
                  <a:pt x="2634" y="3605"/>
                  <a:pt x="6452" y="0"/>
                  <a:pt x="10794" y="0"/>
                </a:cubicBezTo>
                <a:cubicBezTo>
                  <a:pt x="15892" y="0"/>
                  <a:pt x="20039" y="4830"/>
                  <a:pt x="20063" y="10786"/>
                </a:cubicBezTo>
                <a:lnTo>
                  <a:pt x="21161" y="9475"/>
                </a:lnTo>
                <a:close/>
                <a:moveTo>
                  <a:pt x="10794" y="20873"/>
                </a:moveTo>
                <a:cubicBezTo>
                  <a:pt x="6037" y="20873"/>
                  <a:pt x="2171" y="16357"/>
                  <a:pt x="2159" y="10814"/>
                </a:cubicBezTo>
                <a:lnTo>
                  <a:pt x="3293" y="12097"/>
                </a:lnTo>
                <a:lnTo>
                  <a:pt x="3720" y="11584"/>
                </a:lnTo>
                <a:lnTo>
                  <a:pt x="1842" y="9446"/>
                </a:lnTo>
                <a:lnTo>
                  <a:pt x="0" y="11626"/>
                </a:lnTo>
                <a:lnTo>
                  <a:pt x="439" y="12125"/>
                </a:lnTo>
                <a:lnTo>
                  <a:pt x="1537" y="10814"/>
                </a:lnTo>
                <a:cubicBezTo>
                  <a:pt x="1549" y="16770"/>
                  <a:pt x="5708" y="21600"/>
                  <a:pt x="10794" y="21600"/>
                </a:cubicBezTo>
                <a:cubicBezTo>
                  <a:pt x="15148" y="21600"/>
                  <a:pt x="18953" y="17995"/>
                  <a:pt x="19856" y="13037"/>
                </a:cubicBezTo>
                <a:lnTo>
                  <a:pt x="19246" y="12894"/>
                </a:lnTo>
                <a:cubicBezTo>
                  <a:pt x="18417" y="17511"/>
                  <a:pt x="14855" y="20873"/>
                  <a:pt x="10794" y="20873"/>
                </a:cubicBezTo>
                <a:close/>
                <a:moveTo>
                  <a:pt x="15319" y="17454"/>
                </a:moveTo>
                <a:lnTo>
                  <a:pt x="6281" y="17454"/>
                </a:lnTo>
                <a:lnTo>
                  <a:pt x="6281" y="4146"/>
                </a:lnTo>
                <a:lnTo>
                  <a:pt x="15319" y="4146"/>
                </a:lnTo>
                <a:lnTo>
                  <a:pt x="15319" y="17454"/>
                </a:lnTo>
                <a:close/>
                <a:moveTo>
                  <a:pt x="14697" y="4873"/>
                </a:moveTo>
                <a:lnTo>
                  <a:pt x="6903" y="4873"/>
                </a:lnTo>
                <a:lnTo>
                  <a:pt x="6903" y="16727"/>
                </a:lnTo>
                <a:lnTo>
                  <a:pt x="14697" y="16727"/>
                </a:lnTo>
                <a:lnTo>
                  <a:pt x="14697" y="4873"/>
                </a:lnTo>
                <a:close/>
                <a:moveTo>
                  <a:pt x="9635" y="13293"/>
                </a:moveTo>
                <a:lnTo>
                  <a:pt x="9111" y="12909"/>
                </a:lnTo>
                <a:lnTo>
                  <a:pt x="8391" y="14248"/>
                </a:lnTo>
                <a:lnTo>
                  <a:pt x="8172" y="13821"/>
                </a:lnTo>
                <a:lnTo>
                  <a:pt x="7635" y="14205"/>
                </a:lnTo>
                <a:lnTo>
                  <a:pt x="8391" y="15616"/>
                </a:lnTo>
                <a:lnTo>
                  <a:pt x="9635" y="13293"/>
                </a:lnTo>
                <a:close/>
                <a:moveTo>
                  <a:pt x="12636" y="14576"/>
                </a:moveTo>
                <a:lnTo>
                  <a:pt x="10013" y="14576"/>
                </a:lnTo>
                <a:lnTo>
                  <a:pt x="10013" y="15302"/>
                </a:lnTo>
                <a:lnTo>
                  <a:pt x="12636" y="15302"/>
                </a:lnTo>
                <a:lnTo>
                  <a:pt x="12636" y="14576"/>
                </a:lnTo>
                <a:close/>
                <a:moveTo>
                  <a:pt x="13697" y="13350"/>
                </a:moveTo>
                <a:lnTo>
                  <a:pt x="10013" y="13350"/>
                </a:lnTo>
                <a:lnTo>
                  <a:pt x="10013" y="14077"/>
                </a:lnTo>
                <a:lnTo>
                  <a:pt x="13697" y="14077"/>
                </a:lnTo>
                <a:lnTo>
                  <a:pt x="13697" y="13350"/>
                </a:lnTo>
                <a:close/>
                <a:moveTo>
                  <a:pt x="9635" y="9917"/>
                </a:moveTo>
                <a:lnTo>
                  <a:pt x="9111" y="9546"/>
                </a:lnTo>
                <a:lnTo>
                  <a:pt x="8391" y="10871"/>
                </a:lnTo>
                <a:lnTo>
                  <a:pt x="8172" y="10458"/>
                </a:lnTo>
                <a:lnTo>
                  <a:pt x="7635" y="10828"/>
                </a:lnTo>
                <a:lnTo>
                  <a:pt x="8391" y="12239"/>
                </a:lnTo>
                <a:lnTo>
                  <a:pt x="9635" y="9917"/>
                </a:lnTo>
                <a:close/>
                <a:moveTo>
                  <a:pt x="12636" y="11199"/>
                </a:moveTo>
                <a:lnTo>
                  <a:pt x="10013" y="11199"/>
                </a:lnTo>
                <a:lnTo>
                  <a:pt x="10013" y="11926"/>
                </a:lnTo>
                <a:lnTo>
                  <a:pt x="12636" y="11926"/>
                </a:lnTo>
                <a:lnTo>
                  <a:pt x="12636" y="11199"/>
                </a:lnTo>
                <a:close/>
                <a:moveTo>
                  <a:pt x="13697" y="9988"/>
                </a:moveTo>
                <a:lnTo>
                  <a:pt x="10013" y="9988"/>
                </a:lnTo>
                <a:lnTo>
                  <a:pt x="10013" y="10715"/>
                </a:lnTo>
                <a:lnTo>
                  <a:pt x="13697" y="10715"/>
                </a:lnTo>
                <a:lnTo>
                  <a:pt x="13697" y="9988"/>
                </a:lnTo>
                <a:close/>
                <a:moveTo>
                  <a:pt x="9635" y="6540"/>
                </a:moveTo>
                <a:lnTo>
                  <a:pt x="9111" y="6155"/>
                </a:lnTo>
                <a:lnTo>
                  <a:pt x="8391" y="7509"/>
                </a:lnTo>
                <a:lnTo>
                  <a:pt x="8172" y="7081"/>
                </a:lnTo>
                <a:lnTo>
                  <a:pt x="7635" y="7466"/>
                </a:lnTo>
                <a:lnTo>
                  <a:pt x="8391" y="8877"/>
                </a:lnTo>
                <a:lnTo>
                  <a:pt x="9635" y="6540"/>
                </a:lnTo>
                <a:close/>
                <a:moveTo>
                  <a:pt x="12636" y="7836"/>
                </a:moveTo>
                <a:lnTo>
                  <a:pt x="10013" y="7836"/>
                </a:lnTo>
                <a:lnTo>
                  <a:pt x="10013" y="8563"/>
                </a:lnTo>
                <a:lnTo>
                  <a:pt x="12636" y="8563"/>
                </a:lnTo>
                <a:lnTo>
                  <a:pt x="12636" y="7836"/>
                </a:lnTo>
                <a:close/>
                <a:moveTo>
                  <a:pt x="13697" y="6611"/>
                </a:moveTo>
                <a:lnTo>
                  <a:pt x="10013" y="6611"/>
                </a:lnTo>
                <a:lnTo>
                  <a:pt x="10013" y="7323"/>
                </a:lnTo>
                <a:lnTo>
                  <a:pt x="13697" y="7323"/>
                </a:lnTo>
                <a:lnTo>
                  <a:pt x="13697" y="661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4" name="Shape"/>
          <p:cNvSpPr/>
          <p:nvPr/>
        </p:nvSpPr>
        <p:spPr>
          <a:xfrm>
            <a:off x="21535669" y="10142826"/>
            <a:ext cx="1142728" cy="977765"/>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19" y="9503"/>
                </a:lnTo>
                <a:lnTo>
                  <a:pt x="19441" y="10786"/>
                </a:lnTo>
                <a:cubicBezTo>
                  <a:pt x="19429" y="5243"/>
                  <a:pt x="15563" y="727"/>
                  <a:pt x="10806" y="727"/>
                </a:cubicBezTo>
                <a:cubicBezTo>
                  <a:pt x="6745" y="727"/>
                  <a:pt x="3195" y="4089"/>
                  <a:pt x="2354" y="8706"/>
                </a:cubicBezTo>
                <a:lnTo>
                  <a:pt x="1744" y="8563"/>
                </a:lnTo>
                <a:cubicBezTo>
                  <a:pt x="2647" y="3605"/>
                  <a:pt x="6452" y="0"/>
                  <a:pt x="10806" y="0"/>
                </a:cubicBezTo>
                <a:cubicBezTo>
                  <a:pt x="15904" y="0"/>
                  <a:pt x="20051" y="4830"/>
                  <a:pt x="20063" y="10786"/>
                </a:cubicBezTo>
                <a:lnTo>
                  <a:pt x="21161" y="9475"/>
                </a:lnTo>
                <a:close/>
                <a:moveTo>
                  <a:pt x="10806" y="20873"/>
                </a:moveTo>
                <a:cubicBezTo>
                  <a:pt x="6049" y="20873"/>
                  <a:pt x="2171" y="16357"/>
                  <a:pt x="2171" y="10814"/>
                </a:cubicBezTo>
                <a:lnTo>
                  <a:pt x="3293" y="12097"/>
                </a:lnTo>
                <a:lnTo>
                  <a:pt x="3732" y="11584"/>
                </a:lnTo>
                <a:lnTo>
                  <a:pt x="1842" y="9446"/>
                </a:lnTo>
                <a:lnTo>
                  <a:pt x="0" y="11626"/>
                </a:lnTo>
                <a:lnTo>
                  <a:pt x="439" y="12125"/>
                </a:lnTo>
                <a:lnTo>
                  <a:pt x="1549" y="10814"/>
                </a:lnTo>
                <a:cubicBezTo>
                  <a:pt x="1561" y="16770"/>
                  <a:pt x="5708" y="21600"/>
                  <a:pt x="10806" y="21600"/>
                </a:cubicBezTo>
                <a:cubicBezTo>
                  <a:pt x="15148" y="21600"/>
                  <a:pt x="18966" y="17995"/>
                  <a:pt x="19856" y="13037"/>
                </a:cubicBezTo>
                <a:lnTo>
                  <a:pt x="19258" y="12894"/>
                </a:lnTo>
                <a:cubicBezTo>
                  <a:pt x="18417" y="17511"/>
                  <a:pt x="14855" y="20873"/>
                  <a:pt x="10806" y="20873"/>
                </a:cubicBezTo>
                <a:close/>
                <a:moveTo>
                  <a:pt x="12172" y="8478"/>
                </a:moveTo>
                <a:lnTo>
                  <a:pt x="11672" y="8036"/>
                </a:lnTo>
                <a:lnTo>
                  <a:pt x="10416" y="9988"/>
                </a:lnTo>
                <a:lnTo>
                  <a:pt x="9879" y="9361"/>
                </a:lnTo>
                <a:lnTo>
                  <a:pt x="9440" y="9874"/>
                </a:lnTo>
                <a:lnTo>
                  <a:pt x="10489" y="11085"/>
                </a:lnTo>
                <a:lnTo>
                  <a:pt x="12172" y="8478"/>
                </a:lnTo>
                <a:close/>
                <a:moveTo>
                  <a:pt x="7001" y="8663"/>
                </a:moveTo>
                <a:cubicBezTo>
                  <a:pt x="6867" y="8421"/>
                  <a:pt x="6720" y="8050"/>
                  <a:pt x="6867" y="7637"/>
                </a:cubicBezTo>
                <a:cubicBezTo>
                  <a:pt x="7013" y="7224"/>
                  <a:pt x="7354" y="7081"/>
                  <a:pt x="7574" y="7024"/>
                </a:cubicBezTo>
                <a:cubicBezTo>
                  <a:pt x="7537" y="6754"/>
                  <a:pt x="7525" y="6340"/>
                  <a:pt x="7794" y="6027"/>
                </a:cubicBezTo>
                <a:cubicBezTo>
                  <a:pt x="8062" y="5713"/>
                  <a:pt x="8416" y="5728"/>
                  <a:pt x="8647" y="5770"/>
                </a:cubicBezTo>
                <a:cubicBezTo>
                  <a:pt x="8696" y="5514"/>
                  <a:pt x="8818" y="5115"/>
                  <a:pt x="9172" y="4944"/>
                </a:cubicBezTo>
                <a:cubicBezTo>
                  <a:pt x="9525" y="4773"/>
                  <a:pt x="9855" y="4958"/>
                  <a:pt x="10050" y="5101"/>
                </a:cubicBezTo>
                <a:cubicBezTo>
                  <a:pt x="10184" y="4873"/>
                  <a:pt x="10416" y="4574"/>
                  <a:pt x="10806" y="4574"/>
                </a:cubicBezTo>
                <a:cubicBezTo>
                  <a:pt x="11196" y="4574"/>
                  <a:pt x="11428" y="4873"/>
                  <a:pt x="11562" y="5101"/>
                </a:cubicBezTo>
                <a:cubicBezTo>
                  <a:pt x="11757" y="4958"/>
                  <a:pt x="12075" y="4773"/>
                  <a:pt x="12428" y="4944"/>
                </a:cubicBezTo>
                <a:cubicBezTo>
                  <a:pt x="12794" y="5129"/>
                  <a:pt x="12904" y="5514"/>
                  <a:pt x="12953" y="5770"/>
                </a:cubicBezTo>
                <a:cubicBezTo>
                  <a:pt x="13197" y="5728"/>
                  <a:pt x="13538" y="5713"/>
                  <a:pt x="13819" y="6027"/>
                </a:cubicBezTo>
                <a:cubicBezTo>
                  <a:pt x="14087" y="6340"/>
                  <a:pt x="14075" y="6754"/>
                  <a:pt x="14026" y="7024"/>
                </a:cubicBezTo>
                <a:cubicBezTo>
                  <a:pt x="14258" y="7081"/>
                  <a:pt x="14587" y="7224"/>
                  <a:pt x="14733" y="7637"/>
                </a:cubicBezTo>
                <a:cubicBezTo>
                  <a:pt x="14880" y="8050"/>
                  <a:pt x="14733" y="8421"/>
                  <a:pt x="14611" y="8663"/>
                </a:cubicBezTo>
                <a:cubicBezTo>
                  <a:pt x="14807" y="8820"/>
                  <a:pt x="15063" y="9090"/>
                  <a:pt x="15063" y="9546"/>
                </a:cubicBezTo>
                <a:cubicBezTo>
                  <a:pt x="15063" y="9988"/>
                  <a:pt x="14807" y="10273"/>
                  <a:pt x="14611" y="10430"/>
                </a:cubicBezTo>
                <a:cubicBezTo>
                  <a:pt x="14733" y="10658"/>
                  <a:pt x="14880" y="11014"/>
                  <a:pt x="14733" y="11427"/>
                </a:cubicBezTo>
                <a:cubicBezTo>
                  <a:pt x="14587" y="11840"/>
                  <a:pt x="14258" y="11983"/>
                  <a:pt x="14026" y="12040"/>
                </a:cubicBezTo>
                <a:cubicBezTo>
                  <a:pt x="14075" y="12310"/>
                  <a:pt x="14087" y="12723"/>
                  <a:pt x="13819" y="13037"/>
                </a:cubicBezTo>
                <a:cubicBezTo>
                  <a:pt x="13782" y="13080"/>
                  <a:pt x="13745" y="13122"/>
                  <a:pt x="13697" y="13151"/>
                </a:cubicBezTo>
                <a:lnTo>
                  <a:pt x="14758" y="16955"/>
                </a:lnTo>
                <a:lnTo>
                  <a:pt x="12684" y="16271"/>
                </a:lnTo>
                <a:lnTo>
                  <a:pt x="11355" y="18237"/>
                </a:lnTo>
                <a:lnTo>
                  <a:pt x="10806" y="16271"/>
                </a:lnTo>
                <a:lnTo>
                  <a:pt x="10257" y="18237"/>
                </a:lnTo>
                <a:lnTo>
                  <a:pt x="8916" y="16271"/>
                </a:lnTo>
                <a:lnTo>
                  <a:pt x="6842" y="16955"/>
                </a:lnTo>
                <a:lnTo>
                  <a:pt x="7903" y="13151"/>
                </a:lnTo>
                <a:cubicBezTo>
                  <a:pt x="7867" y="13122"/>
                  <a:pt x="7830" y="13080"/>
                  <a:pt x="7794" y="13037"/>
                </a:cubicBezTo>
                <a:cubicBezTo>
                  <a:pt x="7525" y="12723"/>
                  <a:pt x="7537" y="12310"/>
                  <a:pt x="7574" y="12040"/>
                </a:cubicBezTo>
                <a:cubicBezTo>
                  <a:pt x="7342" y="11983"/>
                  <a:pt x="7013" y="11840"/>
                  <a:pt x="6867" y="11427"/>
                </a:cubicBezTo>
                <a:cubicBezTo>
                  <a:pt x="6720" y="11014"/>
                  <a:pt x="6867" y="10658"/>
                  <a:pt x="7001" y="10430"/>
                </a:cubicBezTo>
                <a:cubicBezTo>
                  <a:pt x="6806" y="10273"/>
                  <a:pt x="6550" y="9988"/>
                  <a:pt x="6550" y="9546"/>
                </a:cubicBezTo>
                <a:cubicBezTo>
                  <a:pt x="6550" y="9090"/>
                  <a:pt x="6806" y="8820"/>
                  <a:pt x="7001" y="8663"/>
                </a:cubicBezTo>
                <a:close/>
                <a:moveTo>
                  <a:pt x="10648" y="14476"/>
                </a:moveTo>
                <a:cubicBezTo>
                  <a:pt x="10355" y="14405"/>
                  <a:pt x="10160" y="14163"/>
                  <a:pt x="10050" y="13963"/>
                </a:cubicBezTo>
                <a:cubicBezTo>
                  <a:pt x="9855" y="14120"/>
                  <a:pt x="9538" y="14291"/>
                  <a:pt x="9172" y="14120"/>
                </a:cubicBezTo>
                <a:cubicBezTo>
                  <a:pt x="8818" y="13949"/>
                  <a:pt x="8696" y="13550"/>
                  <a:pt x="8647" y="13293"/>
                </a:cubicBezTo>
                <a:cubicBezTo>
                  <a:pt x="8611" y="13293"/>
                  <a:pt x="8562" y="13308"/>
                  <a:pt x="8513" y="13308"/>
                </a:cubicBezTo>
                <a:lnTo>
                  <a:pt x="7794" y="15887"/>
                </a:lnTo>
                <a:lnTo>
                  <a:pt x="9147" y="15445"/>
                </a:lnTo>
                <a:lnTo>
                  <a:pt x="10026" y="16727"/>
                </a:lnTo>
                <a:lnTo>
                  <a:pt x="10648" y="14476"/>
                </a:lnTo>
                <a:close/>
                <a:moveTo>
                  <a:pt x="13806" y="15887"/>
                </a:moveTo>
                <a:lnTo>
                  <a:pt x="13099" y="13308"/>
                </a:lnTo>
                <a:cubicBezTo>
                  <a:pt x="13050" y="13308"/>
                  <a:pt x="13001" y="13293"/>
                  <a:pt x="12953" y="13293"/>
                </a:cubicBezTo>
                <a:cubicBezTo>
                  <a:pt x="12904" y="13564"/>
                  <a:pt x="12794" y="13949"/>
                  <a:pt x="12428" y="14120"/>
                </a:cubicBezTo>
                <a:cubicBezTo>
                  <a:pt x="12075" y="14291"/>
                  <a:pt x="11757" y="14120"/>
                  <a:pt x="11562" y="13963"/>
                </a:cubicBezTo>
                <a:cubicBezTo>
                  <a:pt x="11513" y="14049"/>
                  <a:pt x="11453" y="14148"/>
                  <a:pt x="11367" y="14234"/>
                </a:cubicBezTo>
                <a:lnTo>
                  <a:pt x="11135" y="15089"/>
                </a:lnTo>
                <a:lnTo>
                  <a:pt x="11587" y="16727"/>
                </a:lnTo>
                <a:lnTo>
                  <a:pt x="12453" y="15445"/>
                </a:lnTo>
                <a:lnTo>
                  <a:pt x="13806" y="15887"/>
                </a:lnTo>
                <a:close/>
                <a:moveTo>
                  <a:pt x="7172" y="9546"/>
                </a:moveTo>
                <a:cubicBezTo>
                  <a:pt x="7172" y="9660"/>
                  <a:pt x="7245" y="9760"/>
                  <a:pt x="7452" y="9902"/>
                </a:cubicBezTo>
                <a:cubicBezTo>
                  <a:pt x="7537" y="9945"/>
                  <a:pt x="7684" y="10045"/>
                  <a:pt x="7720" y="10259"/>
                </a:cubicBezTo>
                <a:cubicBezTo>
                  <a:pt x="7757" y="10472"/>
                  <a:pt x="7647" y="10615"/>
                  <a:pt x="7598" y="10686"/>
                </a:cubicBezTo>
                <a:cubicBezTo>
                  <a:pt x="7452" y="10914"/>
                  <a:pt x="7403" y="11042"/>
                  <a:pt x="7440" y="11156"/>
                </a:cubicBezTo>
                <a:cubicBezTo>
                  <a:pt x="7476" y="11256"/>
                  <a:pt x="7586" y="11313"/>
                  <a:pt x="7818" y="11356"/>
                </a:cubicBezTo>
                <a:cubicBezTo>
                  <a:pt x="7903" y="11370"/>
                  <a:pt x="8086" y="11370"/>
                  <a:pt x="8184" y="11555"/>
                </a:cubicBezTo>
                <a:cubicBezTo>
                  <a:pt x="8294" y="11755"/>
                  <a:pt x="8245" y="11940"/>
                  <a:pt x="8220" y="12011"/>
                </a:cubicBezTo>
                <a:cubicBezTo>
                  <a:pt x="8159" y="12310"/>
                  <a:pt x="8159" y="12453"/>
                  <a:pt x="8233" y="12524"/>
                </a:cubicBezTo>
                <a:cubicBezTo>
                  <a:pt x="8306" y="12609"/>
                  <a:pt x="8416" y="12609"/>
                  <a:pt x="8647" y="12553"/>
                </a:cubicBezTo>
                <a:cubicBezTo>
                  <a:pt x="8733" y="12510"/>
                  <a:pt x="8903" y="12453"/>
                  <a:pt x="9062" y="12581"/>
                </a:cubicBezTo>
                <a:cubicBezTo>
                  <a:pt x="9221" y="12695"/>
                  <a:pt x="9233" y="12909"/>
                  <a:pt x="9233" y="12980"/>
                </a:cubicBezTo>
                <a:cubicBezTo>
                  <a:pt x="9269" y="13279"/>
                  <a:pt x="9318" y="13407"/>
                  <a:pt x="9416" y="13450"/>
                </a:cubicBezTo>
                <a:cubicBezTo>
                  <a:pt x="9501" y="13493"/>
                  <a:pt x="9611" y="13450"/>
                  <a:pt x="9806" y="13279"/>
                </a:cubicBezTo>
                <a:cubicBezTo>
                  <a:pt x="9867" y="13222"/>
                  <a:pt x="9965" y="13108"/>
                  <a:pt x="10111" y="13108"/>
                </a:cubicBezTo>
                <a:cubicBezTo>
                  <a:pt x="10135" y="13108"/>
                  <a:pt x="10160" y="13122"/>
                  <a:pt x="10184" y="13122"/>
                </a:cubicBezTo>
                <a:cubicBezTo>
                  <a:pt x="10379" y="13165"/>
                  <a:pt x="10452" y="13336"/>
                  <a:pt x="10489" y="13407"/>
                </a:cubicBezTo>
                <a:cubicBezTo>
                  <a:pt x="10623" y="13678"/>
                  <a:pt x="10709" y="13778"/>
                  <a:pt x="10806" y="13778"/>
                </a:cubicBezTo>
                <a:cubicBezTo>
                  <a:pt x="10904" y="13778"/>
                  <a:pt x="10989" y="13678"/>
                  <a:pt x="11111" y="13436"/>
                </a:cubicBezTo>
                <a:cubicBezTo>
                  <a:pt x="11160" y="13336"/>
                  <a:pt x="11233" y="13165"/>
                  <a:pt x="11416" y="13122"/>
                </a:cubicBezTo>
                <a:cubicBezTo>
                  <a:pt x="11599" y="13080"/>
                  <a:pt x="11733" y="13208"/>
                  <a:pt x="11782" y="13265"/>
                </a:cubicBezTo>
                <a:cubicBezTo>
                  <a:pt x="11989" y="13450"/>
                  <a:pt x="12099" y="13493"/>
                  <a:pt x="12196" y="13450"/>
                </a:cubicBezTo>
                <a:cubicBezTo>
                  <a:pt x="12282" y="13407"/>
                  <a:pt x="12331" y="13279"/>
                  <a:pt x="12367" y="13008"/>
                </a:cubicBezTo>
                <a:cubicBezTo>
                  <a:pt x="12379" y="12909"/>
                  <a:pt x="12392" y="12695"/>
                  <a:pt x="12550" y="12581"/>
                </a:cubicBezTo>
                <a:cubicBezTo>
                  <a:pt x="12709" y="12453"/>
                  <a:pt x="12867" y="12510"/>
                  <a:pt x="12940" y="12538"/>
                </a:cubicBezTo>
                <a:cubicBezTo>
                  <a:pt x="13184" y="12609"/>
                  <a:pt x="13306" y="12609"/>
                  <a:pt x="13380" y="12524"/>
                </a:cubicBezTo>
                <a:cubicBezTo>
                  <a:pt x="13441" y="12453"/>
                  <a:pt x="13453" y="12310"/>
                  <a:pt x="13392" y="12040"/>
                </a:cubicBezTo>
                <a:cubicBezTo>
                  <a:pt x="13367" y="11940"/>
                  <a:pt x="13306" y="11755"/>
                  <a:pt x="13416" y="11569"/>
                </a:cubicBezTo>
                <a:cubicBezTo>
                  <a:pt x="13526" y="11370"/>
                  <a:pt x="13697" y="11370"/>
                  <a:pt x="13758" y="11356"/>
                </a:cubicBezTo>
                <a:cubicBezTo>
                  <a:pt x="14014" y="11313"/>
                  <a:pt x="14124" y="11256"/>
                  <a:pt x="14160" y="11156"/>
                </a:cubicBezTo>
                <a:cubicBezTo>
                  <a:pt x="14197" y="11042"/>
                  <a:pt x="14160" y="10914"/>
                  <a:pt x="14014" y="10700"/>
                </a:cubicBezTo>
                <a:cubicBezTo>
                  <a:pt x="13953" y="10615"/>
                  <a:pt x="13843" y="10472"/>
                  <a:pt x="13880" y="10259"/>
                </a:cubicBezTo>
                <a:cubicBezTo>
                  <a:pt x="13916" y="10045"/>
                  <a:pt x="14075" y="9945"/>
                  <a:pt x="14136" y="9917"/>
                </a:cubicBezTo>
                <a:cubicBezTo>
                  <a:pt x="14355" y="9760"/>
                  <a:pt x="14441" y="9660"/>
                  <a:pt x="14441" y="9546"/>
                </a:cubicBezTo>
                <a:cubicBezTo>
                  <a:pt x="14441" y="9432"/>
                  <a:pt x="14355" y="9332"/>
                  <a:pt x="14160" y="9176"/>
                </a:cubicBezTo>
                <a:cubicBezTo>
                  <a:pt x="14075" y="9133"/>
                  <a:pt x="13916" y="9047"/>
                  <a:pt x="13880" y="8820"/>
                </a:cubicBezTo>
                <a:cubicBezTo>
                  <a:pt x="13843" y="8606"/>
                  <a:pt x="13953" y="8463"/>
                  <a:pt x="14002" y="8392"/>
                </a:cubicBezTo>
                <a:cubicBezTo>
                  <a:pt x="14160" y="8150"/>
                  <a:pt x="14197" y="8022"/>
                  <a:pt x="14160" y="7922"/>
                </a:cubicBezTo>
                <a:cubicBezTo>
                  <a:pt x="14124" y="7808"/>
                  <a:pt x="14014" y="7751"/>
                  <a:pt x="13782" y="7708"/>
                </a:cubicBezTo>
                <a:cubicBezTo>
                  <a:pt x="13697" y="7708"/>
                  <a:pt x="13526" y="7694"/>
                  <a:pt x="13416" y="7509"/>
                </a:cubicBezTo>
                <a:cubicBezTo>
                  <a:pt x="13306" y="7309"/>
                  <a:pt x="13367" y="7124"/>
                  <a:pt x="13380" y="7053"/>
                </a:cubicBezTo>
                <a:cubicBezTo>
                  <a:pt x="13453" y="6754"/>
                  <a:pt x="13441" y="6625"/>
                  <a:pt x="13380" y="6540"/>
                </a:cubicBezTo>
                <a:cubicBezTo>
                  <a:pt x="13306" y="6454"/>
                  <a:pt x="13184" y="6454"/>
                  <a:pt x="12953" y="6526"/>
                </a:cubicBezTo>
                <a:cubicBezTo>
                  <a:pt x="12880" y="6554"/>
                  <a:pt x="12709" y="6611"/>
                  <a:pt x="12550" y="6497"/>
                </a:cubicBezTo>
                <a:cubicBezTo>
                  <a:pt x="12392" y="6369"/>
                  <a:pt x="12379" y="6169"/>
                  <a:pt x="12367" y="6084"/>
                </a:cubicBezTo>
                <a:cubicBezTo>
                  <a:pt x="12331" y="5785"/>
                  <a:pt x="12282" y="5656"/>
                  <a:pt x="12196" y="5614"/>
                </a:cubicBezTo>
                <a:cubicBezTo>
                  <a:pt x="12099" y="5571"/>
                  <a:pt x="11989" y="5628"/>
                  <a:pt x="11806" y="5785"/>
                </a:cubicBezTo>
                <a:cubicBezTo>
                  <a:pt x="11733" y="5856"/>
                  <a:pt x="11599" y="5984"/>
                  <a:pt x="11416" y="5941"/>
                </a:cubicBezTo>
                <a:cubicBezTo>
                  <a:pt x="11233" y="5899"/>
                  <a:pt x="11160" y="5728"/>
                  <a:pt x="11123" y="5656"/>
                </a:cubicBezTo>
                <a:cubicBezTo>
                  <a:pt x="10989" y="5386"/>
                  <a:pt x="10904" y="5300"/>
                  <a:pt x="10806" y="5300"/>
                </a:cubicBezTo>
                <a:cubicBezTo>
                  <a:pt x="10709" y="5300"/>
                  <a:pt x="10623" y="5386"/>
                  <a:pt x="10501" y="5628"/>
                </a:cubicBezTo>
                <a:cubicBezTo>
                  <a:pt x="10452" y="5728"/>
                  <a:pt x="10379" y="5899"/>
                  <a:pt x="10196" y="5941"/>
                </a:cubicBezTo>
                <a:cubicBezTo>
                  <a:pt x="10001" y="5984"/>
                  <a:pt x="9879" y="5856"/>
                  <a:pt x="9818" y="5799"/>
                </a:cubicBezTo>
                <a:cubicBezTo>
                  <a:pt x="9611" y="5628"/>
                  <a:pt x="9501" y="5571"/>
                  <a:pt x="9416" y="5614"/>
                </a:cubicBezTo>
                <a:cubicBezTo>
                  <a:pt x="9318" y="5656"/>
                  <a:pt x="9269" y="5785"/>
                  <a:pt x="9233" y="6055"/>
                </a:cubicBezTo>
                <a:cubicBezTo>
                  <a:pt x="9233" y="6169"/>
                  <a:pt x="9221" y="6369"/>
                  <a:pt x="9062" y="6497"/>
                </a:cubicBezTo>
                <a:cubicBezTo>
                  <a:pt x="8903" y="6611"/>
                  <a:pt x="8733" y="6554"/>
                  <a:pt x="8672" y="6526"/>
                </a:cubicBezTo>
                <a:cubicBezTo>
                  <a:pt x="8416" y="6454"/>
                  <a:pt x="8306" y="6454"/>
                  <a:pt x="8233" y="6540"/>
                </a:cubicBezTo>
                <a:cubicBezTo>
                  <a:pt x="8159" y="6625"/>
                  <a:pt x="8159" y="6754"/>
                  <a:pt x="8220" y="7024"/>
                </a:cubicBezTo>
                <a:cubicBezTo>
                  <a:pt x="8245" y="7124"/>
                  <a:pt x="8294" y="7309"/>
                  <a:pt x="8196" y="7509"/>
                </a:cubicBezTo>
                <a:cubicBezTo>
                  <a:pt x="8086" y="7694"/>
                  <a:pt x="7903" y="7708"/>
                  <a:pt x="7842" y="7708"/>
                </a:cubicBezTo>
                <a:cubicBezTo>
                  <a:pt x="7586" y="7751"/>
                  <a:pt x="7476" y="7808"/>
                  <a:pt x="7440" y="7922"/>
                </a:cubicBezTo>
                <a:cubicBezTo>
                  <a:pt x="7403" y="8022"/>
                  <a:pt x="7452" y="8150"/>
                  <a:pt x="7586" y="8378"/>
                </a:cubicBezTo>
                <a:cubicBezTo>
                  <a:pt x="7647" y="8463"/>
                  <a:pt x="7757" y="8606"/>
                  <a:pt x="7720" y="8820"/>
                </a:cubicBezTo>
                <a:cubicBezTo>
                  <a:pt x="7684" y="9047"/>
                  <a:pt x="7525" y="9133"/>
                  <a:pt x="7476" y="9161"/>
                </a:cubicBezTo>
                <a:cubicBezTo>
                  <a:pt x="7245" y="9332"/>
                  <a:pt x="7172" y="9432"/>
                  <a:pt x="7172" y="9546"/>
                </a:cubicBezTo>
                <a:close/>
                <a:moveTo>
                  <a:pt x="8123" y="9546"/>
                </a:moveTo>
                <a:cubicBezTo>
                  <a:pt x="8123" y="7822"/>
                  <a:pt x="9330" y="6412"/>
                  <a:pt x="10806" y="6412"/>
                </a:cubicBezTo>
                <a:cubicBezTo>
                  <a:pt x="12282" y="6412"/>
                  <a:pt x="13477" y="7822"/>
                  <a:pt x="13477" y="9546"/>
                </a:cubicBezTo>
                <a:cubicBezTo>
                  <a:pt x="13477" y="11256"/>
                  <a:pt x="12282" y="12652"/>
                  <a:pt x="10806" y="12652"/>
                </a:cubicBezTo>
                <a:cubicBezTo>
                  <a:pt x="9330" y="12652"/>
                  <a:pt x="8123" y="11256"/>
                  <a:pt x="8123" y="9546"/>
                </a:cubicBezTo>
                <a:close/>
                <a:moveTo>
                  <a:pt x="8745" y="9546"/>
                </a:moveTo>
                <a:cubicBezTo>
                  <a:pt x="8745" y="10857"/>
                  <a:pt x="9672" y="11926"/>
                  <a:pt x="10806" y="11926"/>
                </a:cubicBezTo>
                <a:cubicBezTo>
                  <a:pt x="11940" y="11926"/>
                  <a:pt x="12855" y="10857"/>
                  <a:pt x="12855" y="9546"/>
                </a:cubicBezTo>
                <a:cubicBezTo>
                  <a:pt x="12855" y="8221"/>
                  <a:pt x="11940" y="7138"/>
                  <a:pt x="10806" y="7138"/>
                </a:cubicBezTo>
                <a:cubicBezTo>
                  <a:pt x="9672" y="7138"/>
                  <a:pt x="8745" y="8221"/>
                  <a:pt x="8745" y="954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5" name="Shape"/>
          <p:cNvSpPr/>
          <p:nvPr/>
        </p:nvSpPr>
        <p:spPr>
          <a:xfrm>
            <a:off x="21603989" y="8365105"/>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07" y="9503"/>
                </a:lnTo>
                <a:lnTo>
                  <a:pt x="19441" y="10786"/>
                </a:lnTo>
                <a:cubicBezTo>
                  <a:pt x="19429" y="5243"/>
                  <a:pt x="15563" y="727"/>
                  <a:pt x="10806" y="727"/>
                </a:cubicBezTo>
                <a:cubicBezTo>
                  <a:pt x="6745" y="727"/>
                  <a:pt x="3183" y="4089"/>
                  <a:pt x="2354" y="8706"/>
                </a:cubicBezTo>
                <a:lnTo>
                  <a:pt x="1744" y="8563"/>
                </a:lnTo>
                <a:cubicBezTo>
                  <a:pt x="2647" y="3605"/>
                  <a:pt x="6452" y="0"/>
                  <a:pt x="10806" y="0"/>
                </a:cubicBezTo>
                <a:cubicBezTo>
                  <a:pt x="15892" y="0"/>
                  <a:pt x="20051" y="4830"/>
                  <a:pt x="20063" y="10786"/>
                </a:cubicBezTo>
                <a:lnTo>
                  <a:pt x="21161" y="9475"/>
                </a:lnTo>
                <a:close/>
                <a:moveTo>
                  <a:pt x="10806" y="20873"/>
                </a:moveTo>
                <a:cubicBezTo>
                  <a:pt x="6049" y="20873"/>
                  <a:pt x="2171" y="16357"/>
                  <a:pt x="2159" y="10814"/>
                </a:cubicBezTo>
                <a:lnTo>
                  <a:pt x="3293" y="12097"/>
                </a:lnTo>
                <a:lnTo>
                  <a:pt x="3732" y="11584"/>
                </a:lnTo>
                <a:lnTo>
                  <a:pt x="1842" y="9446"/>
                </a:lnTo>
                <a:lnTo>
                  <a:pt x="0" y="11626"/>
                </a:lnTo>
                <a:lnTo>
                  <a:pt x="439" y="12125"/>
                </a:lnTo>
                <a:lnTo>
                  <a:pt x="1549" y="10814"/>
                </a:lnTo>
                <a:cubicBezTo>
                  <a:pt x="1561" y="16770"/>
                  <a:pt x="5708" y="21600"/>
                  <a:pt x="10806" y="21600"/>
                </a:cubicBezTo>
                <a:cubicBezTo>
                  <a:pt x="15148" y="21600"/>
                  <a:pt x="18966" y="17995"/>
                  <a:pt x="19856" y="13037"/>
                </a:cubicBezTo>
                <a:lnTo>
                  <a:pt x="19246" y="12894"/>
                </a:lnTo>
                <a:cubicBezTo>
                  <a:pt x="18417" y="17511"/>
                  <a:pt x="14855" y="20873"/>
                  <a:pt x="10806" y="20873"/>
                </a:cubicBezTo>
                <a:close/>
                <a:moveTo>
                  <a:pt x="10001" y="10373"/>
                </a:moveTo>
                <a:lnTo>
                  <a:pt x="9343" y="9361"/>
                </a:lnTo>
                <a:lnTo>
                  <a:pt x="10001" y="8349"/>
                </a:lnTo>
                <a:lnTo>
                  <a:pt x="9501" y="7908"/>
                </a:lnTo>
                <a:lnTo>
                  <a:pt x="8574" y="9361"/>
                </a:lnTo>
                <a:lnTo>
                  <a:pt x="9501" y="10800"/>
                </a:lnTo>
                <a:lnTo>
                  <a:pt x="10001" y="10373"/>
                </a:lnTo>
                <a:close/>
                <a:moveTo>
                  <a:pt x="12099" y="10800"/>
                </a:moveTo>
                <a:lnTo>
                  <a:pt x="13026" y="9361"/>
                </a:lnTo>
                <a:lnTo>
                  <a:pt x="12099" y="7908"/>
                </a:lnTo>
                <a:lnTo>
                  <a:pt x="11611" y="8349"/>
                </a:lnTo>
                <a:lnTo>
                  <a:pt x="12257" y="9361"/>
                </a:lnTo>
                <a:lnTo>
                  <a:pt x="11611" y="10373"/>
                </a:lnTo>
                <a:lnTo>
                  <a:pt x="12099" y="10800"/>
                </a:lnTo>
                <a:close/>
                <a:moveTo>
                  <a:pt x="11501" y="7608"/>
                </a:moveTo>
                <a:lnTo>
                  <a:pt x="10891" y="7423"/>
                </a:lnTo>
                <a:lnTo>
                  <a:pt x="10111" y="11099"/>
                </a:lnTo>
                <a:lnTo>
                  <a:pt x="10709" y="11270"/>
                </a:lnTo>
                <a:lnTo>
                  <a:pt x="11501" y="7608"/>
                </a:lnTo>
                <a:close/>
                <a:moveTo>
                  <a:pt x="15197" y="5599"/>
                </a:moveTo>
                <a:lnTo>
                  <a:pt x="15197" y="12453"/>
                </a:lnTo>
                <a:lnTo>
                  <a:pt x="16246" y="14305"/>
                </a:lnTo>
                <a:lnTo>
                  <a:pt x="16246" y="16001"/>
                </a:lnTo>
                <a:lnTo>
                  <a:pt x="5354" y="16001"/>
                </a:lnTo>
                <a:lnTo>
                  <a:pt x="5354" y="14305"/>
                </a:lnTo>
                <a:lnTo>
                  <a:pt x="6415" y="12453"/>
                </a:lnTo>
                <a:lnTo>
                  <a:pt x="6415" y="5599"/>
                </a:lnTo>
                <a:lnTo>
                  <a:pt x="15197" y="5599"/>
                </a:lnTo>
                <a:close/>
                <a:moveTo>
                  <a:pt x="6891" y="12937"/>
                </a:moveTo>
                <a:lnTo>
                  <a:pt x="6245" y="14049"/>
                </a:lnTo>
                <a:lnTo>
                  <a:pt x="15355" y="14049"/>
                </a:lnTo>
                <a:lnTo>
                  <a:pt x="14709" y="12937"/>
                </a:lnTo>
                <a:lnTo>
                  <a:pt x="6891" y="12937"/>
                </a:lnTo>
                <a:close/>
                <a:moveTo>
                  <a:pt x="7037" y="6326"/>
                </a:moveTo>
                <a:lnTo>
                  <a:pt x="7037" y="12211"/>
                </a:lnTo>
                <a:lnTo>
                  <a:pt x="14575" y="12211"/>
                </a:lnTo>
                <a:lnTo>
                  <a:pt x="14575" y="6326"/>
                </a:lnTo>
                <a:lnTo>
                  <a:pt x="7037" y="6326"/>
                </a:lnTo>
                <a:close/>
                <a:moveTo>
                  <a:pt x="15624" y="15274"/>
                </a:moveTo>
                <a:lnTo>
                  <a:pt x="15624" y="14775"/>
                </a:lnTo>
                <a:lnTo>
                  <a:pt x="5976" y="14775"/>
                </a:lnTo>
                <a:lnTo>
                  <a:pt x="5976" y="15274"/>
                </a:lnTo>
                <a:lnTo>
                  <a:pt x="15624" y="15274"/>
                </a:lnTo>
                <a:close/>
                <a:moveTo>
                  <a:pt x="14355" y="13792"/>
                </a:moveTo>
                <a:cubicBezTo>
                  <a:pt x="14502" y="13792"/>
                  <a:pt x="14611" y="13664"/>
                  <a:pt x="14611" y="13493"/>
                </a:cubicBezTo>
                <a:cubicBezTo>
                  <a:pt x="14611" y="13322"/>
                  <a:pt x="14502" y="13179"/>
                  <a:pt x="14355" y="13179"/>
                </a:cubicBezTo>
                <a:cubicBezTo>
                  <a:pt x="14209" y="13179"/>
                  <a:pt x="14087" y="13322"/>
                  <a:pt x="14087" y="13493"/>
                </a:cubicBezTo>
                <a:cubicBezTo>
                  <a:pt x="14087" y="13664"/>
                  <a:pt x="14209" y="13792"/>
                  <a:pt x="14355" y="13792"/>
                </a:cubicBezTo>
                <a:close/>
                <a:moveTo>
                  <a:pt x="13563" y="13792"/>
                </a:moveTo>
                <a:cubicBezTo>
                  <a:pt x="13709" y="13792"/>
                  <a:pt x="13831" y="13664"/>
                  <a:pt x="13831" y="13493"/>
                </a:cubicBezTo>
                <a:cubicBezTo>
                  <a:pt x="13831" y="13322"/>
                  <a:pt x="13709" y="13179"/>
                  <a:pt x="13563" y="13179"/>
                </a:cubicBezTo>
                <a:cubicBezTo>
                  <a:pt x="13416" y="13179"/>
                  <a:pt x="13306" y="13322"/>
                  <a:pt x="13306" y="13493"/>
                </a:cubicBezTo>
                <a:cubicBezTo>
                  <a:pt x="13306" y="13664"/>
                  <a:pt x="13416" y="13792"/>
                  <a:pt x="13563" y="13792"/>
                </a:cubicBezTo>
                <a:close/>
                <a:moveTo>
                  <a:pt x="12770" y="13792"/>
                </a:moveTo>
                <a:cubicBezTo>
                  <a:pt x="12916" y="13792"/>
                  <a:pt x="13038" y="13664"/>
                  <a:pt x="13038" y="13493"/>
                </a:cubicBezTo>
                <a:cubicBezTo>
                  <a:pt x="13038" y="13322"/>
                  <a:pt x="12916" y="13179"/>
                  <a:pt x="12770" y="13179"/>
                </a:cubicBezTo>
                <a:cubicBezTo>
                  <a:pt x="12636" y="13179"/>
                  <a:pt x="12514" y="13322"/>
                  <a:pt x="12514" y="13493"/>
                </a:cubicBezTo>
                <a:cubicBezTo>
                  <a:pt x="12514" y="13664"/>
                  <a:pt x="12636" y="13792"/>
                  <a:pt x="12770" y="13792"/>
                </a:cubicBezTo>
                <a:close/>
                <a:moveTo>
                  <a:pt x="11989" y="13792"/>
                </a:moveTo>
                <a:cubicBezTo>
                  <a:pt x="12136" y="13792"/>
                  <a:pt x="12245" y="13664"/>
                  <a:pt x="12245" y="13493"/>
                </a:cubicBezTo>
                <a:cubicBezTo>
                  <a:pt x="12245" y="13322"/>
                  <a:pt x="12136" y="13179"/>
                  <a:pt x="11989" y="13179"/>
                </a:cubicBezTo>
                <a:cubicBezTo>
                  <a:pt x="11843" y="13179"/>
                  <a:pt x="11721" y="13322"/>
                  <a:pt x="11721" y="13493"/>
                </a:cubicBezTo>
                <a:cubicBezTo>
                  <a:pt x="11721" y="13664"/>
                  <a:pt x="11843" y="13792"/>
                  <a:pt x="11989" y="13792"/>
                </a:cubicBezTo>
                <a:close/>
                <a:moveTo>
                  <a:pt x="11196" y="13792"/>
                </a:moveTo>
                <a:cubicBezTo>
                  <a:pt x="11343" y="13792"/>
                  <a:pt x="11465" y="13664"/>
                  <a:pt x="11465" y="13493"/>
                </a:cubicBezTo>
                <a:cubicBezTo>
                  <a:pt x="11465" y="13322"/>
                  <a:pt x="11343" y="13179"/>
                  <a:pt x="11196" y="13179"/>
                </a:cubicBezTo>
                <a:cubicBezTo>
                  <a:pt x="11050" y="13179"/>
                  <a:pt x="10928" y="13322"/>
                  <a:pt x="10928" y="13493"/>
                </a:cubicBezTo>
                <a:cubicBezTo>
                  <a:pt x="10928" y="13664"/>
                  <a:pt x="11050" y="13792"/>
                  <a:pt x="11196" y="13792"/>
                </a:cubicBezTo>
                <a:close/>
                <a:moveTo>
                  <a:pt x="10404" y="13792"/>
                </a:moveTo>
                <a:cubicBezTo>
                  <a:pt x="10550" y="13792"/>
                  <a:pt x="10672" y="13664"/>
                  <a:pt x="10672" y="13493"/>
                </a:cubicBezTo>
                <a:cubicBezTo>
                  <a:pt x="10672" y="13322"/>
                  <a:pt x="10550" y="13179"/>
                  <a:pt x="10404" y="13179"/>
                </a:cubicBezTo>
                <a:cubicBezTo>
                  <a:pt x="10257" y="13179"/>
                  <a:pt x="10147" y="13322"/>
                  <a:pt x="10147" y="13493"/>
                </a:cubicBezTo>
                <a:cubicBezTo>
                  <a:pt x="10147" y="13664"/>
                  <a:pt x="10257" y="13792"/>
                  <a:pt x="10404" y="13792"/>
                </a:cubicBezTo>
                <a:close/>
                <a:moveTo>
                  <a:pt x="9611" y="13792"/>
                </a:moveTo>
                <a:cubicBezTo>
                  <a:pt x="9757" y="13792"/>
                  <a:pt x="9879" y="13664"/>
                  <a:pt x="9879" y="13493"/>
                </a:cubicBezTo>
                <a:cubicBezTo>
                  <a:pt x="9879" y="13322"/>
                  <a:pt x="9757" y="13179"/>
                  <a:pt x="9611" y="13179"/>
                </a:cubicBezTo>
                <a:cubicBezTo>
                  <a:pt x="9477" y="13179"/>
                  <a:pt x="9355" y="13322"/>
                  <a:pt x="9355" y="13493"/>
                </a:cubicBezTo>
                <a:cubicBezTo>
                  <a:pt x="9355" y="13664"/>
                  <a:pt x="9477" y="13792"/>
                  <a:pt x="9611" y="13792"/>
                </a:cubicBezTo>
                <a:close/>
                <a:moveTo>
                  <a:pt x="8830" y="13792"/>
                </a:moveTo>
                <a:cubicBezTo>
                  <a:pt x="8977" y="13792"/>
                  <a:pt x="9086" y="13664"/>
                  <a:pt x="9086" y="13493"/>
                </a:cubicBezTo>
                <a:cubicBezTo>
                  <a:pt x="9086" y="13322"/>
                  <a:pt x="8977" y="13179"/>
                  <a:pt x="8830" y="13179"/>
                </a:cubicBezTo>
                <a:cubicBezTo>
                  <a:pt x="8684" y="13179"/>
                  <a:pt x="8562" y="13322"/>
                  <a:pt x="8562" y="13493"/>
                </a:cubicBezTo>
                <a:cubicBezTo>
                  <a:pt x="8562" y="13664"/>
                  <a:pt x="8684" y="13792"/>
                  <a:pt x="8830" y="13792"/>
                </a:cubicBezTo>
                <a:close/>
                <a:moveTo>
                  <a:pt x="8037" y="13792"/>
                </a:moveTo>
                <a:cubicBezTo>
                  <a:pt x="8184" y="13792"/>
                  <a:pt x="8306" y="13664"/>
                  <a:pt x="8306" y="13493"/>
                </a:cubicBezTo>
                <a:cubicBezTo>
                  <a:pt x="8306" y="13322"/>
                  <a:pt x="8184" y="13179"/>
                  <a:pt x="8037" y="13179"/>
                </a:cubicBezTo>
                <a:cubicBezTo>
                  <a:pt x="7891" y="13179"/>
                  <a:pt x="7769" y="13322"/>
                  <a:pt x="7769" y="13493"/>
                </a:cubicBezTo>
                <a:cubicBezTo>
                  <a:pt x="7769" y="13664"/>
                  <a:pt x="7891" y="13792"/>
                  <a:pt x="8037" y="13792"/>
                </a:cubicBezTo>
                <a:close/>
                <a:moveTo>
                  <a:pt x="7245" y="13792"/>
                </a:moveTo>
                <a:cubicBezTo>
                  <a:pt x="7391" y="13792"/>
                  <a:pt x="7513" y="13664"/>
                  <a:pt x="7513" y="13493"/>
                </a:cubicBezTo>
                <a:cubicBezTo>
                  <a:pt x="7513" y="13322"/>
                  <a:pt x="7391" y="13179"/>
                  <a:pt x="7245" y="13179"/>
                </a:cubicBezTo>
                <a:cubicBezTo>
                  <a:pt x="7098" y="13179"/>
                  <a:pt x="6989" y="13322"/>
                  <a:pt x="6989" y="13493"/>
                </a:cubicBezTo>
                <a:cubicBezTo>
                  <a:pt x="6989" y="13664"/>
                  <a:pt x="7098" y="13792"/>
                  <a:pt x="7245" y="1379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Tree>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77" name="Icons as native shapes"/>
          <p:cNvSpPr txBox="1">
            <a:spLocks noGrp="1"/>
          </p:cNvSpPr>
          <p:nvPr>
            <p:ph type="title"/>
          </p:nvPr>
        </p:nvSpPr>
        <p:spPr>
          <a:prstGeom prst="rect">
            <a:avLst/>
          </a:prstGeom>
        </p:spPr>
        <p:txBody>
          <a:bodyPr/>
          <a:lstStyle/>
          <a:p>
            <a:r>
              <a:t>Icons as native shapes</a:t>
            </a:r>
          </a:p>
        </p:txBody>
      </p:sp>
      <p:sp>
        <p:nvSpPr>
          <p:cNvPr id="4978"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4979"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122</a:t>
            </a:fld>
            <a:endParaRPr/>
          </a:p>
        </p:txBody>
      </p:sp>
      <p:sp>
        <p:nvSpPr>
          <p:cNvPr id="4980" name="Footer"/>
          <p:cNvSpPr txBox="1">
            <a:spLocks noGrp="1"/>
          </p:cNvSpPr>
          <p:nvPr>
            <p:ph type="body" idx="13"/>
          </p:nvPr>
        </p:nvSpPr>
        <p:spPr>
          <a:prstGeom prst="rect">
            <a:avLst/>
          </a:prstGeom>
        </p:spPr>
        <p:txBody>
          <a:bodyPr/>
          <a:lstStyle/>
          <a:p>
            <a:r>
              <a:t>Footer</a:t>
            </a:r>
          </a:p>
        </p:txBody>
      </p:sp>
      <p:sp>
        <p:nvSpPr>
          <p:cNvPr id="4981" name="Shape"/>
          <p:cNvSpPr/>
          <p:nvPr/>
        </p:nvSpPr>
        <p:spPr>
          <a:xfrm>
            <a:off x="908455" y="2767055"/>
            <a:ext cx="1746375"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3" y="10841"/>
                </a:moveTo>
                <a:cubicBezTo>
                  <a:pt x="18420" y="10372"/>
                  <a:pt x="18474" y="9875"/>
                  <a:pt x="18474" y="9377"/>
                </a:cubicBezTo>
                <a:cubicBezTo>
                  <a:pt x="18474" y="6505"/>
                  <a:pt x="16653" y="4171"/>
                  <a:pt x="14411" y="4171"/>
                </a:cubicBezTo>
                <a:cubicBezTo>
                  <a:pt x="13796" y="4171"/>
                  <a:pt x="13193" y="4350"/>
                  <a:pt x="12654" y="4682"/>
                </a:cubicBezTo>
                <a:cubicBezTo>
                  <a:pt x="11899" y="1906"/>
                  <a:pt x="9830" y="0"/>
                  <a:pt x="7513" y="0"/>
                </a:cubicBezTo>
                <a:cubicBezTo>
                  <a:pt x="4505" y="0"/>
                  <a:pt x="2069" y="3121"/>
                  <a:pt x="2069" y="6974"/>
                </a:cubicBezTo>
                <a:cubicBezTo>
                  <a:pt x="2069" y="8052"/>
                  <a:pt x="2263" y="9129"/>
                  <a:pt x="2641" y="10096"/>
                </a:cubicBezTo>
                <a:cubicBezTo>
                  <a:pt x="1035" y="11104"/>
                  <a:pt x="0" y="13203"/>
                  <a:pt x="0" y="15537"/>
                </a:cubicBezTo>
                <a:cubicBezTo>
                  <a:pt x="0" y="18879"/>
                  <a:pt x="2123" y="21600"/>
                  <a:pt x="4743" y="21600"/>
                </a:cubicBezTo>
                <a:lnTo>
                  <a:pt x="17343" y="21600"/>
                </a:lnTo>
                <a:cubicBezTo>
                  <a:pt x="19692" y="21600"/>
                  <a:pt x="21600" y="19155"/>
                  <a:pt x="21600" y="16159"/>
                </a:cubicBezTo>
                <a:cubicBezTo>
                  <a:pt x="21600" y="13590"/>
                  <a:pt x="20231" y="11408"/>
                  <a:pt x="18313" y="10841"/>
                </a:cubicBezTo>
                <a:close/>
                <a:moveTo>
                  <a:pt x="17343" y="20951"/>
                </a:moveTo>
                <a:lnTo>
                  <a:pt x="4743" y="20951"/>
                </a:lnTo>
                <a:cubicBezTo>
                  <a:pt x="2404" y="20951"/>
                  <a:pt x="507" y="18520"/>
                  <a:pt x="507" y="15537"/>
                </a:cubicBezTo>
                <a:cubicBezTo>
                  <a:pt x="507" y="13355"/>
                  <a:pt x="1520" y="11394"/>
                  <a:pt x="3093" y="10538"/>
                </a:cubicBezTo>
                <a:lnTo>
                  <a:pt x="3363" y="10399"/>
                </a:lnTo>
                <a:lnTo>
                  <a:pt x="3212" y="10082"/>
                </a:lnTo>
                <a:cubicBezTo>
                  <a:pt x="2802" y="9143"/>
                  <a:pt x="2576" y="8065"/>
                  <a:pt x="2576" y="6974"/>
                </a:cubicBezTo>
                <a:cubicBezTo>
                  <a:pt x="2576" y="3480"/>
                  <a:pt x="4786" y="649"/>
                  <a:pt x="7513" y="649"/>
                </a:cubicBezTo>
                <a:cubicBezTo>
                  <a:pt x="9711" y="649"/>
                  <a:pt x="11662" y="2541"/>
                  <a:pt x="12255" y="5248"/>
                </a:cubicBezTo>
                <a:lnTo>
                  <a:pt x="12341" y="5649"/>
                </a:lnTo>
                <a:lnTo>
                  <a:pt x="12632" y="5441"/>
                </a:lnTo>
                <a:cubicBezTo>
                  <a:pt x="13171" y="5041"/>
                  <a:pt x="13786" y="4820"/>
                  <a:pt x="14411" y="4820"/>
                </a:cubicBezTo>
                <a:cubicBezTo>
                  <a:pt x="16372" y="4820"/>
                  <a:pt x="17968" y="6864"/>
                  <a:pt x="17968" y="9377"/>
                </a:cubicBezTo>
                <a:cubicBezTo>
                  <a:pt x="17968" y="9930"/>
                  <a:pt x="17892" y="10469"/>
                  <a:pt x="17741" y="10980"/>
                </a:cubicBezTo>
                <a:lnTo>
                  <a:pt x="17623" y="11352"/>
                </a:lnTo>
                <a:lnTo>
                  <a:pt x="17935" y="11421"/>
                </a:lnTo>
                <a:cubicBezTo>
                  <a:pt x="19768" y="11794"/>
                  <a:pt x="21093" y="13783"/>
                  <a:pt x="21093" y="16159"/>
                </a:cubicBezTo>
                <a:cubicBezTo>
                  <a:pt x="21093" y="18796"/>
                  <a:pt x="19412" y="20951"/>
                  <a:pt x="17343" y="20951"/>
                </a:cubicBezTo>
                <a:close/>
                <a:moveTo>
                  <a:pt x="9453" y="9377"/>
                </a:moveTo>
                <a:lnTo>
                  <a:pt x="6122" y="9377"/>
                </a:lnTo>
                <a:lnTo>
                  <a:pt x="4710" y="13010"/>
                </a:lnTo>
                <a:lnTo>
                  <a:pt x="6122" y="16642"/>
                </a:lnTo>
                <a:lnTo>
                  <a:pt x="9453" y="16642"/>
                </a:lnTo>
                <a:lnTo>
                  <a:pt x="10099" y="14985"/>
                </a:lnTo>
                <a:lnTo>
                  <a:pt x="11253" y="14985"/>
                </a:lnTo>
                <a:lnTo>
                  <a:pt x="11468" y="14432"/>
                </a:lnTo>
                <a:lnTo>
                  <a:pt x="11856" y="14432"/>
                </a:lnTo>
                <a:lnTo>
                  <a:pt x="12072" y="14985"/>
                </a:lnTo>
                <a:lnTo>
                  <a:pt x="13408" y="14985"/>
                </a:lnTo>
                <a:lnTo>
                  <a:pt x="13624" y="14432"/>
                </a:lnTo>
                <a:lnTo>
                  <a:pt x="14001" y="14432"/>
                </a:lnTo>
                <a:lnTo>
                  <a:pt x="14217" y="14985"/>
                </a:lnTo>
                <a:lnTo>
                  <a:pt x="15478" y="14985"/>
                </a:lnTo>
                <a:lnTo>
                  <a:pt x="16243" y="13010"/>
                </a:lnTo>
                <a:lnTo>
                  <a:pt x="15478" y="11021"/>
                </a:lnTo>
                <a:lnTo>
                  <a:pt x="10099" y="11021"/>
                </a:lnTo>
                <a:lnTo>
                  <a:pt x="9453" y="9377"/>
                </a:lnTo>
                <a:close/>
                <a:moveTo>
                  <a:pt x="15165" y="14336"/>
                </a:moveTo>
                <a:lnTo>
                  <a:pt x="14529" y="14336"/>
                </a:lnTo>
                <a:lnTo>
                  <a:pt x="14314" y="13783"/>
                </a:lnTo>
                <a:lnTo>
                  <a:pt x="13301" y="13783"/>
                </a:lnTo>
                <a:lnTo>
                  <a:pt x="13085" y="14336"/>
                </a:lnTo>
                <a:lnTo>
                  <a:pt x="12384" y="14336"/>
                </a:lnTo>
                <a:lnTo>
                  <a:pt x="12169" y="13783"/>
                </a:lnTo>
                <a:lnTo>
                  <a:pt x="11156" y="13783"/>
                </a:lnTo>
                <a:lnTo>
                  <a:pt x="10940" y="14336"/>
                </a:lnTo>
                <a:lnTo>
                  <a:pt x="9787" y="14336"/>
                </a:lnTo>
                <a:lnTo>
                  <a:pt x="9140" y="15993"/>
                </a:lnTo>
                <a:lnTo>
                  <a:pt x="6435" y="15993"/>
                </a:lnTo>
                <a:lnTo>
                  <a:pt x="5271" y="13010"/>
                </a:lnTo>
                <a:lnTo>
                  <a:pt x="6435" y="10027"/>
                </a:lnTo>
                <a:lnTo>
                  <a:pt x="9140" y="10027"/>
                </a:lnTo>
                <a:lnTo>
                  <a:pt x="9787" y="11670"/>
                </a:lnTo>
                <a:lnTo>
                  <a:pt x="15165" y="11670"/>
                </a:lnTo>
                <a:lnTo>
                  <a:pt x="15553" y="12678"/>
                </a:lnTo>
                <a:lnTo>
                  <a:pt x="9938" y="12678"/>
                </a:lnTo>
                <a:lnTo>
                  <a:pt x="9938" y="13327"/>
                </a:lnTo>
                <a:lnTo>
                  <a:pt x="15553" y="13327"/>
                </a:lnTo>
                <a:lnTo>
                  <a:pt x="15165" y="14336"/>
                </a:lnTo>
                <a:close/>
                <a:moveTo>
                  <a:pt x="5993" y="13010"/>
                </a:moveTo>
                <a:lnTo>
                  <a:pt x="6769" y="14985"/>
                </a:lnTo>
                <a:lnTo>
                  <a:pt x="7825" y="14985"/>
                </a:lnTo>
                <a:lnTo>
                  <a:pt x="7825" y="11021"/>
                </a:lnTo>
                <a:lnTo>
                  <a:pt x="6769" y="11021"/>
                </a:lnTo>
                <a:lnTo>
                  <a:pt x="5993" y="13010"/>
                </a:lnTo>
                <a:close/>
                <a:moveTo>
                  <a:pt x="7319" y="11670"/>
                </a:moveTo>
                <a:lnTo>
                  <a:pt x="7319" y="14336"/>
                </a:lnTo>
                <a:lnTo>
                  <a:pt x="7081" y="14336"/>
                </a:lnTo>
                <a:lnTo>
                  <a:pt x="6564" y="13010"/>
                </a:lnTo>
                <a:lnTo>
                  <a:pt x="7081" y="11670"/>
                </a:lnTo>
                <a:lnTo>
                  <a:pt x="7319" y="116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2" name="Shape"/>
          <p:cNvSpPr/>
          <p:nvPr/>
        </p:nvSpPr>
        <p:spPr>
          <a:xfrm>
            <a:off x="2827541" y="2767055"/>
            <a:ext cx="1742539" cy="1362367"/>
          </a:xfrm>
          <a:custGeom>
            <a:avLst/>
            <a:gdLst/>
            <a:ahLst/>
            <a:cxnLst>
              <a:cxn ang="0">
                <a:pos x="wd2" y="hd2"/>
              </a:cxn>
              <a:cxn ang="5400000">
                <a:pos x="wd2" y="hd2"/>
              </a:cxn>
              <a:cxn ang="10800000">
                <a:pos x="wd2" y="hd2"/>
              </a:cxn>
              <a:cxn ang="16200000">
                <a:pos x="wd2" y="hd2"/>
              </a:cxn>
            </a:cxnLst>
            <a:rect l="0" t="0" r="r" b="b"/>
            <a:pathLst>
              <a:path w="21600" h="21600" extrusionOk="0">
                <a:moveTo>
                  <a:pt x="17351" y="21600"/>
                </a:moveTo>
                <a:lnTo>
                  <a:pt x="4734" y="21600"/>
                </a:lnTo>
                <a:cubicBezTo>
                  <a:pt x="2124" y="21600"/>
                  <a:pt x="0" y="18879"/>
                  <a:pt x="0" y="15537"/>
                </a:cubicBezTo>
                <a:cubicBezTo>
                  <a:pt x="0" y="13203"/>
                  <a:pt x="1024" y="11104"/>
                  <a:pt x="2642" y="10096"/>
                </a:cubicBezTo>
                <a:cubicBezTo>
                  <a:pt x="2265" y="9129"/>
                  <a:pt x="2060" y="8052"/>
                  <a:pt x="2060" y="6974"/>
                </a:cubicBezTo>
                <a:cubicBezTo>
                  <a:pt x="2060" y="3121"/>
                  <a:pt x="4508" y="0"/>
                  <a:pt x="7506" y="0"/>
                </a:cubicBezTo>
                <a:cubicBezTo>
                  <a:pt x="9824" y="0"/>
                  <a:pt x="11905" y="1906"/>
                  <a:pt x="12649" y="4682"/>
                </a:cubicBezTo>
                <a:cubicBezTo>
                  <a:pt x="13199" y="4350"/>
                  <a:pt x="13803" y="4171"/>
                  <a:pt x="14407" y="4171"/>
                </a:cubicBezTo>
                <a:cubicBezTo>
                  <a:pt x="16650" y="4171"/>
                  <a:pt x="18473" y="6505"/>
                  <a:pt x="18473" y="9377"/>
                </a:cubicBezTo>
                <a:cubicBezTo>
                  <a:pt x="18473" y="9875"/>
                  <a:pt x="18419" y="10372"/>
                  <a:pt x="18311" y="10841"/>
                </a:cubicBezTo>
                <a:cubicBezTo>
                  <a:pt x="20230" y="11408"/>
                  <a:pt x="21600" y="13590"/>
                  <a:pt x="21600" y="16159"/>
                </a:cubicBezTo>
                <a:cubicBezTo>
                  <a:pt x="21600" y="19155"/>
                  <a:pt x="19691" y="21600"/>
                  <a:pt x="17351" y="21600"/>
                </a:cubicBezTo>
                <a:close/>
                <a:moveTo>
                  <a:pt x="7506" y="649"/>
                </a:moveTo>
                <a:cubicBezTo>
                  <a:pt x="4788" y="649"/>
                  <a:pt x="2577" y="3480"/>
                  <a:pt x="2577" y="6974"/>
                </a:cubicBezTo>
                <a:cubicBezTo>
                  <a:pt x="2577" y="8065"/>
                  <a:pt x="2793" y="9143"/>
                  <a:pt x="3214" y="10082"/>
                </a:cubicBezTo>
                <a:lnTo>
                  <a:pt x="3354" y="10399"/>
                </a:lnTo>
                <a:lnTo>
                  <a:pt x="3095" y="10538"/>
                </a:lnTo>
                <a:cubicBezTo>
                  <a:pt x="1521" y="11394"/>
                  <a:pt x="507" y="13355"/>
                  <a:pt x="507" y="15537"/>
                </a:cubicBezTo>
                <a:cubicBezTo>
                  <a:pt x="507" y="18520"/>
                  <a:pt x="2405" y="20951"/>
                  <a:pt x="4734" y="20951"/>
                </a:cubicBezTo>
                <a:lnTo>
                  <a:pt x="17351" y="20951"/>
                </a:lnTo>
                <a:cubicBezTo>
                  <a:pt x="19411" y="20951"/>
                  <a:pt x="21093" y="18796"/>
                  <a:pt x="21093" y="16159"/>
                </a:cubicBezTo>
                <a:cubicBezTo>
                  <a:pt x="21093" y="13783"/>
                  <a:pt x="19767" y="11794"/>
                  <a:pt x="17933" y="11421"/>
                </a:cubicBezTo>
                <a:lnTo>
                  <a:pt x="17632" y="11352"/>
                </a:lnTo>
                <a:lnTo>
                  <a:pt x="17739" y="10980"/>
                </a:lnTo>
                <a:cubicBezTo>
                  <a:pt x="17890" y="10469"/>
                  <a:pt x="17966" y="9930"/>
                  <a:pt x="17966" y="9377"/>
                </a:cubicBezTo>
                <a:cubicBezTo>
                  <a:pt x="17966" y="6864"/>
                  <a:pt x="16370" y="4820"/>
                  <a:pt x="14407" y="4820"/>
                </a:cubicBezTo>
                <a:cubicBezTo>
                  <a:pt x="13782" y="4820"/>
                  <a:pt x="13167" y="5041"/>
                  <a:pt x="12628" y="5441"/>
                </a:cubicBezTo>
                <a:lnTo>
                  <a:pt x="12347" y="5649"/>
                </a:lnTo>
                <a:lnTo>
                  <a:pt x="12261" y="5248"/>
                </a:lnTo>
                <a:cubicBezTo>
                  <a:pt x="11657" y="2541"/>
                  <a:pt x="9705" y="649"/>
                  <a:pt x="7506" y="649"/>
                </a:cubicBezTo>
                <a:close/>
                <a:moveTo>
                  <a:pt x="14709" y="12775"/>
                </a:moveTo>
                <a:lnTo>
                  <a:pt x="6028" y="12775"/>
                </a:lnTo>
                <a:lnTo>
                  <a:pt x="6028" y="8825"/>
                </a:lnTo>
                <a:lnTo>
                  <a:pt x="14709" y="8825"/>
                </a:lnTo>
                <a:lnTo>
                  <a:pt x="14709" y="12775"/>
                </a:lnTo>
                <a:close/>
                <a:moveTo>
                  <a:pt x="6535" y="12126"/>
                </a:moveTo>
                <a:lnTo>
                  <a:pt x="14202" y="12126"/>
                </a:lnTo>
                <a:lnTo>
                  <a:pt x="14202" y="9474"/>
                </a:lnTo>
                <a:lnTo>
                  <a:pt x="6535" y="9474"/>
                </a:lnTo>
                <a:lnTo>
                  <a:pt x="6535" y="12126"/>
                </a:lnTo>
                <a:close/>
                <a:moveTo>
                  <a:pt x="12736" y="11408"/>
                </a:moveTo>
                <a:cubicBezTo>
                  <a:pt x="12477" y="11408"/>
                  <a:pt x="12272" y="11131"/>
                  <a:pt x="12272" y="10800"/>
                </a:cubicBezTo>
                <a:cubicBezTo>
                  <a:pt x="12272" y="10469"/>
                  <a:pt x="12477" y="10192"/>
                  <a:pt x="12736" y="10192"/>
                </a:cubicBezTo>
                <a:cubicBezTo>
                  <a:pt x="12995" y="10192"/>
                  <a:pt x="13210" y="10469"/>
                  <a:pt x="13210" y="10800"/>
                </a:cubicBezTo>
                <a:cubicBezTo>
                  <a:pt x="13210" y="11131"/>
                  <a:pt x="12995" y="11408"/>
                  <a:pt x="12736" y="11408"/>
                </a:cubicBezTo>
                <a:close/>
                <a:moveTo>
                  <a:pt x="14709" y="17747"/>
                </a:moveTo>
                <a:lnTo>
                  <a:pt x="6028" y="17747"/>
                </a:lnTo>
                <a:lnTo>
                  <a:pt x="6028" y="13783"/>
                </a:lnTo>
                <a:lnTo>
                  <a:pt x="14709" y="13783"/>
                </a:lnTo>
                <a:lnTo>
                  <a:pt x="14709" y="17747"/>
                </a:lnTo>
                <a:close/>
                <a:moveTo>
                  <a:pt x="6535" y="17098"/>
                </a:moveTo>
                <a:lnTo>
                  <a:pt x="14202" y="17098"/>
                </a:lnTo>
                <a:lnTo>
                  <a:pt x="14202" y="14432"/>
                </a:lnTo>
                <a:lnTo>
                  <a:pt x="6535" y="14432"/>
                </a:lnTo>
                <a:lnTo>
                  <a:pt x="6535" y="17098"/>
                </a:lnTo>
                <a:close/>
                <a:moveTo>
                  <a:pt x="12736" y="16366"/>
                </a:moveTo>
                <a:cubicBezTo>
                  <a:pt x="12477" y="16366"/>
                  <a:pt x="12272" y="16090"/>
                  <a:pt x="12272" y="15758"/>
                </a:cubicBezTo>
                <a:cubicBezTo>
                  <a:pt x="12272" y="15427"/>
                  <a:pt x="12477" y="15164"/>
                  <a:pt x="12736" y="15164"/>
                </a:cubicBezTo>
                <a:cubicBezTo>
                  <a:pt x="12995" y="15164"/>
                  <a:pt x="13210" y="15427"/>
                  <a:pt x="13210" y="15758"/>
                </a:cubicBezTo>
                <a:cubicBezTo>
                  <a:pt x="13210" y="16090"/>
                  <a:pt x="12995" y="16366"/>
                  <a:pt x="12736" y="1636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3" name="Shape"/>
          <p:cNvSpPr/>
          <p:nvPr/>
        </p:nvSpPr>
        <p:spPr>
          <a:xfrm>
            <a:off x="4984720" y="2749779"/>
            <a:ext cx="1396928" cy="1396928"/>
          </a:xfrm>
          <a:custGeom>
            <a:avLst/>
            <a:gdLst/>
            <a:ahLst/>
            <a:cxnLst>
              <a:cxn ang="0">
                <a:pos x="wd2" y="hd2"/>
              </a:cxn>
              <a:cxn ang="5400000">
                <a:pos x="wd2" y="hd2"/>
              </a:cxn>
              <a:cxn ang="10800000">
                <a:pos x="wd2" y="hd2"/>
              </a:cxn>
              <a:cxn ang="16200000">
                <a:pos x="wd2" y="hd2"/>
              </a:cxn>
            </a:cxnLst>
            <a:rect l="0" t="0" r="r" b="b"/>
            <a:pathLst>
              <a:path w="21600" h="21600" extrusionOk="0">
                <a:moveTo>
                  <a:pt x="14342" y="8376"/>
                </a:moveTo>
                <a:cubicBezTo>
                  <a:pt x="14342" y="8699"/>
                  <a:pt x="14072" y="8969"/>
                  <a:pt x="13749" y="8969"/>
                </a:cubicBezTo>
                <a:cubicBezTo>
                  <a:pt x="13426" y="8969"/>
                  <a:pt x="13170" y="8699"/>
                  <a:pt x="13170" y="8376"/>
                </a:cubicBezTo>
                <a:cubicBezTo>
                  <a:pt x="13170" y="8053"/>
                  <a:pt x="13426" y="7797"/>
                  <a:pt x="13749" y="7797"/>
                </a:cubicBezTo>
                <a:cubicBezTo>
                  <a:pt x="14072" y="7797"/>
                  <a:pt x="14342" y="8053"/>
                  <a:pt x="14342" y="8376"/>
                </a:cubicBezTo>
                <a:close/>
                <a:moveTo>
                  <a:pt x="13749" y="12631"/>
                </a:moveTo>
                <a:cubicBezTo>
                  <a:pt x="13426" y="12631"/>
                  <a:pt x="13170" y="12901"/>
                  <a:pt x="13170" y="13224"/>
                </a:cubicBezTo>
                <a:cubicBezTo>
                  <a:pt x="13170" y="13547"/>
                  <a:pt x="13426" y="13803"/>
                  <a:pt x="13749" y="13803"/>
                </a:cubicBezTo>
                <a:cubicBezTo>
                  <a:pt x="14072" y="13803"/>
                  <a:pt x="14342" y="13547"/>
                  <a:pt x="14342" y="13224"/>
                </a:cubicBezTo>
                <a:cubicBezTo>
                  <a:pt x="14342" y="12901"/>
                  <a:pt x="14072" y="12631"/>
                  <a:pt x="13749" y="12631"/>
                </a:cubicBezTo>
                <a:close/>
                <a:moveTo>
                  <a:pt x="19432" y="14382"/>
                </a:moveTo>
                <a:cubicBezTo>
                  <a:pt x="19876" y="15809"/>
                  <a:pt x="19499" y="17372"/>
                  <a:pt x="18435" y="18435"/>
                </a:cubicBezTo>
                <a:cubicBezTo>
                  <a:pt x="17372" y="19499"/>
                  <a:pt x="15809" y="19890"/>
                  <a:pt x="14382" y="19445"/>
                </a:cubicBezTo>
                <a:cubicBezTo>
                  <a:pt x="13682" y="20765"/>
                  <a:pt x="12308" y="21600"/>
                  <a:pt x="10800" y="21600"/>
                </a:cubicBezTo>
                <a:cubicBezTo>
                  <a:pt x="9292" y="21600"/>
                  <a:pt x="7918" y="20765"/>
                  <a:pt x="7218" y="19445"/>
                </a:cubicBezTo>
                <a:cubicBezTo>
                  <a:pt x="5791" y="19890"/>
                  <a:pt x="4228" y="19499"/>
                  <a:pt x="3165" y="18435"/>
                </a:cubicBezTo>
                <a:cubicBezTo>
                  <a:pt x="2087" y="17372"/>
                  <a:pt x="1710" y="15809"/>
                  <a:pt x="2168" y="14382"/>
                </a:cubicBezTo>
                <a:cubicBezTo>
                  <a:pt x="835" y="13682"/>
                  <a:pt x="0" y="12308"/>
                  <a:pt x="0" y="10800"/>
                </a:cubicBezTo>
                <a:cubicBezTo>
                  <a:pt x="0" y="9292"/>
                  <a:pt x="835" y="7918"/>
                  <a:pt x="2168" y="7218"/>
                </a:cubicBezTo>
                <a:cubicBezTo>
                  <a:pt x="1710" y="5791"/>
                  <a:pt x="2087" y="4228"/>
                  <a:pt x="3165" y="3165"/>
                </a:cubicBezTo>
                <a:cubicBezTo>
                  <a:pt x="4228" y="2101"/>
                  <a:pt x="5791" y="1724"/>
                  <a:pt x="7218" y="2168"/>
                </a:cubicBezTo>
                <a:cubicBezTo>
                  <a:pt x="7918" y="835"/>
                  <a:pt x="9292" y="0"/>
                  <a:pt x="10800" y="0"/>
                </a:cubicBezTo>
                <a:cubicBezTo>
                  <a:pt x="12308" y="0"/>
                  <a:pt x="13682" y="835"/>
                  <a:pt x="14382" y="2155"/>
                </a:cubicBezTo>
                <a:cubicBezTo>
                  <a:pt x="15809" y="1724"/>
                  <a:pt x="17372" y="2101"/>
                  <a:pt x="18435" y="3165"/>
                </a:cubicBezTo>
                <a:cubicBezTo>
                  <a:pt x="19499" y="4228"/>
                  <a:pt x="19876" y="5791"/>
                  <a:pt x="19432" y="7218"/>
                </a:cubicBezTo>
                <a:cubicBezTo>
                  <a:pt x="20765" y="7918"/>
                  <a:pt x="21600" y="9292"/>
                  <a:pt x="21600" y="10800"/>
                </a:cubicBezTo>
                <a:cubicBezTo>
                  <a:pt x="21600" y="12308"/>
                  <a:pt x="20765" y="13682"/>
                  <a:pt x="19432" y="14382"/>
                </a:cubicBezTo>
                <a:close/>
                <a:moveTo>
                  <a:pt x="15594" y="9682"/>
                </a:moveTo>
                <a:lnTo>
                  <a:pt x="15594" y="7083"/>
                </a:lnTo>
                <a:lnTo>
                  <a:pt x="6006" y="7083"/>
                </a:lnTo>
                <a:lnTo>
                  <a:pt x="6006" y="9682"/>
                </a:lnTo>
                <a:lnTo>
                  <a:pt x="15594" y="9682"/>
                </a:lnTo>
                <a:close/>
                <a:moveTo>
                  <a:pt x="10477" y="20940"/>
                </a:moveTo>
                <a:lnTo>
                  <a:pt x="10477" y="15150"/>
                </a:lnTo>
                <a:lnTo>
                  <a:pt x="5373" y="15150"/>
                </a:lnTo>
                <a:lnTo>
                  <a:pt x="5373" y="11285"/>
                </a:lnTo>
                <a:lnTo>
                  <a:pt x="10477" y="11285"/>
                </a:lnTo>
                <a:lnTo>
                  <a:pt x="10477" y="10315"/>
                </a:lnTo>
                <a:lnTo>
                  <a:pt x="5373" y="10315"/>
                </a:lnTo>
                <a:lnTo>
                  <a:pt x="5373" y="6450"/>
                </a:lnTo>
                <a:lnTo>
                  <a:pt x="10477" y="6450"/>
                </a:lnTo>
                <a:lnTo>
                  <a:pt x="10477" y="660"/>
                </a:lnTo>
                <a:cubicBezTo>
                  <a:pt x="9251" y="768"/>
                  <a:pt x="8174" y="1535"/>
                  <a:pt x="7676" y="2680"/>
                </a:cubicBezTo>
                <a:lnTo>
                  <a:pt x="7555" y="2963"/>
                </a:lnTo>
                <a:lnTo>
                  <a:pt x="7272" y="2855"/>
                </a:lnTo>
                <a:cubicBezTo>
                  <a:pt x="6006" y="2357"/>
                  <a:pt x="4565" y="2653"/>
                  <a:pt x="3609" y="3609"/>
                </a:cubicBezTo>
                <a:cubicBezTo>
                  <a:pt x="2653" y="4565"/>
                  <a:pt x="2357" y="6006"/>
                  <a:pt x="2855" y="7272"/>
                </a:cubicBezTo>
                <a:lnTo>
                  <a:pt x="2963" y="7555"/>
                </a:lnTo>
                <a:lnTo>
                  <a:pt x="2680" y="7676"/>
                </a:lnTo>
                <a:cubicBezTo>
                  <a:pt x="1441" y="8214"/>
                  <a:pt x="633" y="9440"/>
                  <a:pt x="633" y="10800"/>
                </a:cubicBezTo>
                <a:cubicBezTo>
                  <a:pt x="633" y="12160"/>
                  <a:pt x="1441" y="13386"/>
                  <a:pt x="2680" y="13924"/>
                </a:cubicBezTo>
                <a:lnTo>
                  <a:pt x="2963" y="14045"/>
                </a:lnTo>
                <a:lnTo>
                  <a:pt x="2855" y="14328"/>
                </a:lnTo>
                <a:cubicBezTo>
                  <a:pt x="2357" y="15594"/>
                  <a:pt x="2653" y="17035"/>
                  <a:pt x="3609" y="17991"/>
                </a:cubicBezTo>
                <a:cubicBezTo>
                  <a:pt x="4565" y="18947"/>
                  <a:pt x="6006" y="19243"/>
                  <a:pt x="7272" y="18745"/>
                </a:cubicBezTo>
                <a:lnTo>
                  <a:pt x="7555" y="18637"/>
                </a:lnTo>
                <a:lnTo>
                  <a:pt x="7676" y="18920"/>
                </a:lnTo>
                <a:cubicBezTo>
                  <a:pt x="8174" y="20065"/>
                  <a:pt x="9251" y="20832"/>
                  <a:pt x="10477" y="20940"/>
                </a:cubicBezTo>
                <a:close/>
                <a:moveTo>
                  <a:pt x="15594" y="14517"/>
                </a:moveTo>
                <a:lnTo>
                  <a:pt x="15594" y="11918"/>
                </a:lnTo>
                <a:lnTo>
                  <a:pt x="6006" y="11918"/>
                </a:lnTo>
                <a:lnTo>
                  <a:pt x="6006" y="14517"/>
                </a:lnTo>
                <a:lnTo>
                  <a:pt x="15594" y="14517"/>
                </a:lnTo>
                <a:close/>
                <a:moveTo>
                  <a:pt x="20967" y="10800"/>
                </a:moveTo>
                <a:cubicBezTo>
                  <a:pt x="20967" y="9440"/>
                  <a:pt x="20159" y="8214"/>
                  <a:pt x="18920" y="7676"/>
                </a:cubicBezTo>
                <a:lnTo>
                  <a:pt x="18637" y="7555"/>
                </a:lnTo>
                <a:lnTo>
                  <a:pt x="18745" y="7272"/>
                </a:lnTo>
                <a:cubicBezTo>
                  <a:pt x="19243" y="6006"/>
                  <a:pt x="18947" y="4565"/>
                  <a:pt x="17991" y="3609"/>
                </a:cubicBezTo>
                <a:cubicBezTo>
                  <a:pt x="17035" y="2653"/>
                  <a:pt x="15594" y="2357"/>
                  <a:pt x="14328" y="2855"/>
                </a:cubicBezTo>
                <a:lnTo>
                  <a:pt x="14045" y="2963"/>
                </a:lnTo>
                <a:lnTo>
                  <a:pt x="13924" y="2680"/>
                </a:lnTo>
                <a:cubicBezTo>
                  <a:pt x="13426" y="1535"/>
                  <a:pt x="12349" y="768"/>
                  <a:pt x="11110" y="660"/>
                </a:cubicBezTo>
                <a:lnTo>
                  <a:pt x="11110" y="6450"/>
                </a:lnTo>
                <a:lnTo>
                  <a:pt x="16227" y="6450"/>
                </a:lnTo>
                <a:lnTo>
                  <a:pt x="16227" y="10315"/>
                </a:lnTo>
                <a:lnTo>
                  <a:pt x="11110" y="10315"/>
                </a:lnTo>
                <a:lnTo>
                  <a:pt x="11110" y="11285"/>
                </a:lnTo>
                <a:lnTo>
                  <a:pt x="16227" y="11285"/>
                </a:lnTo>
                <a:lnTo>
                  <a:pt x="16227" y="15150"/>
                </a:lnTo>
                <a:lnTo>
                  <a:pt x="11110" y="15150"/>
                </a:lnTo>
                <a:lnTo>
                  <a:pt x="11110" y="20940"/>
                </a:lnTo>
                <a:cubicBezTo>
                  <a:pt x="12349" y="20832"/>
                  <a:pt x="13426" y="20065"/>
                  <a:pt x="13924" y="18920"/>
                </a:cubicBezTo>
                <a:lnTo>
                  <a:pt x="14045" y="18637"/>
                </a:lnTo>
                <a:lnTo>
                  <a:pt x="14328" y="18745"/>
                </a:lnTo>
                <a:cubicBezTo>
                  <a:pt x="15594" y="19243"/>
                  <a:pt x="17035" y="18947"/>
                  <a:pt x="17991" y="17991"/>
                </a:cubicBezTo>
                <a:cubicBezTo>
                  <a:pt x="18947" y="17035"/>
                  <a:pt x="19243" y="15594"/>
                  <a:pt x="18745" y="14328"/>
                </a:cubicBezTo>
                <a:lnTo>
                  <a:pt x="18637" y="14045"/>
                </a:lnTo>
                <a:lnTo>
                  <a:pt x="18920" y="13924"/>
                </a:lnTo>
                <a:cubicBezTo>
                  <a:pt x="20159" y="13386"/>
                  <a:pt x="20967" y="12160"/>
                  <a:pt x="20967" y="1080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4" name="Shape"/>
          <p:cNvSpPr/>
          <p:nvPr/>
        </p:nvSpPr>
        <p:spPr>
          <a:xfrm>
            <a:off x="6634047"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895" y="1906"/>
                  <a:pt x="9824" y="0"/>
                  <a:pt x="7506" y="0"/>
                </a:cubicBezTo>
                <a:cubicBezTo>
                  <a:pt x="4508" y="0"/>
                  <a:pt x="2060" y="3121"/>
                  <a:pt x="2060" y="6974"/>
                </a:cubicBezTo>
                <a:cubicBezTo>
                  <a:pt x="206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84" y="10538"/>
                </a:cubicBezTo>
                <a:lnTo>
                  <a:pt x="3354" y="10399"/>
                </a:lnTo>
                <a:lnTo>
                  <a:pt x="3214" y="10082"/>
                </a:lnTo>
                <a:cubicBezTo>
                  <a:pt x="2793" y="9143"/>
                  <a:pt x="2577" y="8065"/>
                  <a:pt x="2577" y="6974"/>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94"/>
                  <a:pt x="21093" y="13783"/>
                  <a:pt x="21093" y="16159"/>
                </a:cubicBezTo>
                <a:cubicBezTo>
                  <a:pt x="21093" y="18796"/>
                  <a:pt x="19411" y="20951"/>
                  <a:pt x="17351" y="20951"/>
                </a:cubicBezTo>
                <a:close/>
                <a:moveTo>
                  <a:pt x="5597" y="17747"/>
                </a:moveTo>
                <a:lnTo>
                  <a:pt x="15140" y="17747"/>
                </a:lnTo>
                <a:lnTo>
                  <a:pt x="15140" y="9377"/>
                </a:lnTo>
                <a:lnTo>
                  <a:pt x="5597" y="9377"/>
                </a:lnTo>
                <a:lnTo>
                  <a:pt x="5597" y="17747"/>
                </a:lnTo>
                <a:close/>
                <a:moveTo>
                  <a:pt x="10363" y="14860"/>
                </a:moveTo>
                <a:lnTo>
                  <a:pt x="11215" y="13976"/>
                </a:lnTo>
                <a:lnTo>
                  <a:pt x="14181" y="17098"/>
                </a:lnTo>
                <a:lnTo>
                  <a:pt x="6557" y="17098"/>
                </a:lnTo>
                <a:lnTo>
                  <a:pt x="9522" y="13976"/>
                </a:lnTo>
                <a:lnTo>
                  <a:pt x="10363" y="14860"/>
                </a:lnTo>
                <a:close/>
                <a:moveTo>
                  <a:pt x="11614" y="13548"/>
                </a:moveTo>
                <a:lnTo>
                  <a:pt x="14634" y="10386"/>
                </a:lnTo>
                <a:lnTo>
                  <a:pt x="14634" y="16725"/>
                </a:lnTo>
                <a:lnTo>
                  <a:pt x="11614" y="13548"/>
                </a:lnTo>
                <a:close/>
                <a:moveTo>
                  <a:pt x="10363" y="14018"/>
                </a:moveTo>
                <a:lnTo>
                  <a:pt x="6557" y="10027"/>
                </a:lnTo>
                <a:lnTo>
                  <a:pt x="14181" y="10027"/>
                </a:lnTo>
                <a:lnTo>
                  <a:pt x="10363" y="14018"/>
                </a:lnTo>
                <a:close/>
                <a:moveTo>
                  <a:pt x="9123" y="13548"/>
                </a:moveTo>
                <a:lnTo>
                  <a:pt x="6104" y="16725"/>
                </a:lnTo>
                <a:lnTo>
                  <a:pt x="6104" y="10386"/>
                </a:lnTo>
                <a:lnTo>
                  <a:pt x="9123" y="1354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5" name="Shape"/>
          <p:cNvSpPr/>
          <p:nvPr/>
        </p:nvSpPr>
        <p:spPr>
          <a:xfrm>
            <a:off x="8454255"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83" y="9875"/>
                  <a:pt x="18483" y="9377"/>
                </a:cubicBezTo>
                <a:cubicBezTo>
                  <a:pt x="18483" y="6505"/>
                  <a:pt x="16650" y="4171"/>
                  <a:pt x="14418" y="4171"/>
                </a:cubicBezTo>
                <a:cubicBezTo>
                  <a:pt x="13803" y="4171"/>
                  <a:pt x="13199" y="4350"/>
                  <a:pt x="12660" y="4682"/>
                </a:cubicBezTo>
                <a:cubicBezTo>
                  <a:pt x="11905" y="1906"/>
                  <a:pt x="9835" y="0"/>
                  <a:pt x="7516" y="0"/>
                </a:cubicBezTo>
                <a:cubicBezTo>
                  <a:pt x="4508" y="0"/>
                  <a:pt x="2070" y="3121"/>
                  <a:pt x="2070" y="6974"/>
                </a:cubicBezTo>
                <a:cubicBezTo>
                  <a:pt x="2070" y="8052"/>
                  <a:pt x="2265" y="9129"/>
                  <a:pt x="2642" y="10096"/>
                </a:cubicBezTo>
                <a:cubicBezTo>
                  <a:pt x="1024" y="11104"/>
                  <a:pt x="0" y="13203"/>
                  <a:pt x="0" y="15537"/>
                </a:cubicBezTo>
                <a:cubicBezTo>
                  <a:pt x="0" y="18879"/>
                  <a:pt x="2124" y="21600"/>
                  <a:pt x="4734" y="21600"/>
                </a:cubicBezTo>
                <a:lnTo>
                  <a:pt x="17351" y="21600"/>
                </a:lnTo>
                <a:cubicBezTo>
                  <a:pt x="19702" y="21600"/>
                  <a:pt x="21600" y="19155"/>
                  <a:pt x="21600" y="16159"/>
                </a:cubicBezTo>
                <a:cubicBezTo>
                  <a:pt x="21600" y="13590"/>
                  <a:pt x="20241"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74"/>
                </a:cubicBezTo>
                <a:cubicBezTo>
                  <a:pt x="2577" y="3480"/>
                  <a:pt x="4788" y="649"/>
                  <a:pt x="7516" y="649"/>
                </a:cubicBezTo>
                <a:cubicBezTo>
                  <a:pt x="9705" y="649"/>
                  <a:pt x="11668" y="2541"/>
                  <a:pt x="12261" y="5248"/>
                </a:cubicBezTo>
                <a:lnTo>
                  <a:pt x="12347" y="5649"/>
                </a:lnTo>
                <a:lnTo>
                  <a:pt x="12628" y="5441"/>
                </a:lnTo>
                <a:cubicBezTo>
                  <a:pt x="13167" y="5041"/>
                  <a:pt x="13793" y="4820"/>
                  <a:pt x="14418" y="4820"/>
                </a:cubicBezTo>
                <a:cubicBezTo>
                  <a:pt x="16370" y="4820"/>
                  <a:pt x="17966" y="6864"/>
                  <a:pt x="17966" y="9377"/>
                </a:cubicBezTo>
                <a:cubicBezTo>
                  <a:pt x="17966" y="9930"/>
                  <a:pt x="17890" y="10469"/>
                  <a:pt x="17739" y="10980"/>
                </a:cubicBezTo>
                <a:lnTo>
                  <a:pt x="17632" y="11352"/>
                </a:lnTo>
                <a:lnTo>
                  <a:pt x="17944" y="11421"/>
                </a:lnTo>
                <a:cubicBezTo>
                  <a:pt x="19767" y="11794"/>
                  <a:pt x="21093" y="13783"/>
                  <a:pt x="21093" y="16159"/>
                </a:cubicBezTo>
                <a:cubicBezTo>
                  <a:pt x="21093" y="18796"/>
                  <a:pt x="19422" y="20951"/>
                  <a:pt x="17351" y="20951"/>
                </a:cubicBezTo>
                <a:close/>
                <a:moveTo>
                  <a:pt x="7322" y="16642"/>
                </a:moveTo>
                <a:lnTo>
                  <a:pt x="13857" y="16642"/>
                </a:lnTo>
                <a:lnTo>
                  <a:pt x="13857" y="11021"/>
                </a:lnTo>
                <a:lnTo>
                  <a:pt x="7322" y="11021"/>
                </a:lnTo>
                <a:lnTo>
                  <a:pt x="7322" y="16642"/>
                </a:lnTo>
                <a:close/>
                <a:moveTo>
                  <a:pt x="10590" y="14805"/>
                </a:moveTo>
                <a:lnTo>
                  <a:pt x="11150" y="14239"/>
                </a:lnTo>
                <a:lnTo>
                  <a:pt x="12865" y="15993"/>
                </a:lnTo>
                <a:lnTo>
                  <a:pt x="8304" y="15993"/>
                </a:lnTo>
                <a:lnTo>
                  <a:pt x="10029" y="14239"/>
                </a:lnTo>
                <a:lnTo>
                  <a:pt x="10590" y="14805"/>
                </a:lnTo>
                <a:close/>
                <a:moveTo>
                  <a:pt x="11560" y="13825"/>
                </a:moveTo>
                <a:lnTo>
                  <a:pt x="13350" y="12029"/>
                </a:lnTo>
                <a:lnTo>
                  <a:pt x="13350" y="15634"/>
                </a:lnTo>
                <a:lnTo>
                  <a:pt x="11560" y="13825"/>
                </a:lnTo>
                <a:close/>
                <a:moveTo>
                  <a:pt x="10590" y="13976"/>
                </a:moveTo>
                <a:lnTo>
                  <a:pt x="8304" y="11670"/>
                </a:lnTo>
                <a:lnTo>
                  <a:pt x="12865" y="11670"/>
                </a:lnTo>
                <a:lnTo>
                  <a:pt x="10590" y="13976"/>
                </a:lnTo>
                <a:close/>
                <a:moveTo>
                  <a:pt x="9619" y="13825"/>
                </a:moveTo>
                <a:lnTo>
                  <a:pt x="7829" y="15634"/>
                </a:lnTo>
                <a:lnTo>
                  <a:pt x="7829" y="12029"/>
                </a:lnTo>
                <a:lnTo>
                  <a:pt x="9619" y="13825"/>
                </a:lnTo>
                <a:close/>
                <a:moveTo>
                  <a:pt x="6028" y="8273"/>
                </a:moveTo>
                <a:lnTo>
                  <a:pt x="6028" y="18299"/>
                </a:lnTo>
                <a:lnTo>
                  <a:pt x="15151" y="18299"/>
                </a:lnTo>
                <a:lnTo>
                  <a:pt x="15151" y="9377"/>
                </a:lnTo>
                <a:lnTo>
                  <a:pt x="9554" y="9377"/>
                </a:lnTo>
                <a:lnTo>
                  <a:pt x="9554" y="8273"/>
                </a:lnTo>
                <a:lnTo>
                  <a:pt x="6028" y="8273"/>
                </a:lnTo>
                <a:close/>
                <a:moveTo>
                  <a:pt x="14634" y="17636"/>
                </a:moveTo>
                <a:lnTo>
                  <a:pt x="6535" y="17636"/>
                </a:lnTo>
                <a:lnTo>
                  <a:pt x="6535" y="8922"/>
                </a:lnTo>
                <a:lnTo>
                  <a:pt x="9037" y="8922"/>
                </a:lnTo>
                <a:lnTo>
                  <a:pt x="9037" y="10027"/>
                </a:lnTo>
                <a:lnTo>
                  <a:pt x="14634" y="10027"/>
                </a:lnTo>
                <a:lnTo>
                  <a:pt x="14634" y="1763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6" name="Shape"/>
          <p:cNvSpPr/>
          <p:nvPr/>
        </p:nvSpPr>
        <p:spPr>
          <a:xfrm>
            <a:off x="10278303"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7351" y="21600"/>
                </a:moveTo>
                <a:lnTo>
                  <a:pt x="4734" y="21600"/>
                </a:lnTo>
                <a:cubicBezTo>
                  <a:pt x="2114" y="21600"/>
                  <a:pt x="0" y="18879"/>
                  <a:pt x="0" y="15537"/>
                </a:cubicBezTo>
                <a:cubicBezTo>
                  <a:pt x="0" y="13203"/>
                  <a:pt x="1024" y="11104"/>
                  <a:pt x="2642" y="10096"/>
                </a:cubicBezTo>
                <a:cubicBezTo>
                  <a:pt x="2265" y="9129"/>
                  <a:pt x="2060" y="8052"/>
                  <a:pt x="2060" y="6974"/>
                </a:cubicBezTo>
                <a:cubicBezTo>
                  <a:pt x="2060" y="3121"/>
                  <a:pt x="4508" y="0"/>
                  <a:pt x="7506" y="0"/>
                </a:cubicBezTo>
                <a:cubicBezTo>
                  <a:pt x="9824" y="0"/>
                  <a:pt x="11895" y="1906"/>
                  <a:pt x="12649" y="4682"/>
                </a:cubicBezTo>
                <a:cubicBezTo>
                  <a:pt x="13199" y="4350"/>
                  <a:pt x="13793" y="4171"/>
                  <a:pt x="14407" y="4171"/>
                </a:cubicBezTo>
                <a:cubicBezTo>
                  <a:pt x="16650" y="4171"/>
                  <a:pt x="18473" y="6505"/>
                  <a:pt x="18473" y="9377"/>
                </a:cubicBezTo>
                <a:cubicBezTo>
                  <a:pt x="18473" y="9875"/>
                  <a:pt x="18419" y="10372"/>
                  <a:pt x="18311" y="10841"/>
                </a:cubicBezTo>
                <a:cubicBezTo>
                  <a:pt x="20230" y="11408"/>
                  <a:pt x="21600" y="13590"/>
                  <a:pt x="21600" y="16159"/>
                </a:cubicBezTo>
                <a:cubicBezTo>
                  <a:pt x="21600" y="19155"/>
                  <a:pt x="19691" y="21600"/>
                  <a:pt x="17351" y="21600"/>
                </a:cubicBezTo>
                <a:close/>
                <a:moveTo>
                  <a:pt x="7506" y="649"/>
                </a:moveTo>
                <a:cubicBezTo>
                  <a:pt x="4788" y="649"/>
                  <a:pt x="2567" y="3480"/>
                  <a:pt x="2567" y="6974"/>
                </a:cubicBezTo>
                <a:cubicBezTo>
                  <a:pt x="2567" y="8065"/>
                  <a:pt x="2793" y="9143"/>
                  <a:pt x="3214" y="10082"/>
                </a:cubicBezTo>
                <a:lnTo>
                  <a:pt x="3354" y="10399"/>
                </a:lnTo>
                <a:lnTo>
                  <a:pt x="3084" y="10538"/>
                </a:lnTo>
                <a:cubicBezTo>
                  <a:pt x="1521" y="11394"/>
                  <a:pt x="507" y="13355"/>
                  <a:pt x="507" y="15537"/>
                </a:cubicBezTo>
                <a:cubicBezTo>
                  <a:pt x="507" y="18520"/>
                  <a:pt x="2394" y="20951"/>
                  <a:pt x="4734" y="20951"/>
                </a:cubicBezTo>
                <a:lnTo>
                  <a:pt x="17351" y="20951"/>
                </a:lnTo>
                <a:cubicBezTo>
                  <a:pt x="19411" y="20951"/>
                  <a:pt x="21093" y="18796"/>
                  <a:pt x="21093" y="16159"/>
                </a:cubicBezTo>
                <a:cubicBezTo>
                  <a:pt x="21093" y="13783"/>
                  <a:pt x="19767" y="11794"/>
                  <a:pt x="17933" y="11421"/>
                </a:cubicBezTo>
                <a:lnTo>
                  <a:pt x="17632" y="11352"/>
                </a:lnTo>
                <a:lnTo>
                  <a:pt x="17739" y="10980"/>
                </a:lnTo>
                <a:cubicBezTo>
                  <a:pt x="17890" y="10469"/>
                  <a:pt x="17966" y="9930"/>
                  <a:pt x="17966" y="9377"/>
                </a:cubicBezTo>
                <a:cubicBezTo>
                  <a:pt x="17966" y="6864"/>
                  <a:pt x="16370" y="4820"/>
                  <a:pt x="14407" y="4820"/>
                </a:cubicBezTo>
                <a:cubicBezTo>
                  <a:pt x="13782" y="4820"/>
                  <a:pt x="13167" y="5041"/>
                  <a:pt x="12628" y="5441"/>
                </a:cubicBezTo>
                <a:lnTo>
                  <a:pt x="12347" y="5649"/>
                </a:lnTo>
                <a:lnTo>
                  <a:pt x="12250" y="5248"/>
                </a:lnTo>
                <a:cubicBezTo>
                  <a:pt x="11657" y="2541"/>
                  <a:pt x="9705" y="649"/>
                  <a:pt x="7506" y="649"/>
                </a:cubicBezTo>
                <a:close/>
                <a:moveTo>
                  <a:pt x="7387" y="18299"/>
                </a:moveTo>
                <a:lnTo>
                  <a:pt x="5586" y="18299"/>
                </a:lnTo>
                <a:lnTo>
                  <a:pt x="5586" y="11021"/>
                </a:lnTo>
                <a:lnTo>
                  <a:pt x="7387" y="11021"/>
                </a:lnTo>
                <a:lnTo>
                  <a:pt x="7387" y="18299"/>
                </a:lnTo>
                <a:close/>
                <a:moveTo>
                  <a:pt x="6104" y="17636"/>
                </a:moveTo>
                <a:lnTo>
                  <a:pt x="6880" y="17636"/>
                </a:lnTo>
                <a:lnTo>
                  <a:pt x="6880" y="11670"/>
                </a:lnTo>
                <a:lnTo>
                  <a:pt x="6104" y="11670"/>
                </a:lnTo>
                <a:lnTo>
                  <a:pt x="6104" y="17636"/>
                </a:lnTo>
                <a:close/>
                <a:moveTo>
                  <a:pt x="9975" y="18299"/>
                </a:moveTo>
                <a:lnTo>
                  <a:pt x="8174" y="18299"/>
                </a:lnTo>
                <a:lnTo>
                  <a:pt x="8174" y="7168"/>
                </a:lnTo>
                <a:lnTo>
                  <a:pt x="9975" y="7168"/>
                </a:lnTo>
                <a:lnTo>
                  <a:pt x="9975" y="18299"/>
                </a:lnTo>
                <a:close/>
                <a:moveTo>
                  <a:pt x="8681" y="17636"/>
                </a:moveTo>
                <a:lnTo>
                  <a:pt x="9468" y="17636"/>
                </a:lnTo>
                <a:lnTo>
                  <a:pt x="9468" y="7817"/>
                </a:lnTo>
                <a:lnTo>
                  <a:pt x="8681" y="7817"/>
                </a:lnTo>
                <a:lnTo>
                  <a:pt x="8681" y="17636"/>
                </a:lnTo>
                <a:close/>
                <a:moveTo>
                  <a:pt x="12552" y="18299"/>
                </a:moveTo>
                <a:lnTo>
                  <a:pt x="10762" y="18299"/>
                </a:lnTo>
                <a:lnTo>
                  <a:pt x="10762" y="12678"/>
                </a:lnTo>
                <a:lnTo>
                  <a:pt x="12552" y="12678"/>
                </a:lnTo>
                <a:lnTo>
                  <a:pt x="12552" y="18299"/>
                </a:lnTo>
                <a:close/>
                <a:moveTo>
                  <a:pt x="11269" y="17636"/>
                </a:moveTo>
                <a:lnTo>
                  <a:pt x="12046" y="17636"/>
                </a:lnTo>
                <a:lnTo>
                  <a:pt x="12046" y="13327"/>
                </a:lnTo>
                <a:lnTo>
                  <a:pt x="11269" y="13327"/>
                </a:lnTo>
                <a:lnTo>
                  <a:pt x="11269" y="17636"/>
                </a:lnTo>
                <a:close/>
                <a:moveTo>
                  <a:pt x="15140" y="18299"/>
                </a:moveTo>
                <a:lnTo>
                  <a:pt x="13340" y="18299"/>
                </a:lnTo>
                <a:lnTo>
                  <a:pt x="13340" y="10469"/>
                </a:lnTo>
                <a:lnTo>
                  <a:pt x="15140" y="10469"/>
                </a:lnTo>
                <a:lnTo>
                  <a:pt x="15140" y="18299"/>
                </a:lnTo>
                <a:close/>
                <a:moveTo>
                  <a:pt x="13846" y="17636"/>
                </a:moveTo>
                <a:lnTo>
                  <a:pt x="14634" y="17636"/>
                </a:lnTo>
                <a:lnTo>
                  <a:pt x="14634" y="11131"/>
                </a:lnTo>
                <a:lnTo>
                  <a:pt x="13846" y="11131"/>
                </a:lnTo>
                <a:lnTo>
                  <a:pt x="13846" y="1763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7" name="Shape"/>
          <p:cNvSpPr/>
          <p:nvPr/>
        </p:nvSpPr>
        <p:spPr>
          <a:xfrm>
            <a:off x="12098511"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18" y="4171"/>
                </a:cubicBezTo>
                <a:cubicBezTo>
                  <a:pt x="13803" y="4171"/>
                  <a:pt x="13199" y="4350"/>
                  <a:pt x="12660" y="4682"/>
                </a:cubicBezTo>
                <a:cubicBezTo>
                  <a:pt x="11905" y="1906"/>
                  <a:pt x="9835" y="0"/>
                  <a:pt x="7506" y="0"/>
                </a:cubicBezTo>
                <a:cubicBezTo>
                  <a:pt x="4508" y="0"/>
                  <a:pt x="2070" y="3121"/>
                  <a:pt x="2070" y="6974"/>
                </a:cubicBezTo>
                <a:cubicBezTo>
                  <a:pt x="207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41"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74"/>
                </a:cubicBezTo>
                <a:cubicBezTo>
                  <a:pt x="2577" y="3480"/>
                  <a:pt x="4788" y="649"/>
                  <a:pt x="7506" y="649"/>
                </a:cubicBezTo>
                <a:cubicBezTo>
                  <a:pt x="9705" y="649"/>
                  <a:pt x="11657" y="2541"/>
                  <a:pt x="12261" y="5248"/>
                </a:cubicBezTo>
                <a:lnTo>
                  <a:pt x="12347" y="5649"/>
                </a:lnTo>
                <a:lnTo>
                  <a:pt x="12628" y="5441"/>
                </a:lnTo>
                <a:cubicBezTo>
                  <a:pt x="13167" y="5041"/>
                  <a:pt x="13782" y="4820"/>
                  <a:pt x="14418" y="4820"/>
                </a:cubicBezTo>
                <a:cubicBezTo>
                  <a:pt x="16370" y="4820"/>
                  <a:pt x="17966" y="6864"/>
                  <a:pt x="17966" y="9377"/>
                </a:cubicBezTo>
                <a:cubicBezTo>
                  <a:pt x="17966" y="9930"/>
                  <a:pt x="17890" y="10469"/>
                  <a:pt x="17739" y="10980"/>
                </a:cubicBezTo>
                <a:lnTo>
                  <a:pt x="17632" y="11352"/>
                </a:lnTo>
                <a:lnTo>
                  <a:pt x="17944" y="11421"/>
                </a:lnTo>
                <a:cubicBezTo>
                  <a:pt x="19767" y="11794"/>
                  <a:pt x="21093" y="13783"/>
                  <a:pt x="21093" y="16159"/>
                </a:cubicBezTo>
                <a:cubicBezTo>
                  <a:pt x="21093" y="18796"/>
                  <a:pt x="19411" y="20951"/>
                  <a:pt x="17351" y="20951"/>
                </a:cubicBezTo>
                <a:close/>
                <a:moveTo>
                  <a:pt x="14612" y="12153"/>
                </a:moveTo>
                <a:cubicBezTo>
                  <a:pt x="14267" y="9971"/>
                  <a:pt x="12951" y="8286"/>
                  <a:pt x="11258" y="7845"/>
                </a:cubicBezTo>
                <a:cubicBezTo>
                  <a:pt x="11183" y="7306"/>
                  <a:pt x="10816" y="6892"/>
                  <a:pt x="10374" y="6892"/>
                </a:cubicBezTo>
                <a:cubicBezTo>
                  <a:pt x="9932" y="6892"/>
                  <a:pt x="9565" y="7306"/>
                  <a:pt x="9490" y="7845"/>
                </a:cubicBezTo>
                <a:cubicBezTo>
                  <a:pt x="7786" y="8286"/>
                  <a:pt x="6470" y="9971"/>
                  <a:pt x="6125" y="12153"/>
                </a:cubicBezTo>
                <a:cubicBezTo>
                  <a:pt x="5705" y="12250"/>
                  <a:pt x="5381" y="12720"/>
                  <a:pt x="5381" y="13286"/>
                </a:cubicBezTo>
                <a:cubicBezTo>
                  <a:pt x="5381" y="13852"/>
                  <a:pt x="5705" y="14322"/>
                  <a:pt x="6125" y="14418"/>
                </a:cubicBezTo>
                <a:cubicBezTo>
                  <a:pt x="6470" y="16587"/>
                  <a:pt x="7786" y="18272"/>
                  <a:pt x="9490" y="18714"/>
                </a:cubicBezTo>
                <a:cubicBezTo>
                  <a:pt x="9565" y="19266"/>
                  <a:pt x="9932" y="19666"/>
                  <a:pt x="10374" y="19666"/>
                </a:cubicBezTo>
                <a:cubicBezTo>
                  <a:pt x="10816" y="19666"/>
                  <a:pt x="11183" y="19266"/>
                  <a:pt x="11258" y="18714"/>
                </a:cubicBezTo>
                <a:cubicBezTo>
                  <a:pt x="12951" y="18272"/>
                  <a:pt x="14267" y="16587"/>
                  <a:pt x="14612" y="14418"/>
                </a:cubicBezTo>
                <a:cubicBezTo>
                  <a:pt x="15043" y="14322"/>
                  <a:pt x="15356" y="13852"/>
                  <a:pt x="15356" y="13286"/>
                </a:cubicBezTo>
                <a:cubicBezTo>
                  <a:pt x="15356" y="12720"/>
                  <a:pt x="15043" y="12250"/>
                  <a:pt x="14612" y="12153"/>
                </a:cubicBezTo>
                <a:close/>
                <a:moveTo>
                  <a:pt x="11075" y="17816"/>
                </a:moveTo>
                <a:cubicBezTo>
                  <a:pt x="10956" y="17623"/>
                  <a:pt x="10805" y="17484"/>
                  <a:pt x="10622" y="17415"/>
                </a:cubicBezTo>
                <a:lnTo>
                  <a:pt x="10622" y="16642"/>
                </a:lnTo>
                <a:lnTo>
                  <a:pt x="11722" y="16642"/>
                </a:lnTo>
                <a:cubicBezTo>
                  <a:pt x="11539" y="17139"/>
                  <a:pt x="11323" y="17540"/>
                  <a:pt x="11075" y="17816"/>
                </a:cubicBezTo>
                <a:close/>
                <a:moveTo>
                  <a:pt x="9662" y="17816"/>
                </a:moveTo>
                <a:cubicBezTo>
                  <a:pt x="9414" y="17540"/>
                  <a:pt x="9199" y="17139"/>
                  <a:pt x="9015" y="16642"/>
                </a:cubicBezTo>
                <a:lnTo>
                  <a:pt x="10115" y="16642"/>
                </a:lnTo>
                <a:lnTo>
                  <a:pt x="10115" y="17415"/>
                </a:lnTo>
                <a:cubicBezTo>
                  <a:pt x="9932" y="17484"/>
                  <a:pt x="9781" y="17623"/>
                  <a:pt x="9662" y="17816"/>
                </a:cubicBezTo>
                <a:close/>
                <a:moveTo>
                  <a:pt x="6632" y="14336"/>
                </a:moveTo>
                <a:cubicBezTo>
                  <a:pt x="6880" y="14211"/>
                  <a:pt x="7063" y="13935"/>
                  <a:pt x="7139" y="13604"/>
                </a:cubicBezTo>
                <a:lnTo>
                  <a:pt x="7991" y="13604"/>
                </a:lnTo>
                <a:cubicBezTo>
                  <a:pt x="8012" y="14460"/>
                  <a:pt x="8120" y="15275"/>
                  <a:pt x="8282" y="15993"/>
                </a:cubicBezTo>
                <a:lnTo>
                  <a:pt x="7171" y="15993"/>
                </a:lnTo>
                <a:cubicBezTo>
                  <a:pt x="6923" y="15496"/>
                  <a:pt x="6740" y="14943"/>
                  <a:pt x="6632" y="14336"/>
                </a:cubicBezTo>
                <a:close/>
                <a:moveTo>
                  <a:pt x="9662" y="8756"/>
                </a:moveTo>
                <a:cubicBezTo>
                  <a:pt x="9781" y="8936"/>
                  <a:pt x="9932" y="9074"/>
                  <a:pt x="10115" y="9143"/>
                </a:cubicBezTo>
                <a:lnTo>
                  <a:pt x="10115" y="9916"/>
                </a:lnTo>
                <a:lnTo>
                  <a:pt x="9015" y="9916"/>
                </a:lnTo>
                <a:cubicBezTo>
                  <a:pt x="9199" y="9433"/>
                  <a:pt x="9414" y="9018"/>
                  <a:pt x="9662" y="8756"/>
                </a:cubicBezTo>
                <a:close/>
                <a:moveTo>
                  <a:pt x="11075" y="8756"/>
                </a:moveTo>
                <a:cubicBezTo>
                  <a:pt x="11323" y="9018"/>
                  <a:pt x="11539" y="9433"/>
                  <a:pt x="11722" y="9916"/>
                </a:cubicBezTo>
                <a:lnTo>
                  <a:pt x="10622" y="9916"/>
                </a:lnTo>
                <a:lnTo>
                  <a:pt x="10622" y="9143"/>
                </a:lnTo>
                <a:cubicBezTo>
                  <a:pt x="10805" y="9074"/>
                  <a:pt x="10956" y="8936"/>
                  <a:pt x="11075" y="8756"/>
                </a:cubicBezTo>
                <a:close/>
                <a:moveTo>
                  <a:pt x="12240" y="12954"/>
                </a:moveTo>
                <a:lnTo>
                  <a:pt x="10622" y="12954"/>
                </a:lnTo>
                <a:lnTo>
                  <a:pt x="10622" y="10579"/>
                </a:lnTo>
                <a:lnTo>
                  <a:pt x="11927" y="10579"/>
                </a:lnTo>
                <a:cubicBezTo>
                  <a:pt x="12099" y="11270"/>
                  <a:pt x="12218" y="12084"/>
                  <a:pt x="12240" y="12954"/>
                </a:cubicBezTo>
                <a:close/>
                <a:moveTo>
                  <a:pt x="10115" y="12954"/>
                </a:moveTo>
                <a:lnTo>
                  <a:pt x="8508" y="12954"/>
                </a:lnTo>
                <a:cubicBezTo>
                  <a:pt x="8530" y="12084"/>
                  <a:pt x="8638" y="11270"/>
                  <a:pt x="8821" y="10579"/>
                </a:cubicBezTo>
                <a:lnTo>
                  <a:pt x="10115" y="10579"/>
                </a:lnTo>
                <a:lnTo>
                  <a:pt x="10115" y="12954"/>
                </a:lnTo>
                <a:close/>
                <a:moveTo>
                  <a:pt x="7991" y="12954"/>
                </a:moveTo>
                <a:lnTo>
                  <a:pt x="7139" y="12954"/>
                </a:lnTo>
                <a:cubicBezTo>
                  <a:pt x="7063" y="12623"/>
                  <a:pt x="6880" y="12361"/>
                  <a:pt x="6632" y="12223"/>
                </a:cubicBezTo>
                <a:cubicBezTo>
                  <a:pt x="6740" y="11615"/>
                  <a:pt x="6923" y="11062"/>
                  <a:pt x="7171" y="10579"/>
                </a:cubicBezTo>
                <a:lnTo>
                  <a:pt x="8282" y="10579"/>
                </a:lnTo>
                <a:cubicBezTo>
                  <a:pt x="8120" y="11297"/>
                  <a:pt x="8012" y="12098"/>
                  <a:pt x="7991" y="12954"/>
                </a:cubicBezTo>
                <a:close/>
                <a:moveTo>
                  <a:pt x="8508" y="13604"/>
                </a:moveTo>
                <a:lnTo>
                  <a:pt x="10115" y="13604"/>
                </a:lnTo>
                <a:lnTo>
                  <a:pt x="10115" y="15993"/>
                </a:lnTo>
                <a:lnTo>
                  <a:pt x="8821" y="15993"/>
                </a:lnTo>
                <a:cubicBezTo>
                  <a:pt x="8638" y="15288"/>
                  <a:pt x="8530" y="14474"/>
                  <a:pt x="8508" y="13604"/>
                </a:cubicBezTo>
                <a:close/>
                <a:moveTo>
                  <a:pt x="10622" y="15993"/>
                </a:moveTo>
                <a:lnTo>
                  <a:pt x="10622" y="13604"/>
                </a:lnTo>
                <a:lnTo>
                  <a:pt x="12240" y="13604"/>
                </a:lnTo>
                <a:cubicBezTo>
                  <a:pt x="12218" y="14474"/>
                  <a:pt x="12099" y="15288"/>
                  <a:pt x="11927" y="15993"/>
                </a:cubicBezTo>
                <a:lnTo>
                  <a:pt x="10622" y="15993"/>
                </a:lnTo>
                <a:close/>
                <a:moveTo>
                  <a:pt x="12746" y="13604"/>
                </a:moveTo>
                <a:lnTo>
                  <a:pt x="13598" y="13604"/>
                </a:lnTo>
                <a:cubicBezTo>
                  <a:pt x="13674" y="13935"/>
                  <a:pt x="13868" y="14211"/>
                  <a:pt x="14105" y="14336"/>
                </a:cubicBezTo>
                <a:cubicBezTo>
                  <a:pt x="14008" y="14943"/>
                  <a:pt x="13825" y="15496"/>
                  <a:pt x="13566" y="15993"/>
                </a:cubicBezTo>
                <a:lnTo>
                  <a:pt x="12455" y="15993"/>
                </a:lnTo>
                <a:cubicBezTo>
                  <a:pt x="12628" y="15275"/>
                  <a:pt x="12725" y="14460"/>
                  <a:pt x="12746" y="13604"/>
                </a:cubicBezTo>
                <a:close/>
                <a:moveTo>
                  <a:pt x="13598" y="12954"/>
                </a:moveTo>
                <a:lnTo>
                  <a:pt x="12746" y="12954"/>
                </a:lnTo>
                <a:cubicBezTo>
                  <a:pt x="12725" y="12098"/>
                  <a:pt x="12628" y="11297"/>
                  <a:pt x="12455" y="10579"/>
                </a:cubicBezTo>
                <a:lnTo>
                  <a:pt x="13566" y="10579"/>
                </a:lnTo>
                <a:cubicBezTo>
                  <a:pt x="13825" y="11062"/>
                  <a:pt x="14008" y="11615"/>
                  <a:pt x="14105" y="12223"/>
                </a:cubicBezTo>
                <a:cubicBezTo>
                  <a:pt x="13868" y="12347"/>
                  <a:pt x="13674" y="12623"/>
                  <a:pt x="13598" y="12954"/>
                </a:cubicBezTo>
                <a:close/>
                <a:moveTo>
                  <a:pt x="13167" y="9916"/>
                </a:moveTo>
                <a:lnTo>
                  <a:pt x="12272" y="9916"/>
                </a:lnTo>
                <a:cubicBezTo>
                  <a:pt x="12121" y="9447"/>
                  <a:pt x="11938" y="9032"/>
                  <a:pt x="11733" y="8701"/>
                </a:cubicBezTo>
                <a:cubicBezTo>
                  <a:pt x="12283" y="8963"/>
                  <a:pt x="12768" y="9377"/>
                  <a:pt x="13167" y="9916"/>
                </a:cubicBezTo>
                <a:close/>
                <a:moveTo>
                  <a:pt x="10374" y="7541"/>
                </a:moveTo>
                <a:cubicBezTo>
                  <a:pt x="10590" y="7541"/>
                  <a:pt x="10762" y="7762"/>
                  <a:pt x="10762" y="8038"/>
                </a:cubicBezTo>
                <a:cubicBezTo>
                  <a:pt x="10762" y="8314"/>
                  <a:pt x="10590" y="8549"/>
                  <a:pt x="10374" y="8549"/>
                </a:cubicBezTo>
                <a:cubicBezTo>
                  <a:pt x="10158" y="8549"/>
                  <a:pt x="9975" y="8314"/>
                  <a:pt x="9975" y="8038"/>
                </a:cubicBezTo>
                <a:cubicBezTo>
                  <a:pt x="9975" y="7762"/>
                  <a:pt x="10158" y="7541"/>
                  <a:pt x="10374" y="7541"/>
                </a:cubicBezTo>
                <a:close/>
                <a:moveTo>
                  <a:pt x="9015" y="8701"/>
                </a:moveTo>
                <a:cubicBezTo>
                  <a:pt x="8800" y="9032"/>
                  <a:pt x="8616" y="9447"/>
                  <a:pt x="8465" y="9916"/>
                </a:cubicBezTo>
                <a:lnTo>
                  <a:pt x="7581" y="9916"/>
                </a:lnTo>
                <a:cubicBezTo>
                  <a:pt x="7969" y="9377"/>
                  <a:pt x="8455" y="8963"/>
                  <a:pt x="9015" y="8701"/>
                </a:cubicBezTo>
                <a:close/>
                <a:moveTo>
                  <a:pt x="5888" y="13286"/>
                </a:moveTo>
                <a:cubicBezTo>
                  <a:pt x="5888" y="13010"/>
                  <a:pt x="6061" y="12775"/>
                  <a:pt x="6276" y="12775"/>
                </a:cubicBezTo>
                <a:cubicBezTo>
                  <a:pt x="6492" y="12775"/>
                  <a:pt x="6675" y="13010"/>
                  <a:pt x="6675" y="13286"/>
                </a:cubicBezTo>
                <a:cubicBezTo>
                  <a:pt x="6675" y="13562"/>
                  <a:pt x="6492" y="13783"/>
                  <a:pt x="6276" y="13783"/>
                </a:cubicBezTo>
                <a:cubicBezTo>
                  <a:pt x="6061" y="13783"/>
                  <a:pt x="5888" y="13562"/>
                  <a:pt x="5888" y="13286"/>
                </a:cubicBezTo>
                <a:close/>
                <a:moveTo>
                  <a:pt x="7581" y="16642"/>
                </a:moveTo>
                <a:lnTo>
                  <a:pt x="8465" y="16642"/>
                </a:lnTo>
                <a:cubicBezTo>
                  <a:pt x="8616" y="17112"/>
                  <a:pt x="8800" y="17526"/>
                  <a:pt x="9015" y="17871"/>
                </a:cubicBezTo>
                <a:cubicBezTo>
                  <a:pt x="8455" y="17595"/>
                  <a:pt x="7969" y="17181"/>
                  <a:pt x="7581" y="16642"/>
                </a:cubicBezTo>
                <a:close/>
                <a:moveTo>
                  <a:pt x="10374" y="19017"/>
                </a:moveTo>
                <a:cubicBezTo>
                  <a:pt x="10158" y="19017"/>
                  <a:pt x="9975" y="18796"/>
                  <a:pt x="9975" y="18520"/>
                </a:cubicBezTo>
                <a:cubicBezTo>
                  <a:pt x="9975" y="18244"/>
                  <a:pt x="10158" y="18023"/>
                  <a:pt x="10374" y="18023"/>
                </a:cubicBezTo>
                <a:cubicBezTo>
                  <a:pt x="10590" y="18023"/>
                  <a:pt x="10762" y="18244"/>
                  <a:pt x="10762" y="18520"/>
                </a:cubicBezTo>
                <a:cubicBezTo>
                  <a:pt x="10762" y="18796"/>
                  <a:pt x="10590" y="19017"/>
                  <a:pt x="10374" y="19017"/>
                </a:cubicBezTo>
                <a:close/>
                <a:moveTo>
                  <a:pt x="11733" y="17871"/>
                </a:moveTo>
                <a:cubicBezTo>
                  <a:pt x="11938" y="17526"/>
                  <a:pt x="12121" y="17112"/>
                  <a:pt x="12272" y="16642"/>
                </a:cubicBezTo>
                <a:lnTo>
                  <a:pt x="13167" y="16642"/>
                </a:lnTo>
                <a:cubicBezTo>
                  <a:pt x="12768" y="17181"/>
                  <a:pt x="12283" y="17595"/>
                  <a:pt x="11733" y="17871"/>
                </a:cubicBezTo>
                <a:close/>
                <a:moveTo>
                  <a:pt x="14461" y="13783"/>
                </a:moveTo>
                <a:cubicBezTo>
                  <a:pt x="14245" y="13783"/>
                  <a:pt x="14073" y="13562"/>
                  <a:pt x="14073" y="13286"/>
                </a:cubicBezTo>
                <a:cubicBezTo>
                  <a:pt x="14073" y="13010"/>
                  <a:pt x="14245" y="12775"/>
                  <a:pt x="14461" y="12775"/>
                </a:cubicBezTo>
                <a:cubicBezTo>
                  <a:pt x="14677" y="12775"/>
                  <a:pt x="14849" y="13010"/>
                  <a:pt x="14849" y="13286"/>
                </a:cubicBezTo>
                <a:cubicBezTo>
                  <a:pt x="14849" y="13562"/>
                  <a:pt x="14677" y="13783"/>
                  <a:pt x="14461" y="1378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8" name="Shape"/>
          <p:cNvSpPr/>
          <p:nvPr/>
        </p:nvSpPr>
        <p:spPr>
          <a:xfrm>
            <a:off x="13922556" y="2767057"/>
            <a:ext cx="1746375"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3" y="10841"/>
                </a:moveTo>
                <a:cubicBezTo>
                  <a:pt x="18420" y="10372"/>
                  <a:pt x="18474" y="9875"/>
                  <a:pt x="18474" y="9377"/>
                </a:cubicBezTo>
                <a:cubicBezTo>
                  <a:pt x="18474" y="6505"/>
                  <a:pt x="16653" y="4171"/>
                  <a:pt x="14411" y="4171"/>
                </a:cubicBezTo>
                <a:cubicBezTo>
                  <a:pt x="13796" y="4171"/>
                  <a:pt x="13204" y="4350"/>
                  <a:pt x="12654" y="4682"/>
                </a:cubicBezTo>
                <a:cubicBezTo>
                  <a:pt x="11899" y="1906"/>
                  <a:pt x="9830" y="0"/>
                  <a:pt x="7513" y="0"/>
                </a:cubicBezTo>
                <a:cubicBezTo>
                  <a:pt x="4516" y="0"/>
                  <a:pt x="2069" y="3121"/>
                  <a:pt x="2069" y="6974"/>
                </a:cubicBezTo>
                <a:cubicBezTo>
                  <a:pt x="2069" y="8052"/>
                  <a:pt x="2263" y="9129"/>
                  <a:pt x="2641" y="10096"/>
                </a:cubicBezTo>
                <a:cubicBezTo>
                  <a:pt x="1035" y="11104"/>
                  <a:pt x="0" y="13203"/>
                  <a:pt x="0" y="15537"/>
                </a:cubicBezTo>
                <a:cubicBezTo>
                  <a:pt x="0" y="18879"/>
                  <a:pt x="2123" y="21600"/>
                  <a:pt x="4743" y="21600"/>
                </a:cubicBezTo>
                <a:lnTo>
                  <a:pt x="17343" y="21600"/>
                </a:lnTo>
                <a:cubicBezTo>
                  <a:pt x="19692" y="21600"/>
                  <a:pt x="21600" y="19155"/>
                  <a:pt x="21600" y="16159"/>
                </a:cubicBezTo>
                <a:cubicBezTo>
                  <a:pt x="21600" y="13590"/>
                  <a:pt x="20231" y="11408"/>
                  <a:pt x="18313" y="10841"/>
                </a:cubicBezTo>
                <a:close/>
                <a:moveTo>
                  <a:pt x="17343" y="20951"/>
                </a:moveTo>
                <a:lnTo>
                  <a:pt x="4743" y="20951"/>
                </a:lnTo>
                <a:cubicBezTo>
                  <a:pt x="2404" y="20951"/>
                  <a:pt x="507" y="18520"/>
                  <a:pt x="507" y="15537"/>
                </a:cubicBezTo>
                <a:cubicBezTo>
                  <a:pt x="507" y="13355"/>
                  <a:pt x="1531" y="11394"/>
                  <a:pt x="3093" y="10538"/>
                </a:cubicBezTo>
                <a:lnTo>
                  <a:pt x="3363" y="10399"/>
                </a:lnTo>
                <a:lnTo>
                  <a:pt x="3223" y="10082"/>
                </a:lnTo>
                <a:cubicBezTo>
                  <a:pt x="2802" y="9143"/>
                  <a:pt x="2576" y="8065"/>
                  <a:pt x="2576" y="6974"/>
                </a:cubicBezTo>
                <a:cubicBezTo>
                  <a:pt x="2576" y="3480"/>
                  <a:pt x="4796" y="649"/>
                  <a:pt x="7513" y="649"/>
                </a:cubicBezTo>
                <a:cubicBezTo>
                  <a:pt x="9711" y="649"/>
                  <a:pt x="11662" y="2541"/>
                  <a:pt x="12255" y="5248"/>
                </a:cubicBezTo>
                <a:lnTo>
                  <a:pt x="12352" y="5649"/>
                </a:lnTo>
                <a:lnTo>
                  <a:pt x="12632" y="5441"/>
                </a:lnTo>
                <a:cubicBezTo>
                  <a:pt x="13171" y="5041"/>
                  <a:pt x="13786" y="4820"/>
                  <a:pt x="14411" y="4820"/>
                </a:cubicBezTo>
                <a:cubicBezTo>
                  <a:pt x="16372" y="4820"/>
                  <a:pt x="17968" y="6864"/>
                  <a:pt x="17968" y="9377"/>
                </a:cubicBezTo>
                <a:cubicBezTo>
                  <a:pt x="17968" y="9930"/>
                  <a:pt x="17892" y="10469"/>
                  <a:pt x="17741" y="10980"/>
                </a:cubicBezTo>
                <a:lnTo>
                  <a:pt x="17623" y="11352"/>
                </a:lnTo>
                <a:lnTo>
                  <a:pt x="17935" y="11421"/>
                </a:lnTo>
                <a:cubicBezTo>
                  <a:pt x="19768" y="11794"/>
                  <a:pt x="21093" y="13783"/>
                  <a:pt x="21093" y="16159"/>
                </a:cubicBezTo>
                <a:cubicBezTo>
                  <a:pt x="21093" y="18796"/>
                  <a:pt x="19412" y="20951"/>
                  <a:pt x="17343" y="20951"/>
                </a:cubicBezTo>
                <a:close/>
                <a:moveTo>
                  <a:pt x="11705" y="10192"/>
                </a:moveTo>
                <a:lnTo>
                  <a:pt x="11705" y="8618"/>
                </a:lnTo>
                <a:lnTo>
                  <a:pt x="9949" y="6339"/>
                </a:lnTo>
                <a:lnTo>
                  <a:pt x="7319" y="6339"/>
                </a:lnTo>
                <a:lnTo>
                  <a:pt x="7319" y="10192"/>
                </a:lnTo>
                <a:lnTo>
                  <a:pt x="5378" y="10192"/>
                </a:lnTo>
                <a:lnTo>
                  <a:pt x="5378" y="16642"/>
                </a:lnTo>
                <a:lnTo>
                  <a:pt x="7103" y="16642"/>
                </a:lnTo>
                <a:lnTo>
                  <a:pt x="7103" y="18479"/>
                </a:lnTo>
                <a:lnTo>
                  <a:pt x="8537" y="16642"/>
                </a:lnTo>
                <a:lnTo>
                  <a:pt x="10337" y="16642"/>
                </a:lnTo>
                <a:lnTo>
                  <a:pt x="10337" y="18299"/>
                </a:lnTo>
                <a:lnTo>
                  <a:pt x="16222" y="18299"/>
                </a:lnTo>
                <a:lnTo>
                  <a:pt x="16222" y="12954"/>
                </a:lnTo>
                <a:lnTo>
                  <a:pt x="13635" y="12954"/>
                </a:lnTo>
                <a:lnTo>
                  <a:pt x="13635" y="10192"/>
                </a:lnTo>
                <a:lnTo>
                  <a:pt x="11705" y="10192"/>
                </a:lnTo>
                <a:close/>
                <a:moveTo>
                  <a:pt x="13128" y="10855"/>
                </a:moveTo>
                <a:lnTo>
                  <a:pt x="13128" y="12954"/>
                </a:lnTo>
                <a:lnTo>
                  <a:pt x="11705" y="12954"/>
                </a:lnTo>
                <a:lnTo>
                  <a:pt x="11705" y="10855"/>
                </a:lnTo>
                <a:lnTo>
                  <a:pt x="13128" y="10855"/>
                </a:lnTo>
                <a:close/>
                <a:moveTo>
                  <a:pt x="10843" y="13976"/>
                </a:moveTo>
                <a:lnTo>
                  <a:pt x="12374" y="15620"/>
                </a:lnTo>
                <a:lnTo>
                  <a:pt x="10843" y="17263"/>
                </a:lnTo>
                <a:lnTo>
                  <a:pt x="10843" y="13976"/>
                </a:lnTo>
                <a:close/>
                <a:moveTo>
                  <a:pt x="12772" y="16048"/>
                </a:moveTo>
                <a:lnTo>
                  <a:pt x="13279" y="16587"/>
                </a:lnTo>
                <a:lnTo>
                  <a:pt x="13775" y="16048"/>
                </a:lnTo>
                <a:lnTo>
                  <a:pt x="15262" y="17636"/>
                </a:lnTo>
                <a:lnTo>
                  <a:pt x="11285" y="17636"/>
                </a:lnTo>
                <a:lnTo>
                  <a:pt x="12772" y="16048"/>
                </a:lnTo>
                <a:close/>
                <a:moveTo>
                  <a:pt x="14174" y="15620"/>
                </a:moveTo>
                <a:lnTo>
                  <a:pt x="15715" y="13976"/>
                </a:lnTo>
                <a:lnTo>
                  <a:pt x="15715" y="17277"/>
                </a:lnTo>
                <a:lnTo>
                  <a:pt x="14174" y="15620"/>
                </a:lnTo>
                <a:close/>
                <a:moveTo>
                  <a:pt x="13279" y="15730"/>
                </a:moveTo>
                <a:lnTo>
                  <a:pt x="11285" y="13604"/>
                </a:lnTo>
                <a:lnTo>
                  <a:pt x="15262" y="13604"/>
                </a:lnTo>
                <a:lnTo>
                  <a:pt x="13279" y="15730"/>
                </a:lnTo>
                <a:close/>
                <a:moveTo>
                  <a:pt x="9981" y="7306"/>
                </a:moveTo>
                <a:lnTo>
                  <a:pt x="10929" y="8549"/>
                </a:lnTo>
                <a:lnTo>
                  <a:pt x="9981" y="8549"/>
                </a:lnTo>
                <a:lnTo>
                  <a:pt x="9981" y="7306"/>
                </a:lnTo>
                <a:close/>
                <a:moveTo>
                  <a:pt x="7825" y="6988"/>
                </a:moveTo>
                <a:lnTo>
                  <a:pt x="9474" y="6988"/>
                </a:lnTo>
                <a:lnTo>
                  <a:pt x="9474" y="9198"/>
                </a:lnTo>
                <a:lnTo>
                  <a:pt x="11188" y="9198"/>
                </a:lnTo>
                <a:lnTo>
                  <a:pt x="11188" y="12954"/>
                </a:lnTo>
                <a:lnTo>
                  <a:pt x="7825" y="12954"/>
                </a:lnTo>
                <a:lnTo>
                  <a:pt x="7825" y="6988"/>
                </a:lnTo>
                <a:close/>
                <a:moveTo>
                  <a:pt x="8332" y="15993"/>
                </a:moveTo>
                <a:lnTo>
                  <a:pt x="7610" y="16904"/>
                </a:lnTo>
                <a:lnTo>
                  <a:pt x="7610" y="15993"/>
                </a:lnTo>
                <a:lnTo>
                  <a:pt x="5896" y="15993"/>
                </a:lnTo>
                <a:lnTo>
                  <a:pt x="5896" y="10855"/>
                </a:lnTo>
                <a:lnTo>
                  <a:pt x="7319" y="10855"/>
                </a:lnTo>
                <a:lnTo>
                  <a:pt x="7319" y="13604"/>
                </a:lnTo>
                <a:lnTo>
                  <a:pt x="10337" y="13604"/>
                </a:lnTo>
                <a:lnTo>
                  <a:pt x="10337" y="15993"/>
                </a:lnTo>
                <a:lnTo>
                  <a:pt x="8332" y="1599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9" name="Shape"/>
          <p:cNvSpPr/>
          <p:nvPr/>
        </p:nvSpPr>
        <p:spPr>
          <a:xfrm>
            <a:off x="15742767"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905" y="1906"/>
                  <a:pt x="9824" y="0"/>
                  <a:pt x="7506" y="0"/>
                </a:cubicBezTo>
                <a:cubicBezTo>
                  <a:pt x="4508" y="0"/>
                  <a:pt x="2070" y="3121"/>
                  <a:pt x="2070" y="6974"/>
                </a:cubicBezTo>
                <a:cubicBezTo>
                  <a:pt x="207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74"/>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94"/>
                  <a:pt x="21093" y="13783"/>
                  <a:pt x="21093" y="16159"/>
                </a:cubicBezTo>
                <a:cubicBezTo>
                  <a:pt x="21093" y="18796"/>
                  <a:pt x="19411" y="20951"/>
                  <a:pt x="17351" y="20951"/>
                </a:cubicBezTo>
                <a:close/>
                <a:moveTo>
                  <a:pt x="11873" y="12582"/>
                </a:moveTo>
                <a:lnTo>
                  <a:pt x="10708" y="10869"/>
                </a:lnTo>
                <a:lnTo>
                  <a:pt x="11992" y="8991"/>
                </a:lnTo>
                <a:lnTo>
                  <a:pt x="13814" y="8991"/>
                </a:lnTo>
                <a:lnTo>
                  <a:pt x="13814" y="8328"/>
                </a:lnTo>
                <a:lnTo>
                  <a:pt x="11765" y="8328"/>
                </a:lnTo>
                <a:lnTo>
                  <a:pt x="10363" y="10372"/>
                </a:lnTo>
                <a:lnTo>
                  <a:pt x="8983" y="8328"/>
                </a:lnTo>
                <a:lnTo>
                  <a:pt x="6923" y="8328"/>
                </a:lnTo>
                <a:lnTo>
                  <a:pt x="6923" y="8991"/>
                </a:lnTo>
                <a:lnTo>
                  <a:pt x="8746" y="8991"/>
                </a:lnTo>
                <a:lnTo>
                  <a:pt x="10029" y="10855"/>
                </a:lnTo>
                <a:lnTo>
                  <a:pt x="8864" y="12568"/>
                </a:lnTo>
                <a:lnTo>
                  <a:pt x="7473" y="10538"/>
                </a:lnTo>
                <a:lnTo>
                  <a:pt x="5413" y="10538"/>
                </a:lnTo>
                <a:lnTo>
                  <a:pt x="5413" y="11187"/>
                </a:lnTo>
                <a:lnTo>
                  <a:pt x="7236" y="11187"/>
                </a:lnTo>
                <a:lnTo>
                  <a:pt x="8519" y="13065"/>
                </a:lnTo>
                <a:lnTo>
                  <a:pt x="7236" y="14929"/>
                </a:lnTo>
                <a:lnTo>
                  <a:pt x="5413" y="14929"/>
                </a:lnTo>
                <a:lnTo>
                  <a:pt x="5413" y="15592"/>
                </a:lnTo>
                <a:lnTo>
                  <a:pt x="7473" y="15592"/>
                </a:lnTo>
                <a:lnTo>
                  <a:pt x="8854" y="13562"/>
                </a:lnTo>
                <a:lnTo>
                  <a:pt x="10029" y="15275"/>
                </a:lnTo>
                <a:lnTo>
                  <a:pt x="8746" y="17153"/>
                </a:lnTo>
                <a:lnTo>
                  <a:pt x="6923" y="17153"/>
                </a:lnTo>
                <a:lnTo>
                  <a:pt x="6923" y="17802"/>
                </a:lnTo>
                <a:lnTo>
                  <a:pt x="8983" y="17802"/>
                </a:lnTo>
                <a:lnTo>
                  <a:pt x="10374" y="15772"/>
                </a:lnTo>
                <a:lnTo>
                  <a:pt x="11765" y="17802"/>
                </a:lnTo>
                <a:lnTo>
                  <a:pt x="13814" y="17802"/>
                </a:lnTo>
                <a:lnTo>
                  <a:pt x="13814" y="17153"/>
                </a:lnTo>
                <a:lnTo>
                  <a:pt x="11992" y="17153"/>
                </a:lnTo>
                <a:lnTo>
                  <a:pt x="10708" y="15275"/>
                </a:lnTo>
                <a:lnTo>
                  <a:pt x="11873" y="13562"/>
                </a:lnTo>
                <a:lnTo>
                  <a:pt x="13264" y="15606"/>
                </a:lnTo>
                <a:lnTo>
                  <a:pt x="15324" y="15606"/>
                </a:lnTo>
                <a:lnTo>
                  <a:pt x="15324" y="14957"/>
                </a:lnTo>
                <a:lnTo>
                  <a:pt x="13501" y="14957"/>
                </a:lnTo>
                <a:lnTo>
                  <a:pt x="12218" y="13065"/>
                </a:lnTo>
                <a:lnTo>
                  <a:pt x="13501" y="11187"/>
                </a:lnTo>
                <a:lnTo>
                  <a:pt x="15324" y="11187"/>
                </a:lnTo>
                <a:lnTo>
                  <a:pt x="15324" y="10538"/>
                </a:lnTo>
                <a:lnTo>
                  <a:pt x="13264" y="10538"/>
                </a:lnTo>
                <a:lnTo>
                  <a:pt x="11873" y="12582"/>
                </a:lnTo>
                <a:close/>
                <a:moveTo>
                  <a:pt x="10374" y="14777"/>
                </a:moveTo>
                <a:lnTo>
                  <a:pt x="9199" y="13065"/>
                </a:lnTo>
                <a:lnTo>
                  <a:pt x="10363" y="11352"/>
                </a:lnTo>
                <a:lnTo>
                  <a:pt x="11539" y="13065"/>
                </a:lnTo>
                <a:lnTo>
                  <a:pt x="10374" y="1477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0" name="Shape"/>
          <p:cNvSpPr/>
          <p:nvPr/>
        </p:nvSpPr>
        <p:spPr>
          <a:xfrm>
            <a:off x="17858967" y="2767057"/>
            <a:ext cx="1746379" cy="1362367"/>
          </a:xfrm>
          <a:custGeom>
            <a:avLst/>
            <a:gdLst/>
            <a:ahLst/>
            <a:cxnLst>
              <a:cxn ang="0">
                <a:pos x="wd2" y="hd2"/>
              </a:cxn>
              <a:cxn ang="5400000">
                <a:pos x="wd2" y="hd2"/>
              </a:cxn>
              <a:cxn ang="10800000">
                <a:pos x="wd2" y="hd2"/>
              </a:cxn>
              <a:cxn ang="16200000">
                <a:pos x="wd2" y="hd2"/>
              </a:cxn>
            </a:cxnLst>
            <a:rect l="0" t="0" r="r" b="b"/>
            <a:pathLst>
              <a:path w="21600" h="21600" extrusionOk="0">
                <a:moveTo>
                  <a:pt x="12093" y="18948"/>
                </a:moveTo>
                <a:lnTo>
                  <a:pt x="11490" y="18299"/>
                </a:lnTo>
                <a:lnTo>
                  <a:pt x="8644" y="18299"/>
                </a:lnTo>
                <a:cubicBezTo>
                  <a:pt x="8105" y="18299"/>
                  <a:pt x="7642" y="17857"/>
                  <a:pt x="7480" y="17194"/>
                </a:cubicBezTo>
                <a:lnTo>
                  <a:pt x="6521" y="13051"/>
                </a:lnTo>
                <a:lnTo>
                  <a:pt x="4538" y="13051"/>
                </a:lnTo>
                <a:lnTo>
                  <a:pt x="8871" y="8148"/>
                </a:lnTo>
                <a:lnTo>
                  <a:pt x="9420" y="8825"/>
                </a:lnTo>
                <a:lnTo>
                  <a:pt x="13279" y="8825"/>
                </a:lnTo>
                <a:cubicBezTo>
                  <a:pt x="14066" y="8825"/>
                  <a:pt x="14713" y="9640"/>
                  <a:pt x="14713" y="10662"/>
                </a:cubicBezTo>
                <a:cubicBezTo>
                  <a:pt x="14713" y="10855"/>
                  <a:pt x="14691" y="11035"/>
                  <a:pt x="14648" y="11214"/>
                </a:cubicBezTo>
                <a:lnTo>
                  <a:pt x="13721" y="15164"/>
                </a:lnTo>
                <a:lnTo>
                  <a:pt x="15586" y="15164"/>
                </a:lnTo>
                <a:lnTo>
                  <a:pt x="12093" y="18948"/>
                </a:lnTo>
                <a:close/>
                <a:moveTo>
                  <a:pt x="9992" y="15813"/>
                </a:moveTo>
                <a:lnTo>
                  <a:pt x="12093" y="18092"/>
                </a:lnTo>
                <a:lnTo>
                  <a:pt x="14195" y="15813"/>
                </a:lnTo>
                <a:lnTo>
                  <a:pt x="13042" y="15813"/>
                </a:lnTo>
                <a:lnTo>
                  <a:pt x="14163" y="11021"/>
                </a:lnTo>
                <a:cubicBezTo>
                  <a:pt x="14184" y="10897"/>
                  <a:pt x="14206" y="10786"/>
                  <a:pt x="14206" y="10662"/>
                </a:cubicBezTo>
                <a:cubicBezTo>
                  <a:pt x="14206" y="9999"/>
                  <a:pt x="13786" y="9474"/>
                  <a:pt x="13279" y="9474"/>
                </a:cubicBezTo>
                <a:lnTo>
                  <a:pt x="9959" y="9474"/>
                </a:lnTo>
                <a:lnTo>
                  <a:pt x="12945" y="13051"/>
                </a:lnTo>
                <a:lnTo>
                  <a:pt x="11059" y="13051"/>
                </a:lnTo>
                <a:lnTo>
                  <a:pt x="11059" y="15813"/>
                </a:lnTo>
                <a:lnTo>
                  <a:pt x="9992" y="15813"/>
                </a:lnTo>
                <a:close/>
                <a:moveTo>
                  <a:pt x="5874" y="12402"/>
                </a:moveTo>
                <a:lnTo>
                  <a:pt x="6898" y="12402"/>
                </a:lnTo>
                <a:lnTo>
                  <a:pt x="7965" y="17001"/>
                </a:lnTo>
                <a:cubicBezTo>
                  <a:pt x="8062" y="17388"/>
                  <a:pt x="8332" y="17636"/>
                  <a:pt x="8644" y="17636"/>
                </a:cubicBezTo>
                <a:lnTo>
                  <a:pt x="10886" y="17636"/>
                </a:lnTo>
                <a:lnTo>
                  <a:pt x="8601" y="15164"/>
                </a:lnTo>
                <a:lnTo>
                  <a:pt x="10541" y="15164"/>
                </a:lnTo>
                <a:lnTo>
                  <a:pt x="10541" y="12402"/>
                </a:lnTo>
                <a:lnTo>
                  <a:pt x="11662" y="12402"/>
                </a:lnTo>
                <a:lnTo>
                  <a:pt x="8860" y="9032"/>
                </a:lnTo>
                <a:lnTo>
                  <a:pt x="5874" y="12402"/>
                </a:lnTo>
                <a:close/>
                <a:moveTo>
                  <a:pt x="17343" y="21600"/>
                </a:moveTo>
                <a:lnTo>
                  <a:pt x="4732" y="21600"/>
                </a:lnTo>
                <a:cubicBezTo>
                  <a:pt x="2123" y="21600"/>
                  <a:pt x="0" y="18879"/>
                  <a:pt x="0" y="15537"/>
                </a:cubicBezTo>
                <a:cubicBezTo>
                  <a:pt x="0" y="13203"/>
                  <a:pt x="1035" y="11104"/>
                  <a:pt x="2641" y="10096"/>
                </a:cubicBezTo>
                <a:cubicBezTo>
                  <a:pt x="2263" y="9129"/>
                  <a:pt x="2069" y="8052"/>
                  <a:pt x="2069" y="6974"/>
                </a:cubicBezTo>
                <a:cubicBezTo>
                  <a:pt x="2069" y="3121"/>
                  <a:pt x="4505" y="0"/>
                  <a:pt x="7513" y="0"/>
                </a:cubicBezTo>
                <a:cubicBezTo>
                  <a:pt x="9830" y="0"/>
                  <a:pt x="11899" y="1906"/>
                  <a:pt x="12654" y="4682"/>
                </a:cubicBezTo>
                <a:cubicBezTo>
                  <a:pt x="13193" y="4350"/>
                  <a:pt x="13796" y="4171"/>
                  <a:pt x="14411" y="4171"/>
                </a:cubicBezTo>
                <a:cubicBezTo>
                  <a:pt x="16653" y="4171"/>
                  <a:pt x="18474" y="6505"/>
                  <a:pt x="18474" y="9377"/>
                </a:cubicBezTo>
                <a:cubicBezTo>
                  <a:pt x="18474" y="9875"/>
                  <a:pt x="18420" y="10372"/>
                  <a:pt x="18302" y="10841"/>
                </a:cubicBezTo>
                <a:cubicBezTo>
                  <a:pt x="20231" y="11408"/>
                  <a:pt x="21600" y="13590"/>
                  <a:pt x="21600" y="16159"/>
                </a:cubicBezTo>
                <a:cubicBezTo>
                  <a:pt x="21600" y="19155"/>
                  <a:pt x="19692" y="21600"/>
                  <a:pt x="17343" y="21600"/>
                </a:cubicBezTo>
                <a:close/>
                <a:moveTo>
                  <a:pt x="7513" y="649"/>
                </a:moveTo>
                <a:cubicBezTo>
                  <a:pt x="4786" y="649"/>
                  <a:pt x="2576" y="3480"/>
                  <a:pt x="2576" y="6974"/>
                </a:cubicBezTo>
                <a:cubicBezTo>
                  <a:pt x="2576" y="8065"/>
                  <a:pt x="2802" y="9143"/>
                  <a:pt x="3212" y="10082"/>
                </a:cubicBezTo>
                <a:lnTo>
                  <a:pt x="3352" y="10399"/>
                </a:lnTo>
                <a:lnTo>
                  <a:pt x="3093" y="10538"/>
                </a:lnTo>
                <a:cubicBezTo>
                  <a:pt x="1520" y="11394"/>
                  <a:pt x="507" y="13355"/>
                  <a:pt x="507" y="15537"/>
                </a:cubicBezTo>
                <a:cubicBezTo>
                  <a:pt x="507" y="18520"/>
                  <a:pt x="2404" y="20951"/>
                  <a:pt x="4732" y="20951"/>
                </a:cubicBezTo>
                <a:lnTo>
                  <a:pt x="17343" y="20951"/>
                </a:lnTo>
                <a:cubicBezTo>
                  <a:pt x="19412" y="20951"/>
                  <a:pt x="21093" y="18796"/>
                  <a:pt x="21093" y="16159"/>
                </a:cubicBezTo>
                <a:cubicBezTo>
                  <a:pt x="21093" y="13783"/>
                  <a:pt x="19757" y="11794"/>
                  <a:pt x="17935" y="11421"/>
                </a:cubicBezTo>
                <a:lnTo>
                  <a:pt x="17623" y="11352"/>
                </a:lnTo>
                <a:lnTo>
                  <a:pt x="17741" y="10980"/>
                </a:lnTo>
                <a:cubicBezTo>
                  <a:pt x="17881" y="10469"/>
                  <a:pt x="17968" y="9930"/>
                  <a:pt x="17968" y="9377"/>
                </a:cubicBezTo>
                <a:cubicBezTo>
                  <a:pt x="17968" y="6864"/>
                  <a:pt x="16372" y="4820"/>
                  <a:pt x="14411" y="4820"/>
                </a:cubicBezTo>
                <a:cubicBezTo>
                  <a:pt x="13786" y="4820"/>
                  <a:pt x="13171" y="5041"/>
                  <a:pt x="12632" y="5441"/>
                </a:cubicBezTo>
                <a:lnTo>
                  <a:pt x="12341" y="5649"/>
                </a:lnTo>
                <a:lnTo>
                  <a:pt x="12255" y="5248"/>
                </a:lnTo>
                <a:cubicBezTo>
                  <a:pt x="11662" y="2541"/>
                  <a:pt x="9711" y="649"/>
                  <a:pt x="7513" y="64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1" name="Shape"/>
          <p:cNvSpPr/>
          <p:nvPr/>
        </p:nvSpPr>
        <p:spPr>
          <a:xfrm>
            <a:off x="908455" y="4598786"/>
            <a:ext cx="1746375"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3" y="10848"/>
                </a:moveTo>
                <a:cubicBezTo>
                  <a:pt x="18420" y="10365"/>
                  <a:pt x="18474" y="9882"/>
                  <a:pt x="18474" y="9385"/>
                </a:cubicBezTo>
                <a:cubicBezTo>
                  <a:pt x="18474" y="6515"/>
                  <a:pt x="16653" y="4182"/>
                  <a:pt x="14411" y="4182"/>
                </a:cubicBezTo>
                <a:cubicBezTo>
                  <a:pt x="13796" y="4182"/>
                  <a:pt x="13193" y="4348"/>
                  <a:pt x="12654" y="4693"/>
                </a:cubicBezTo>
                <a:cubicBezTo>
                  <a:pt x="11899" y="1905"/>
                  <a:pt x="9830" y="0"/>
                  <a:pt x="7513" y="0"/>
                </a:cubicBezTo>
                <a:cubicBezTo>
                  <a:pt x="4516" y="0"/>
                  <a:pt x="2069" y="3133"/>
                  <a:pt x="2069" y="6970"/>
                </a:cubicBezTo>
                <a:cubicBezTo>
                  <a:pt x="2069" y="8060"/>
                  <a:pt x="2263" y="9123"/>
                  <a:pt x="2641" y="10089"/>
                </a:cubicBezTo>
                <a:cubicBezTo>
                  <a:pt x="1035" y="11111"/>
                  <a:pt x="0" y="13208"/>
                  <a:pt x="0" y="15527"/>
                </a:cubicBezTo>
                <a:cubicBezTo>
                  <a:pt x="0" y="18881"/>
                  <a:pt x="2123" y="21600"/>
                  <a:pt x="4743" y="21600"/>
                </a:cubicBezTo>
                <a:lnTo>
                  <a:pt x="17343" y="21600"/>
                </a:lnTo>
                <a:cubicBezTo>
                  <a:pt x="19692" y="21600"/>
                  <a:pt x="21600" y="19157"/>
                  <a:pt x="21600" y="16148"/>
                </a:cubicBezTo>
                <a:cubicBezTo>
                  <a:pt x="21600" y="13581"/>
                  <a:pt x="20231" y="11414"/>
                  <a:pt x="18313" y="10848"/>
                </a:cubicBezTo>
                <a:close/>
                <a:moveTo>
                  <a:pt x="17343" y="20938"/>
                </a:moveTo>
                <a:lnTo>
                  <a:pt x="4743" y="20938"/>
                </a:lnTo>
                <a:cubicBezTo>
                  <a:pt x="2404" y="20938"/>
                  <a:pt x="507" y="18522"/>
                  <a:pt x="507" y="15527"/>
                </a:cubicBezTo>
                <a:cubicBezTo>
                  <a:pt x="507" y="13346"/>
                  <a:pt x="1520" y="11387"/>
                  <a:pt x="3093" y="10545"/>
                </a:cubicBezTo>
                <a:lnTo>
                  <a:pt x="3363" y="10407"/>
                </a:lnTo>
                <a:lnTo>
                  <a:pt x="3212" y="10075"/>
                </a:lnTo>
                <a:cubicBezTo>
                  <a:pt x="2802" y="9137"/>
                  <a:pt x="2576" y="8060"/>
                  <a:pt x="2576" y="6970"/>
                </a:cubicBezTo>
                <a:cubicBezTo>
                  <a:pt x="2576" y="3492"/>
                  <a:pt x="4796" y="649"/>
                  <a:pt x="7513" y="649"/>
                </a:cubicBezTo>
                <a:cubicBezTo>
                  <a:pt x="9711" y="649"/>
                  <a:pt x="11662" y="2540"/>
                  <a:pt x="12255" y="5245"/>
                </a:cubicBezTo>
                <a:lnTo>
                  <a:pt x="12341" y="5645"/>
                </a:lnTo>
                <a:lnTo>
                  <a:pt x="12632" y="5438"/>
                </a:lnTo>
                <a:cubicBezTo>
                  <a:pt x="13171" y="5038"/>
                  <a:pt x="13786" y="4831"/>
                  <a:pt x="14411" y="4831"/>
                </a:cubicBezTo>
                <a:cubicBezTo>
                  <a:pt x="16372" y="4831"/>
                  <a:pt x="17968" y="6873"/>
                  <a:pt x="17968" y="9385"/>
                </a:cubicBezTo>
                <a:cubicBezTo>
                  <a:pt x="17968" y="9937"/>
                  <a:pt x="17892" y="10476"/>
                  <a:pt x="17741" y="10986"/>
                </a:cubicBezTo>
                <a:lnTo>
                  <a:pt x="17623" y="11359"/>
                </a:lnTo>
                <a:lnTo>
                  <a:pt x="17935" y="11414"/>
                </a:lnTo>
                <a:cubicBezTo>
                  <a:pt x="19768" y="11787"/>
                  <a:pt x="21093" y="13774"/>
                  <a:pt x="21093" y="16148"/>
                </a:cubicBezTo>
                <a:cubicBezTo>
                  <a:pt x="21093" y="18798"/>
                  <a:pt x="19412" y="20938"/>
                  <a:pt x="17343" y="20938"/>
                </a:cubicBezTo>
                <a:close/>
                <a:moveTo>
                  <a:pt x="6887" y="18288"/>
                </a:moveTo>
                <a:lnTo>
                  <a:pt x="13850" y="18288"/>
                </a:lnTo>
                <a:lnTo>
                  <a:pt x="13850" y="10848"/>
                </a:lnTo>
                <a:lnTo>
                  <a:pt x="10972" y="7163"/>
                </a:lnTo>
                <a:lnTo>
                  <a:pt x="6887" y="7163"/>
                </a:lnTo>
                <a:lnTo>
                  <a:pt x="6887" y="18288"/>
                </a:lnTo>
                <a:close/>
                <a:moveTo>
                  <a:pt x="10843" y="7908"/>
                </a:moveTo>
                <a:lnTo>
                  <a:pt x="13268" y="11028"/>
                </a:lnTo>
                <a:lnTo>
                  <a:pt x="10843" y="11028"/>
                </a:lnTo>
                <a:lnTo>
                  <a:pt x="10843" y="7908"/>
                </a:lnTo>
                <a:close/>
                <a:moveTo>
                  <a:pt x="7394" y="7812"/>
                </a:moveTo>
                <a:lnTo>
                  <a:pt x="10326" y="7812"/>
                </a:lnTo>
                <a:lnTo>
                  <a:pt x="10326" y="11676"/>
                </a:lnTo>
                <a:lnTo>
                  <a:pt x="13344" y="11676"/>
                </a:lnTo>
                <a:lnTo>
                  <a:pt x="13344" y="17639"/>
                </a:lnTo>
                <a:lnTo>
                  <a:pt x="7394" y="17639"/>
                </a:lnTo>
                <a:lnTo>
                  <a:pt x="7394" y="781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2" name="Shape"/>
          <p:cNvSpPr/>
          <p:nvPr/>
        </p:nvSpPr>
        <p:spPr>
          <a:xfrm>
            <a:off x="2827541" y="4598786"/>
            <a:ext cx="1742539"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65"/>
                  <a:pt x="18473" y="9882"/>
                  <a:pt x="18473" y="9385"/>
                </a:cubicBezTo>
                <a:cubicBezTo>
                  <a:pt x="18473" y="6515"/>
                  <a:pt x="16650" y="4182"/>
                  <a:pt x="14407" y="4182"/>
                </a:cubicBezTo>
                <a:cubicBezTo>
                  <a:pt x="13803" y="4182"/>
                  <a:pt x="13199" y="4348"/>
                  <a:pt x="12649" y="4693"/>
                </a:cubicBezTo>
                <a:cubicBezTo>
                  <a:pt x="11905" y="1905"/>
                  <a:pt x="9824" y="0"/>
                  <a:pt x="7506" y="0"/>
                </a:cubicBezTo>
                <a:cubicBezTo>
                  <a:pt x="4508" y="0"/>
                  <a:pt x="2060" y="3133"/>
                  <a:pt x="2060" y="6970"/>
                </a:cubicBezTo>
                <a:cubicBezTo>
                  <a:pt x="2060" y="8060"/>
                  <a:pt x="2265" y="9123"/>
                  <a:pt x="2642" y="10089"/>
                </a:cubicBezTo>
                <a:cubicBezTo>
                  <a:pt x="1024" y="11111"/>
                  <a:pt x="0" y="13208"/>
                  <a:pt x="0" y="15527"/>
                </a:cubicBezTo>
                <a:cubicBezTo>
                  <a:pt x="0" y="18881"/>
                  <a:pt x="2124" y="21600"/>
                  <a:pt x="4734" y="21600"/>
                </a:cubicBezTo>
                <a:lnTo>
                  <a:pt x="17351" y="21600"/>
                </a:lnTo>
                <a:cubicBezTo>
                  <a:pt x="19691" y="21600"/>
                  <a:pt x="21600" y="19157"/>
                  <a:pt x="21600" y="16148"/>
                </a:cubicBezTo>
                <a:cubicBezTo>
                  <a:pt x="21600" y="13581"/>
                  <a:pt x="20230" y="11414"/>
                  <a:pt x="18311" y="10848"/>
                </a:cubicBezTo>
                <a:close/>
                <a:moveTo>
                  <a:pt x="17351" y="20938"/>
                </a:moveTo>
                <a:lnTo>
                  <a:pt x="4734" y="20938"/>
                </a:lnTo>
                <a:cubicBezTo>
                  <a:pt x="2405" y="20938"/>
                  <a:pt x="507" y="18522"/>
                  <a:pt x="507" y="15527"/>
                </a:cubicBezTo>
                <a:cubicBezTo>
                  <a:pt x="507" y="13346"/>
                  <a:pt x="1521" y="11387"/>
                  <a:pt x="3095" y="10545"/>
                </a:cubicBezTo>
                <a:lnTo>
                  <a:pt x="3354" y="10407"/>
                </a:lnTo>
                <a:lnTo>
                  <a:pt x="3214" y="10075"/>
                </a:lnTo>
                <a:cubicBezTo>
                  <a:pt x="2793" y="9137"/>
                  <a:pt x="2577" y="8060"/>
                  <a:pt x="2577" y="6970"/>
                </a:cubicBezTo>
                <a:cubicBezTo>
                  <a:pt x="2577" y="3492"/>
                  <a:pt x="4788" y="649"/>
                  <a:pt x="7506" y="649"/>
                </a:cubicBezTo>
                <a:cubicBezTo>
                  <a:pt x="9705" y="649"/>
                  <a:pt x="11657" y="2540"/>
                  <a:pt x="12261" y="5245"/>
                </a:cubicBezTo>
                <a:lnTo>
                  <a:pt x="12347" y="5645"/>
                </a:lnTo>
                <a:lnTo>
                  <a:pt x="12628" y="5438"/>
                </a:lnTo>
                <a:cubicBezTo>
                  <a:pt x="13167" y="5038"/>
                  <a:pt x="13782" y="4831"/>
                  <a:pt x="14407" y="4831"/>
                </a:cubicBezTo>
                <a:cubicBezTo>
                  <a:pt x="16370" y="4831"/>
                  <a:pt x="17966" y="6873"/>
                  <a:pt x="17966" y="9385"/>
                </a:cubicBezTo>
                <a:cubicBezTo>
                  <a:pt x="17966" y="9937"/>
                  <a:pt x="17890" y="10476"/>
                  <a:pt x="17739" y="10986"/>
                </a:cubicBezTo>
                <a:lnTo>
                  <a:pt x="17632" y="11359"/>
                </a:lnTo>
                <a:lnTo>
                  <a:pt x="17933" y="11414"/>
                </a:lnTo>
                <a:cubicBezTo>
                  <a:pt x="19767" y="11787"/>
                  <a:pt x="21093" y="13774"/>
                  <a:pt x="21093" y="16148"/>
                </a:cubicBezTo>
                <a:cubicBezTo>
                  <a:pt x="21093" y="18798"/>
                  <a:pt x="19411" y="20938"/>
                  <a:pt x="17351" y="20938"/>
                </a:cubicBezTo>
                <a:close/>
                <a:moveTo>
                  <a:pt x="10363" y="7715"/>
                </a:moveTo>
                <a:cubicBezTo>
                  <a:pt x="8271" y="7715"/>
                  <a:pt x="6028" y="8254"/>
                  <a:pt x="6028" y="9427"/>
                </a:cubicBezTo>
                <a:lnTo>
                  <a:pt x="6028" y="16866"/>
                </a:lnTo>
                <a:cubicBezTo>
                  <a:pt x="6028" y="18025"/>
                  <a:pt x="8271" y="18564"/>
                  <a:pt x="10363" y="18564"/>
                </a:cubicBezTo>
                <a:cubicBezTo>
                  <a:pt x="12466" y="18564"/>
                  <a:pt x="14709" y="18025"/>
                  <a:pt x="14709" y="16866"/>
                </a:cubicBezTo>
                <a:lnTo>
                  <a:pt x="14709" y="9427"/>
                </a:lnTo>
                <a:cubicBezTo>
                  <a:pt x="14709" y="8254"/>
                  <a:pt x="12466" y="7715"/>
                  <a:pt x="10363" y="7715"/>
                </a:cubicBezTo>
                <a:close/>
                <a:moveTo>
                  <a:pt x="10363" y="17915"/>
                </a:moveTo>
                <a:cubicBezTo>
                  <a:pt x="7840" y="17915"/>
                  <a:pt x="6535" y="17170"/>
                  <a:pt x="6535" y="16866"/>
                </a:cubicBezTo>
                <a:lnTo>
                  <a:pt x="6535" y="15237"/>
                </a:lnTo>
                <a:cubicBezTo>
                  <a:pt x="7311" y="15817"/>
                  <a:pt x="8875" y="16079"/>
                  <a:pt x="10363" y="16079"/>
                </a:cubicBezTo>
                <a:cubicBezTo>
                  <a:pt x="11862" y="16079"/>
                  <a:pt x="13426" y="15817"/>
                  <a:pt x="14202" y="15237"/>
                </a:cubicBezTo>
                <a:lnTo>
                  <a:pt x="14202" y="16866"/>
                </a:lnTo>
                <a:cubicBezTo>
                  <a:pt x="14202" y="17170"/>
                  <a:pt x="12897" y="17915"/>
                  <a:pt x="10363" y="17915"/>
                </a:cubicBezTo>
                <a:close/>
                <a:moveTo>
                  <a:pt x="10363" y="15431"/>
                </a:moveTo>
                <a:cubicBezTo>
                  <a:pt x="7840" y="15431"/>
                  <a:pt x="6535" y="14699"/>
                  <a:pt x="6535" y="14382"/>
                </a:cubicBezTo>
                <a:lnTo>
                  <a:pt x="6535" y="12753"/>
                </a:lnTo>
                <a:cubicBezTo>
                  <a:pt x="7311" y="13333"/>
                  <a:pt x="8875" y="13609"/>
                  <a:pt x="10363" y="13609"/>
                </a:cubicBezTo>
                <a:cubicBezTo>
                  <a:pt x="11862" y="13609"/>
                  <a:pt x="13426" y="13333"/>
                  <a:pt x="14202" y="12753"/>
                </a:cubicBezTo>
                <a:lnTo>
                  <a:pt x="14202" y="14382"/>
                </a:lnTo>
                <a:cubicBezTo>
                  <a:pt x="14202" y="14699"/>
                  <a:pt x="12897" y="15431"/>
                  <a:pt x="10363" y="15431"/>
                </a:cubicBezTo>
                <a:close/>
                <a:moveTo>
                  <a:pt x="10363" y="12960"/>
                </a:moveTo>
                <a:cubicBezTo>
                  <a:pt x="7840" y="12960"/>
                  <a:pt x="6535" y="12215"/>
                  <a:pt x="6535" y="11897"/>
                </a:cubicBezTo>
                <a:lnTo>
                  <a:pt x="6535" y="10282"/>
                </a:lnTo>
                <a:cubicBezTo>
                  <a:pt x="7311" y="10848"/>
                  <a:pt x="8875" y="11124"/>
                  <a:pt x="10363" y="11124"/>
                </a:cubicBezTo>
                <a:cubicBezTo>
                  <a:pt x="11862" y="11124"/>
                  <a:pt x="13426" y="10848"/>
                  <a:pt x="14202" y="10282"/>
                </a:cubicBezTo>
                <a:lnTo>
                  <a:pt x="14202" y="11897"/>
                </a:lnTo>
                <a:cubicBezTo>
                  <a:pt x="14202" y="12215"/>
                  <a:pt x="12897" y="12960"/>
                  <a:pt x="10363" y="12960"/>
                </a:cubicBezTo>
                <a:close/>
                <a:moveTo>
                  <a:pt x="10363" y="10476"/>
                </a:moveTo>
                <a:cubicBezTo>
                  <a:pt x="7840" y="10476"/>
                  <a:pt x="6535" y="9730"/>
                  <a:pt x="6535" y="9427"/>
                </a:cubicBezTo>
                <a:cubicBezTo>
                  <a:pt x="6535" y="9109"/>
                  <a:pt x="7840" y="8364"/>
                  <a:pt x="10363" y="8364"/>
                </a:cubicBezTo>
                <a:cubicBezTo>
                  <a:pt x="12897" y="8364"/>
                  <a:pt x="14202" y="9109"/>
                  <a:pt x="14202" y="9427"/>
                </a:cubicBezTo>
                <a:cubicBezTo>
                  <a:pt x="14202" y="9730"/>
                  <a:pt x="12897" y="10476"/>
                  <a:pt x="10363" y="1047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3" name="Shape"/>
          <p:cNvSpPr/>
          <p:nvPr/>
        </p:nvSpPr>
        <p:spPr>
          <a:xfrm>
            <a:off x="6634047"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65"/>
                  <a:pt x="18473" y="9882"/>
                  <a:pt x="18473" y="9385"/>
                </a:cubicBezTo>
                <a:cubicBezTo>
                  <a:pt x="18473" y="6515"/>
                  <a:pt x="16650" y="4182"/>
                  <a:pt x="14407" y="4182"/>
                </a:cubicBezTo>
                <a:cubicBezTo>
                  <a:pt x="13803" y="4182"/>
                  <a:pt x="13199" y="4348"/>
                  <a:pt x="12649" y="4693"/>
                </a:cubicBezTo>
                <a:cubicBezTo>
                  <a:pt x="11895" y="1905"/>
                  <a:pt x="9824" y="0"/>
                  <a:pt x="7506" y="0"/>
                </a:cubicBezTo>
                <a:cubicBezTo>
                  <a:pt x="4508" y="0"/>
                  <a:pt x="2060" y="3133"/>
                  <a:pt x="2060" y="6970"/>
                </a:cubicBezTo>
                <a:cubicBezTo>
                  <a:pt x="2060" y="8060"/>
                  <a:pt x="2265" y="9123"/>
                  <a:pt x="2642" y="10089"/>
                </a:cubicBezTo>
                <a:cubicBezTo>
                  <a:pt x="1024" y="11111"/>
                  <a:pt x="0" y="13208"/>
                  <a:pt x="0" y="15527"/>
                </a:cubicBezTo>
                <a:cubicBezTo>
                  <a:pt x="0" y="18881"/>
                  <a:pt x="2124" y="21600"/>
                  <a:pt x="4734" y="21600"/>
                </a:cubicBezTo>
                <a:lnTo>
                  <a:pt x="17351" y="21600"/>
                </a:lnTo>
                <a:cubicBezTo>
                  <a:pt x="19691" y="21600"/>
                  <a:pt x="21600" y="19157"/>
                  <a:pt x="21600" y="16148"/>
                </a:cubicBezTo>
                <a:cubicBezTo>
                  <a:pt x="21600" y="13581"/>
                  <a:pt x="20230" y="11414"/>
                  <a:pt x="18311" y="10848"/>
                </a:cubicBezTo>
                <a:close/>
                <a:moveTo>
                  <a:pt x="17351" y="20938"/>
                </a:moveTo>
                <a:lnTo>
                  <a:pt x="4734" y="20938"/>
                </a:lnTo>
                <a:cubicBezTo>
                  <a:pt x="2405" y="20938"/>
                  <a:pt x="507" y="18522"/>
                  <a:pt x="507" y="15527"/>
                </a:cubicBezTo>
                <a:cubicBezTo>
                  <a:pt x="507" y="13346"/>
                  <a:pt x="1521" y="11387"/>
                  <a:pt x="3084" y="10545"/>
                </a:cubicBezTo>
                <a:lnTo>
                  <a:pt x="3354" y="10407"/>
                </a:lnTo>
                <a:lnTo>
                  <a:pt x="3214" y="10075"/>
                </a:lnTo>
                <a:cubicBezTo>
                  <a:pt x="2793" y="9137"/>
                  <a:pt x="2577" y="8060"/>
                  <a:pt x="2577" y="6970"/>
                </a:cubicBezTo>
                <a:cubicBezTo>
                  <a:pt x="2577" y="3492"/>
                  <a:pt x="4788" y="649"/>
                  <a:pt x="7506" y="649"/>
                </a:cubicBezTo>
                <a:cubicBezTo>
                  <a:pt x="9705" y="649"/>
                  <a:pt x="11657" y="2540"/>
                  <a:pt x="12261" y="5245"/>
                </a:cubicBezTo>
                <a:lnTo>
                  <a:pt x="12347" y="5645"/>
                </a:lnTo>
                <a:lnTo>
                  <a:pt x="12628" y="5438"/>
                </a:lnTo>
                <a:cubicBezTo>
                  <a:pt x="13167" y="5038"/>
                  <a:pt x="13782" y="4831"/>
                  <a:pt x="14407" y="4831"/>
                </a:cubicBezTo>
                <a:cubicBezTo>
                  <a:pt x="16370" y="4831"/>
                  <a:pt x="17966" y="6873"/>
                  <a:pt x="17966" y="9385"/>
                </a:cubicBezTo>
                <a:cubicBezTo>
                  <a:pt x="17966" y="9937"/>
                  <a:pt x="17890" y="10476"/>
                  <a:pt x="17739" y="10986"/>
                </a:cubicBezTo>
                <a:lnTo>
                  <a:pt x="17632" y="11359"/>
                </a:lnTo>
                <a:lnTo>
                  <a:pt x="17933" y="11414"/>
                </a:lnTo>
                <a:cubicBezTo>
                  <a:pt x="19767" y="11787"/>
                  <a:pt x="21093" y="13774"/>
                  <a:pt x="21093" y="16148"/>
                </a:cubicBezTo>
                <a:cubicBezTo>
                  <a:pt x="21093" y="18798"/>
                  <a:pt x="19411" y="20938"/>
                  <a:pt x="17351" y="20938"/>
                </a:cubicBezTo>
                <a:close/>
                <a:moveTo>
                  <a:pt x="9112" y="12228"/>
                </a:moveTo>
                <a:lnTo>
                  <a:pt x="9112" y="9924"/>
                </a:lnTo>
                <a:lnTo>
                  <a:pt x="7818" y="9924"/>
                </a:lnTo>
                <a:lnTo>
                  <a:pt x="7818" y="7770"/>
                </a:lnTo>
                <a:lnTo>
                  <a:pt x="7311" y="7770"/>
                </a:lnTo>
                <a:lnTo>
                  <a:pt x="7311" y="9924"/>
                </a:lnTo>
                <a:lnTo>
                  <a:pt x="6028" y="9924"/>
                </a:lnTo>
                <a:lnTo>
                  <a:pt x="6028" y="12228"/>
                </a:lnTo>
                <a:lnTo>
                  <a:pt x="7311" y="12228"/>
                </a:lnTo>
                <a:lnTo>
                  <a:pt x="7311" y="18232"/>
                </a:lnTo>
                <a:lnTo>
                  <a:pt x="7818" y="18232"/>
                </a:lnTo>
                <a:lnTo>
                  <a:pt x="7818" y="12228"/>
                </a:lnTo>
                <a:lnTo>
                  <a:pt x="9112" y="12228"/>
                </a:lnTo>
                <a:close/>
                <a:moveTo>
                  <a:pt x="6535" y="10572"/>
                </a:moveTo>
                <a:lnTo>
                  <a:pt x="8605" y="10572"/>
                </a:lnTo>
                <a:lnTo>
                  <a:pt x="8605" y="11580"/>
                </a:lnTo>
                <a:lnTo>
                  <a:pt x="6535" y="11580"/>
                </a:lnTo>
                <a:lnTo>
                  <a:pt x="6535" y="10572"/>
                </a:lnTo>
                <a:close/>
                <a:moveTo>
                  <a:pt x="13846" y="7770"/>
                </a:moveTo>
                <a:lnTo>
                  <a:pt x="13340" y="7770"/>
                </a:lnTo>
                <a:lnTo>
                  <a:pt x="13340" y="9924"/>
                </a:lnTo>
                <a:lnTo>
                  <a:pt x="12046" y="9924"/>
                </a:lnTo>
                <a:lnTo>
                  <a:pt x="12046" y="12228"/>
                </a:lnTo>
                <a:lnTo>
                  <a:pt x="13340" y="12228"/>
                </a:lnTo>
                <a:lnTo>
                  <a:pt x="13340" y="18232"/>
                </a:lnTo>
                <a:lnTo>
                  <a:pt x="13846" y="18232"/>
                </a:lnTo>
                <a:lnTo>
                  <a:pt x="13846" y="12228"/>
                </a:lnTo>
                <a:lnTo>
                  <a:pt x="15140" y="12228"/>
                </a:lnTo>
                <a:lnTo>
                  <a:pt x="15140" y="9924"/>
                </a:lnTo>
                <a:lnTo>
                  <a:pt x="13846" y="9924"/>
                </a:lnTo>
                <a:lnTo>
                  <a:pt x="13846" y="7770"/>
                </a:lnTo>
                <a:close/>
                <a:moveTo>
                  <a:pt x="14634" y="11580"/>
                </a:moveTo>
                <a:lnTo>
                  <a:pt x="12563" y="11580"/>
                </a:lnTo>
                <a:lnTo>
                  <a:pt x="12563" y="10572"/>
                </a:lnTo>
                <a:lnTo>
                  <a:pt x="14634" y="10572"/>
                </a:lnTo>
                <a:lnTo>
                  <a:pt x="14634" y="11580"/>
                </a:lnTo>
                <a:close/>
                <a:moveTo>
                  <a:pt x="10838" y="7770"/>
                </a:moveTo>
                <a:lnTo>
                  <a:pt x="10331" y="7770"/>
                </a:lnTo>
                <a:lnTo>
                  <a:pt x="10331" y="13774"/>
                </a:lnTo>
                <a:lnTo>
                  <a:pt x="9037" y="13774"/>
                </a:lnTo>
                <a:lnTo>
                  <a:pt x="9037" y="16079"/>
                </a:lnTo>
                <a:lnTo>
                  <a:pt x="10331" y="16079"/>
                </a:lnTo>
                <a:lnTo>
                  <a:pt x="10331" y="18232"/>
                </a:lnTo>
                <a:lnTo>
                  <a:pt x="10838" y="18232"/>
                </a:lnTo>
                <a:lnTo>
                  <a:pt x="10838" y="16079"/>
                </a:lnTo>
                <a:lnTo>
                  <a:pt x="12132" y="16079"/>
                </a:lnTo>
                <a:lnTo>
                  <a:pt x="12132" y="13774"/>
                </a:lnTo>
                <a:lnTo>
                  <a:pt x="10838" y="13774"/>
                </a:lnTo>
                <a:lnTo>
                  <a:pt x="10838" y="7770"/>
                </a:lnTo>
                <a:close/>
                <a:moveTo>
                  <a:pt x="11625" y="15431"/>
                </a:moveTo>
                <a:lnTo>
                  <a:pt x="9544" y="15431"/>
                </a:lnTo>
                <a:lnTo>
                  <a:pt x="9544" y="14437"/>
                </a:lnTo>
                <a:lnTo>
                  <a:pt x="11625" y="14437"/>
                </a:lnTo>
                <a:lnTo>
                  <a:pt x="11625" y="1543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4" name="Shape"/>
          <p:cNvSpPr/>
          <p:nvPr/>
        </p:nvSpPr>
        <p:spPr>
          <a:xfrm>
            <a:off x="8454255"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65"/>
                  <a:pt x="18483" y="9882"/>
                  <a:pt x="18483" y="9385"/>
                </a:cubicBezTo>
                <a:cubicBezTo>
                  <a:pt x="18483" y="6515"/>
                  <a:pt x="16650" y="4182"/>
                  <a:pt x="14418" y="4182"/>
                </a:cubicBezTo>
                <a:cubicBezTo>
                  <a:pt x="13803" y="4182"/>
                  <a:pt x="13199" y="4348"/>
                  <a:pt x="12660" y="4693"/>
                </a:cubicBezTo>
                <a:cubicBezTo>
                  <a:pt x="11905" y="1905"/>
                  <a:pt x="9835" y="0"/>
                  <a:pt x="7516" y="0"/>
                </a:cubicBezTo>
                <a:cubicBezTo>
                  <a:pt x="4508" y="0"/>
                  <a:pt x="2070" y="3133"/>
                  <a:pt x="2070" y="6970"/>
                </a:cubicBezTo>
                <a:cubicBezTo>
                  <a:pt x="2070" y="8060"/>
                  <a:pt x="2265" y="9123"/>
                  <a:pt x="2642" y="10089"/>
                </a:cubicBezTo>
                <a:cubicBezTo>
                  <a:pt x="1024" y="11111"/>
                  <a:pt x="0" y="13208"/>
                  <a:pt x="0" y="15527"/>
                </a:cubicBezTo>
                <a:cubicBezTo>
                  <a:pt x="0" y="18867"/>
                  <a:pt x="2124" y="21600"/>
                  <a:pt x="4734" y="21600"/>
                </a:cubicBezTo>
                <a:lnTo>
                  <a:pt x="17351" y="21600"/>
                </a:lnTo>
                <a:cubicBezTo>
                  <a:pt x="19702" y="21600"/>
                  <a:pt x="21600" y="19157"/>
                  <a:pt x="21600" y="16148"/>
                </a:cubicBezTo>
                <a:cubicBezTo>
                  <a:pt x="21600" y="13581"/>
                  <a:pt x="20241" y="11414"/>
                  <a:pt x="18311" y="10848"/>
                </a:cubicBezTo>
                <a:close/>
                <a:moveTo>
                  <a:pt x="17351" y="20938"/>
                </a:moveTo>
                <a:lnTo>
                  <a:pt x="4734" y="20938"/>
                </a:lnTo>
                <a:cubicBezTo>
                  <a:pt x="2405" y="20938"/>
                  <a:pt x="507" y="18508"/>
                  <a:pt x="507" y="15527"/>
                </a:cubicBezTo>
                <a:cubicBezTo>
                  <a:pt x="507" y="13346"/>
                  <a:pt x="1521" y="11387"/>
                  <a:pt x="3095" y="10545"/>
                </a:cubicBezTo>
                <a:lnTo>
                  <a:pt x="3354" y="10407"/>
                </a:lnTo>
                <a:lnTo>
                  <a:pt x="3214" y="10075"/>
                </a:lnTo>
                <a:cubicBezTo>
                  <a:pt x="2793" y="9137"/>
                  <a:pt x="2577" y="8060"/>
                  <a:pt x="2577" y="6970"/>
                </a:cubicBezTo>
                <a:cubicBezTo>
                  <a:pt x="2577" y="3492"/>
                  <a:pt x="4788" y="649"/>
                  <a:pt x="7516" y="649"/>
                </a:cubicBezTo>
                <a:cubicBezTo>
                  <a:pt x="9705" y="649"/>
                  <a:pt x="11657" y="2540"/>
                  <a:pt x="12261" y="5245"/>
                </a:cubicBezTo>
                <a:lnTo>
                  <a:pt x="12347" y="5645"/>
                </a:lnTo>
                <a:lnTo>
                  <a:pt x="12628" y="5438"/>
                </a:lnTo>
                <a:cubicBezTo>
                  <a:pt x="13167" y="5038"/>
                  <a:pt x="13793" y="4831"/>
                  <a:pt x="14418" y="4831"/>
                </a:cubicBezTo>
                <a:cubicBezTo>
                  <a:pt x="16370" y="4831"/>
                  <a:pt x="17966" y="6873"/>
                  <a:pt x="17966" y="9385"/>
                </a:cubicBezTo>
                <a:cubicBezTo>
                  <a:pt x="17966" y="9937"/>
                  <a:pt x="17890" y="10476"/>
                  <a:pt x="17739" y="10986"/>
                </a:cubicBezTo>
                <a:lnTo>
                  <a:pt x="17632" y="11359"/>
                </a:lnTo>
                <a:lnTo>
                  <a:pt x="17944" y="11414"/>
                </a:lnTo>
                <a:cubicBezTo>
                  <a:pt x="19767" y="11787"/>
                  <a:pt x="21093" y="13774"/>
                  <a:pt x="21093" y="16148"/>
                </a:cubicBezTo>
                <a:cubicBezTo>
                  <a:pt x="21093" y="18798"/>
                  <a:pt x="19422" y="20938"/>
                  <a:pt x="17351" y="20938"/>
                </a:cubicBezTo>
                <a:close/>
                <a:moveTo>
                  <a:pt x="12757" y="10144"/>
                </a:moveTo>
                <a:lnTo>
                  <a:pt x="13782" y="10503"/>
                </a:lnTo>
                <a:lnTo>
                  <a:pt x="11345" y="12298"/>
                </a:lnTo>
                <a:cubicBezTo>
                  <a:pt x="11107" y="11939"/>
                  <a:pt x="10784" y="11690"/>
                  <a:pt x="10406" y="11607"/>
                </a:cubicBezTo>
                <a:lnTo>
                  <a:pt x="10406" y="8005"/>
                </a:lnTo>
                <a:lnTo>
                  <a:pt x="11161" y="8957"/>
                </a:lnTo>
                <a:lnTo>
                  <a:pt x="11517" y="8502"/>
                </a:lnTo>
                <a:lnTo>
                  <a:pt x="10158" y="6763"/>
                </a:lnTo>
                <a:lnTo>
                  <a:pt x="8789" y="8502"/>
                </a:lnTo>
                <a:lnTo>
                  <a:pt x="9155" y="8957"/>
                </a:lnTo>
                <a:lnTo>
                  <a:pt x="9900" y="8005"/>
                </a:lnTo>
                <a:lnTo>
                  <a:pt x="9900" y="11607"/>
                </a:lnTo>
                <a:cubicBezTo>
                  <a:pt x="9533" y="11690"/>
                  <a:pt x="9199" y="11939"/>
                  <a:pt x="8972" y="12298"/>
                </a:cubicBezTo>
                <a:lnTo>
                  <a:pt x="6524" y="10503"/>
                </a:lnTo>
                <a:lnTo>
                  <a:pt x="7549" y="10144"/>
                </a:lnTo>
                <a:lnTo>
                  <a:pt x="7419" y="9523"/>
                </a:lnTo>
                <a:lnTo>
                  <a:pt x="5554" y="10158"/>
                </a:lnTo>
                <a:lnTo>
                  <a:pt x="6061" y="12546"/>
                </a:lnTo>
                <a:lnTo>
                  <a:pt x="6546" y="12367"/>
                </a:lnTo>
                <a:lnTo>
                  <a:pt x="6276" y="11055"/>
                </a:lnTo>
                <a:lnTo>
                  <a:pt x="8713" y="12863"/>
                </a:lnTo>
                <a:cubicBezTo>
                  <a:pt x="8649" y="13084"/>
                  <a:pt x="8616" y="13305"/>
                  <a:pt x="8616" y="13553"/>
                </a:cubicBezTo>
                <a:cubicBezTo>
                  <a:pt x="8616" y="14533"/>
                  <a:pt x="9166" y="15348"/>
                  <a:pt x="9900" y="15500"/>
                </a:cubicBezTo>
                <a:lnTo>
                  <a:pt x="9900" y="16866"/>
                </a:lnTo>
                <a:cubicBezTo>
                  <a:pt x="9533" y="17004"/>
                  <a:pt x="9253" y="17446"/>
                  <a:pt x="9253" y="17956"/>
                </a:cubicBezTo>
                <a:cubicBezTo>
                  <a:pt x="9253" y="18591"/>
                  <a:pt x="9662" y="19116"/>
                  <a:pt x="10158" y="19116"/>
                </a:cubicBezTo>
                <a:cubicBezTo>
                  <a:pt x="10654" y="19116"/>
                  <a:pt x="11053" y="18591"/>
                  <a:pt x="11053" y="17956"/>
                </a:cubicBezTo>
                <a:cubicBezTo>
                  <a:pt x="11053" y="17446"/>
                  <a:pt x="10784" y="17004"/>
                  <a:pt x="10406" y="16866"/>
                </a:cubicBezTo>
                <a:lnTo>
                  <a:pt x="10406" y="15500"/>
                </a:lnTo>
                <a:cubicBezTo>
                  <a:pt x="11140" y="15348"/>
                  <a:pt x="11700" y="14533"/>
                  <a:pt x="11700" y="13553"/>
                </a:cubicBezTo>
                <a:cubicBezTo>
                  <a:pt x="11700" y="13305"/>
                  <a:pt x="11668" y="13084"/>
                  <a:pt x="11603" y="12863"/>
                </a:cubicBezTo>
                <a:lnTo>
                  <a:pt x="14041" y="11055"/>
                </a:lnTo>
                <a:lnTo>
                  <a:pt x="13771" y="12367"/>
                </a:lnTo>
                <a:lnTo>
                  <a:pt x="14256" y="12546"/>
                </a:lnTo>
                <a:lnTo>
                  <a:pt x="14752" y="10158"/>
                </a:lnTo>
                <a:lnTo>
                  <a:pt x="12897" y="9523"/>
                </a:lnTo>
                <a:lnTo>
                  <a:pt x="12757" y="10144"/>
                </a:lnTo>
                <a:close/>
                <a:moveTo>
                  <a:pt x="10547" y="17956"/>
                </a:moveTo>
                <a:cubicBezTo>
                  <a:pt x="10547" y="18232"/>
                  <a:pt x="10374" y="18467"/>
                  <a:pt x="10158" y="18467"/>
                </a:cubicBezTo>
                <a:cubicBezTo>
                  <a:pt x="9943" y="18467"/>
                  <a:pt x="9770" y="18232"/>
                  <a:pt x="9770" y="17956"/>
                </a:cubicBezTo>
                <a:cubicBezTo>
                  <a:pt x="9770" y="17680"/>
                  <a:pt x="9943" y="17459"/>
                  <a:pt x="10158" y="17459"/>
                </a:cubicBezTo>
                <a:cubicBezTo>
                  <a:pt x="10374" y="17459"/>
                  <a:pt x="10547" y="17680"/>
                  <a:pt x="10547" y="17956"/>
                </a:cubicBezTo>
                <a:close/>
                <a:moveTo>
                  <a:pt x="10158" y="14878"/>
                </a:moveTo>
                <a:cubicBezTo>
                  <a:pt x="9587" y="14878"/>
                  <a:pt x="9123" y="14285"/>
                  <a:pt x="9123" y="13553"/>
                </a:cubicBezTo>
                <a:cubicBezTo>
                  <a:pt x="9123" y="12822"/>
                  <a:pt x="9587" y="12228"/>
                  <a:pt x="10158" y="12228"/>
                </a:cubicBezTo>
                <a:cubicBezTo>
                  <a:pt x="10730" y="12228"/>
                  <a:pt x="11194" y="12822"/>
                  <a:pt x="11194" y="13553"/>
                </a:cubicBezTo>
                <a:cubicBezTo>
                  <a:pt x="11194" y="14285"/>
                  <a:pt x="10730" y="14878"/>
                  <a:pt x="10158" y="1487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5" name="Shape"/>
          <p:cNvSpPr/>
          <p:nvPr/>
        </p:nvSpPr>
        <p:spPr>
          <a:xfrm>
            <a:off x="10278303"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79"/>
                  <a:pt x="18473" y="9882"/>
                  <a:pt x="18473" y="9385"/>
                </a:cubicBezTo>
                <a:cubicBezTo>
                  <a:pt x="18473" y="6515"/>
                  <a:pt x="16650" y="4182"/>
                  <a:pt x="14407" y="4182"/>
                </a:cubicBezTo>
                <a:cubicBezTo>
                  <a:pt x="13793" y="4182"/>
                  <a:pt x="13199" y="4348"/>
                  <a:pt x="12649" y="4693"/>
                </a:cubicBezTo>
                <a:cubicBezTo>
                  <a:pt x="11895" y="1905"/>
                  <a:pt x="9824" y="0"/>
                  <a:pt x="7506" y="0"/>
                </a:cubicBezTo>
                <a:cubicBezTo>
                  <a:pt x="4508" y="0"/>
                  <a:pt x="2060" y="3133"/>
                  <a:pt x="2060" y="6970"/>
                </a:cubicBezTo>
                <a:cubicBezTo>
                  <a:pt x="2060" y="8060"/>
                  <a:pt x="2265" y="9123"/>
                  <a:pt x="2642" y="10089"/>
                </a:cubicBezTo>
                <a:cubicBezTo>
                  <a:pt x="1024" y="11111"/>
                  <a:pt x="0" y="13208"/>
                  <a:pt x="0" y="15527"/>
                </a:cubicBezTo>
                <a:cubicBezTo>
                  <a:pt x="0" y="18881"/>
                  <a:pt x="2114" y="21600"/>
                  <a:pt x="4734" y="21600"/>
                </a:cubicBezTo>
                <a:lnTo>
                  <a:pt x="17351" y="21600"/>
                </a:lnTo>
                <a:cubicBezTo>
                  <a:pt x="19691" y="21600"/>
                  <a:pt x="21600" y="19157"/>
                  <a:pt x="21600" y="16148"/>
                </a:cubicBezTo>
                <a:cubicBezTo>
                  <a:pt x="21600" y="13581"/>
                  <a:pt x="20230" y="11414"/>
                  <a:pt x="18311" y="10848"/>
                </a:cubicBezTo>
                <a:close/>
                <a:moveTo>
                  <a:pt x="17351" y="20938"/>
                </a:moveTo>
                <a:lnTo>
                  <a:pt x="4734" y="20938"/>
                </a:lnTo>
                <a:cubicBezTo>
                  <a:pt x="2394" y="20938"/>
                  <a:pt x="507" y="18522"/>
                  <a:pt x="507" y="15527"/>
                </a:cubicBezTo>
                <a:cubicBezTo>
                  <a:pt x="507" y="13346"/>
                  <a:pt x="1521" y="11387"/>
                  <a:pt x="3084" y="10545"/>
                </a:cubicBezTo>
                <a:lnTo>
                  <a:pt x="3354" y="10407"/>
                </a:lnTo>
                <a:lnTo>
                  <a:pt x="3214" y="10075"/>
                </a:lnTo>
                <a:cubicBezTo>
                  <a:pt x="2793" y="9137"/>
                  <a:pt x="2567" y="8060"/>
                  <a:pt x="2567" y="6970"/>
                </a:cubicBezTo>
                <a:cubicBezTo>
                  <a:pt x="2567" y="3492"/>
                  <a:pt x="4788" y="649"/>
                  <a:pt x="7506" y="649"/>
                </a:cubicBezTo>
                <a:cubicBezTo>
                  <a:pt x="9705" y="649"/>
                  <a:pt x="11657" y="2540"/>
                  <a:pt x="12250" y="5245"/>
                </a:cubicBezTo>
                <a:lnTo>
                  <a:pt x="12347" y="5645"/>
                </a:lnTo>
                <a:lnTo>
                  <a:pt x="12628" y="5438"/>
                </a:lnTo>
                <a:cubicBezTo>
                  <a:pt x="13167" y="5038"/>
                  <a:pt x="13782" y="4831"/>
                  <a:pt x="14407" y="4831"/>
                </a:cubicBezTo>
                <a:cubicBezTo>
                  <a:pt x="16370" y="4831"/>
                  <a:pt x="17966" y="6873"/>
                  <a:pt x="17966" y="9385"/>
                </a:cubicBezTo>
                <a:cubicBezTo>
                  <a:pt x="17966" y="9937"/>
                  <a:pt x="17890" y="10476"/>
                  <a:pt x="17739" y="10986"/>
                </a:cubicBezTo>
                <a:lnTo>
                  <a:pt x="17632" y="11359"/>
                </a:lnTo>
                <a:lnTo>
                  <a:pt x="17933" y="11414"/>
                </a:lnTo>
                <a:cubicBezTo>
                  <a:pt x="19767" y="11787"/>
                  <a:pt x="21093" y="13774"/>
                  <a:pt x="21093" y="16148"/>
                </a:cubicBezTo>
                <a:cubicBezTo>
                  <a:pt x="21093" y="18798"/>
                  <a:pt x="19411" y="20938"/>
                  <a:pt x="17351" y="20938"/>
                </a:cubicBezTo>
                <a:close/>
                <a:moveTo>
                  <a:pt x="15140" y="9772"/>
                </a:moveTo>
                <a:lnTo>
                  <a:pt x="11183" y="7246"/>
                </a:lnTo>
                <a:lnTo>
                  <a:pt x="11183" y="8350"/>
                </a:lnTo>
                <a:lnTo>
                  <a:pt x="9900" y="7522"/>
                </a:lnTo>
                <a:lnTo>
                  <a:pt x="9900" y="8626"/>
                </a:lnTo>
                <a:lnTo>
                  <a:pt x="8605" y="7798"/>
                </a:lnTo>
                <a:lnTo>
                  <a:pt x="8605" y="8888"/>
                </a:lnTo>
                <a:lnTo>
                  <a:pt x="7311" y="8074"/>
                </a:lnTo>
                <a:lnTo>
                  <a:pt x="7311" y="9164"/>
                </a:lnTo>
                <a:lnTo>
                  <a:pt x="6017" y="8350"/>
                </a:lnTo>
                <a:lnTo>
                  <a:pt x="6017" y="14602"/>
                </a:lnTo>
                <a:lnTo>
                  <a:pt x="4950" y="13830"/>
                </a:lnTo>
                <a:lnTo>
                  <a:pt x="4950" y="16769"/>
                </a:lnTo>
                <a:lnTo>
                  <a:pt x="8595" y="19405"/>
                </a:lnTo>
                <a:lnTo>
                  <a:pt x="16003" y="17970"/>
                </a:lnTo>
                <a:lnTo>
                  <a:pt x="16003" y="15099"/>
                </a:lnTo>
                <a:lnTo>
                  <a:pt x="15140" y="15265"/>
                </a:lnTo>
                <a:lnTo>
                  <a:pt x="15140" y="9772"/>
                </a:lnTo>
                <a:close/>
                <a:moveTo>
                  <a:pt x="11700" y="8295"/>
                </a:moveTo>
                <a:lnTo>
                  <a:pt x="14634" y="10172"/>
                </a:lnTo>
                <a:lnTo>
                  <a:pt x="14634" y="15375"/>
                </a:lnTo>
                <a:lnTo>
                  <a:pt x="13846" y="15527"/>
                </a:lnTo>
                <a:lnTo>
                  <a:pt x="13846" y="10048"/>
                </a:lnTo>
                <a:lnTo>
                  <a:pt x="11700" y="8668"/>
                </a:lnTo>
                <a:lnTo>
                  <a:pt x="11700" y="8295"/>
                </a:lnTo>
                <a:close/>
                <a:moveTo>
                  <a:pt x="10406" y="8571"/>
                </a:moveTo>
                <a:lnTo>
                  <a:pt x="13340" y="10448"/>
                </a:lnTo>
                <a:lnTo>
                  <a:pt x="13340" y="15624"/>
                </a:lnTo>
                <a:lnTo>
                  <a:pt x="12552" y="15776"/>
                </a:lnTo>
                <a:lnTo>
                  <a:pt x="12552" y="10324"/>
                </a:lnTo>
                <a:lnTo>
                  <a:pt x="10406" y="8944"/>
                </a:lnTo>
                <a:lnTo>
                  <a:pt x="10406" y="8571"/>
                </a:lnTo>
                <a:close/>
                <a:moveTo>
                  <a:pt x="9112" y="8847"/>
                </a:moveTo>
                <a:lnTo>
                  <a:pt x="12046" y="10724"/>
                </a:lnTo>
                <a:lnTo>
                  <a:pt x="12046" y="15872"/>
                </a:lnTo>
                <a:lnTo>
                  <a:pt x="11269" y="16024"/>
                </a:lnTo>
                <a:lnTo>
                  <a:pt x="11269" y="10600"/>
                </a:lnTo>
                <a:lnTo>
                  <a:pt x="9112" y="9220"/>
                </a:lnTo>
                <a:lnTo>
                  <a:pt x="9112" y="8847"/>
                </a:lnTo>
                <a:close/>
                <a:moveTo>
                  <a:pt x="7818" y="9123"/>
                </a:moveTo>
                <a:lnTo>
                  <a:pt x="10762" y="11000"/>
                </a:lnTo>
                <a:lnTo>
                  <a:pt x="10762" y="16121"/>
                </a:lnTo>
                <a:lnTo>
                  <a:pt x="9975" y="16272"/>
                </a:lnTo>
                <a:lnTo>
                  <a:pt x="9975" y="10876"/>
                </a:lnTo>
                <a:lnTo>
                  <a:pt x="7818" y="9496"/>
                </a:lnTo>
                <a:lnTo>
                  <a:pt x="7818" y="9123"/>
                </a:lnTo>
                <a:close/>
                <a:moveTo>
                  <a:pt x="6535" y="9399"/>
                </a:moveTo>
                <a:lnTo>
                  <a:pt x="9468" y="11276"/>
                </a:lnTo>
                <a:lnTo>
                  <a:pt x="9468" y="16369"/>
                </a:lnTo>
                <a:lnTo>
                  <a:pt x="8692" y="16521"/>
                </a:lnTo>
                <a:lnTo>
                  <a:pt x="6535" y="14961"/>
                </a:lnTo>
                <a:lnTo>
                  <a:pt x="6535" y="9399"/>
                </a:lnTo>
                <a:close/>
                <a:moveTo>
                  <a:pt x="15496" y="17404"/>
                </a:moveTo>
                <a:lnTo>
                  <a:pt x="8692" y="18729"/>
                </a:lnTo>
                <a:lnTo>
                  <a:pt x="5457" y="16397"/>
                </a:lnTo>
                <a:lnTo>
                  <a:pt x="5457" y="14934"/>
                </a:lnTo>
                <a:lnTo>
                  <a:pt x="8595" y="17197"/>
                </a:lnTo>
                <a:lnTo>
                  <a:pt x="15496" y="15858"/>
                </a:lnTo>
                <a:lnTo>
                  <a:pt x="15496" y="1740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6" name="Shape"/>
          <p:cNvSpPr/>
          <p:nvPr/>
        </p:nvSpPr>
        <p:spPr>
          <a:xfrm>
            <a:off x="12098511"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7351" y="21600"/>
                </a:moveTo>
                <a:lnTo>
                  <a:pt x="4734" y="21600"/>
                </a:lnTo>
                <a:cubicBezTo>
                  <a:pt x="2124" y="21600"/>
                  <a:pt x="0" y="18881"/>
                  <a:pt x="0" y="15527"/>
                </a:cubicBezTo>
                <a:cubicBezTo>
                  <a:pt x="0" y="13208"/>
                  <a:pt x="1024" y="11111"/>
                  <a:pt x="2642" y="10089"/>
                </a:cubicBezTo>
                <a:cubicBezTo>
                  <a:pt x="2265" y="9123"/>
                  <a:pt x="2070" y="8060"/>
                  <a:pt x="2070" y="6970"/>
                </a:cubicBezTo>
                <a:cubicBezTo>
                  <a:pt x="2070" y="3133"/>
                  <a:pt x="4508" y="0"/>
                  <a:pt x="7506" y="0"/>
                </a:cubicBezTo>
                <a:cubicBezTo>
                  <a:pt x="9835" y="0"/>
                  <a:pt x="11905" y="1905"/>
                  <a:pt x="12660" y="4693"/>
                </a:cubicBezTo>
                <a:cubicBezTo>
                  <a:pt x="13199" y="4348"/>
                  <a:pt x="13803" y="4182"/>
                  <a:pt x="14418" y="4182"/>
                </a:cubicBezTo>
                <a:cubicBezTo>
                  <a:pt x="16650" y="4182"/>
                  <a:pt x="18473" y="6515"/>
                  <a:pt x="18473" y="9385"/>
                </a:cubicBezTo>
                <a:cubicBezTo>
                  <a:pt x="18473" y="9882"/>
                  <a:pt x="18419" y="10379"/>
                  <a:pt x="18311" y="10848"/>
                </a:cubicBezTo>
                <a:cubicBezTo>
                  <a:pt x="20241" y="11414"/>
                  <a:pt x="21600" y="13581"/>
                  <a:pt x="21600" y="16148"/>
                </a:cubicBezTo>
                <a:cubicBezTo>
                  <a:pt x="21600" y="19157"/>
                  <a:pt x="19691" y="21600"/>
                  <a:pt x="17351" y="21600"/>
                </a:cubicBezTo>
                <a:close/>
                <a:moveTo>
                  <a:pt x="7506" y="649"/>
                </a:moveTo>
                <a:cubicBezTo>
                  <a:pt x="4788" y="649"/>
                  <a:pt x="2577" y="3492"/>
                  <a:pt x="2577" y="6970"/>
                </a:cubicBezTo>
                <a:cubicBezTo>
                  <a:pt x="2577" y="8060"/>
                  <a:pt x="2793" y="9137"/>
                  <a:pt x="3214" y="10075"/>
                </a:cubicBezTo>
                <a:lnTo>
                  <a:pt x="3354" y="10407"/>
                </a:lnTo>
                <a:lnTo>
                  <a:pt x="3095" y="10545"/>
                </a:lnTo>
                <a:cubicBezTo>
                  <a:pt x="1521" y="11387"/>
                  <a:pt x="507" y="13346"/>
                  <a:pt x="507" y="15527"/>
                </a:cubicBezTo>
                <a:cubicBezTo>
                  <a:pt x="507" y="18522"/>
                  <a:pt x="2405" y="20938"/>
                  <a:pt x="4734" y="20938"/>
                </a:cubicBezTo>
                <a:lnTo>
                  <a:pt x="17351" y="20938"/>
                </a:lnTo>
                <a:cubicBezTo>
                  <a:pt x="19411" y="20938"/>
                  <a:pt x="21093" y="18798"/>
                  <a:pt x="21093" y="16148"/>
                </a:cubicBezTo>
                <a:cubicBezTo>
                  <a:pt x="21093" y="13774"/>
                  <a:pt x="19767" y="11787"/>
                  <a:pt x="17944" y="11414"/>
                </a:cubicBezTo>
                <a:lnTo>
                  <a:pt x="17632" y="11359"/>
                </a:lnTo>
                <a:lnTo>
                  <a:pt x="17739" y="10986"/>
                </a:lnTo>
                <a:cubicBezTo>
                  <a:pt x="17890" y="10476"/>
                  <a:pt x="17966" y="9937"/>
                  <a:pt x="17966" y="9385"/>
                </a:cubicBezTo>
                <a:cubicBezTo>
                  <a:pt x="17966" y="6873"/>
                  <a:pt x="16370" y="4831"/>
                  <a:pt x="14418" y="4831"/>
                </a:cubicBezTo>
                <a:cubicBezTo>
                  <a:pt x="13782" y="4831"/>
                  <a:pt x="13167" y="5038"/>
                  <a:pt x="12628" y="5438"/>
                </a:cubicBezTo>
                <a:lnTo>
                  <a:pt x="12347" y="5645"/>
                </a:lnTo>
                <a:lnTo>
                  <a:pt x="12261" y="5245"/>
                </a:lnTo>
                <a:cubicBezTo>
                  <a:pt x="11657" y="2540"/>
                  <a:pt x="9705" y="649"/>
                  <a:pt x="7506" y="649"/>
                </a:cubicBezTo>
                <a:close/>
                <a:moveTo>
                  <a:pt x="7786" y="14106"/>
                </a:moveTo>
                <a:lnTo>
                  <a:pt x="8465" y="13264"/>
                </a:lnTo>
                <a:lnTo>
                  <a:pt x="9048" y="14934"/>
                </a:lnTo>
                <a:lnTo>
                  <a:pt x="9533" y="14658"/>
                </a:lnTo>
                <a:lnTo>
                  <a:pt x="8940" y="12988"/>
                </a:lnTo>
                <a:lnTo>
                  <a:pt x="9878" y="12891"/>
                </a:lnTo>
                <a:lnTo>
                  <a:pt x="7786" y="10517"/>
                </a:lnTo>
                <a:lnTo>
                  <a:pt x="7786" y="14106"/>
                </a:lnTo>
                <a:close/>
                <a:moveTo>
                  <a:pt x="15356" y="18012"/>
                </a:moveTo>
                <a:lnTo>
                  <a:pt x="5812" y="18012"/>
                </a:lnTo>
                <a:lnTo>
                  <a:pt x="5812" y="8543"/>
                </a:lnTo>
                <a:lnTo>
                  <a:pt x="15356" y="8543"/>
                </a:lnTo>
                <a:lnTo>
                  <a:pt x="15356" y="18012"/>
                </a:lnTo>
                <a:close/>
                <a:moveTo>
                  <a:pt x="6319" y="17363"/>
                </a:moveTo>
                <a:lnTo>
                  <a:pt x="14849" y="17363"/>
                </a:lnTo>
                <a:lnTo>
                  <a:pt x="14849" y="9192"/>
                </a:lnTo>
                <a:lnTo>
                  <a:pt x="6319" y="9192"/>
                </a:lnTo>
                <a:lnTo>
                  <a:pt x="6319" y="1736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7" name="Shape"/>
          <p:cNvSpPr/>
          <p:nvPr/>
        </p:nvSpPr>
        <p:spPr>
          <a:xfrm>
            <a:off x="13922556" y="4598788"/>
            <a:ext cx="1746375" cy="1362367"/>
          </a:xfrm>
          <a:custGeom>
            <a:avLst/>
            <a:gdLst/>
            <a:ahLst/>
            <a:cxnLst>
              <a:cxn ang="0">
                <a:pos x="wd2" y="hd2"/>
              </a:cxn>
              <a:cxn ang="5400000">
                <a:pos x="wd2" y="hd2"/>
              </a:cxn>
              <a:cxn ang="10800000">
                <a:pos x="wd2" y="hd2"/>
              </a:cxn>
              <a:cxn ang="16200000">
                <a:pos x="wd2" y="hd2"/>
              </a:cxn>
            </a:cxnLst>
            <a:rect l="0" t="0" r="r" b="b"/>
            <a:pathLst>
              <a:path w="21600" h="21600" extrusionOk="0">
                <a:moveTo>
                  <a:pt x="10725" y="11456"/>
                </a:moveTo>
                <a:cubicBezTo>
                  <a:pt x="10832" y="11359"/>
                  <a:pt x="10972" y="11304"/>
                  <a:pt x="11113" y="11304"/>
                </a:cubicBezTo>
                <a:cubicBezTo>
                  <a:pt x="11511" y="11304"/>
                  <a:pt x="11835" y="11718"/>
                  <a:pt x="11835" y="12228"/>
                </a:cubicBezTo>
                <a:cubicBezTo>
                  <a:pt x="11835" y="12394"/>
                  <a:pt x="11792" y="12560"/>
                  <a:pt x="11727" y="12684"/>
                </a:cubicBezTo>
                <a:cubicBezTo>
                  <a:pt x="11759" y="12684"/>
                  <a:pt x="11792" y="12684"/>
                  <a:pt x="11835" y="12684"/>
                </a:cubicBezTo>
                <a:cubicBezTo>
                  <a:pt x="12223" y="12684"/>
                  <a:pt x="12546" y="13098"/>
                  <a:pt x="12546" y="13595"/>
                </a:cubicBezTo>
                <a:cubicBezTo>
                  <a:pt x="12546" y="14106"/>
                  <a:pt x="12223" y="14520"/>
                  <a:pt x="11835" y="14520"/>
                </a:cubicBezTo>
                <a:lnTo>
                  <a:pt x="8957" y="14520"/>
                </a:lnTo>
                <a:cubicBezTo>
                  <a:pt x="8569" y="14520"/>
                  <a:pt x="8246" y="14106"/>
                  <a:pt x="8246" y="13595"/>
                </a:cubicBezTo>
                <a:cubicBezTo>
                  <a:pt x="8246" y="13126"/>
                  <a:pt x="8526" y="12739"/>
                  <a:pt x="8881" y="12684"/>
                </a:cubicBezTo>
                <a:cubicBezTo>
                  <a:pt x="8709" y="12449"/>
                  <a:pt x="8601" y="12118"/>
                  <a:pt x="8601" y="11759"/>
                </a:cubicBezTo>
                <a:cubicBezTo>
                  <a:pt x="8601" y="11000"/>
                  <a:pt x="9086" y="10379"/>
                  <a:pt x="9679" y="10379"/>
                </a:cubicBezTo>
                <a:cubicBezTo>
                  <a:pt x="10186" y="10379"/>
                  <a:pt x="10617" y="10835"/>
                  <a:pt x="10725" y="11456"/>
                </a:cubicBezTo>
                <a:close/>
                <a:moveTo>
                  <a:pt x="21600" y="16148"/>
                </a:moveTo>
                <a:cubicBezTo>
                  <a:pt x="21600" y="13581"/>
                  <a:pt x="20231" y="11414"/>
                  <a:pt x="18313" y="10848"/>
                </a:cubicBezTo>
                <a:cubicBezTo>
                  <a:pt x="18420" y="10379"/>
                  <a:pt x="18474" y="9882"/>
                  <a:pt x="18474" y="9385"/>
                </a:cubicBezTo>
                <a:cubicBezTo>
                  <a:pt x="18474" y="6515"/>
                  <a:pt x="16653" y="4182"/>
                  <a:pt x="14411" y="4182"/>
                </a:cubicBezTo>
                <a:cubicBezTo>
                  <a:pt x="13796" y="4182"/>
                  <a:pt x="13204" y="4348"/>
                  <a:pt x="12654" y="4693"/>
                </a:cubicBezTo>
                <a:cubicBezTo>
                  <a:pt x="11899" y="1905"/>
                  <a:pt x="9830" y="0"/>
                  <a:pt x="7513" y="0"/>
                </a:cubicBezTo>
                <a:cubicBezTo>
                  <a:pt x="4516" y="0"/>
                  <a:pt x="2069" y="3133"/>
                  <a:pt x="2069" y="6970"/>
                </a:cubicBezTo>
                <a:cubicBezTo>
                  <a:pt x="2069" y="8060"/>
                  <a:pt x="2263" y="9123"/>
                  <a:pt x="2641" y="10089"/>
                </a:cubicBezTo>
                <a:cubicBezTo>
                  <a:pt x="1035" y="11111"/>
                  <a:pt x="0" y="13208"/>
                  <a:pt x="0" y="15527"/>
                </a:cubicBezTo>
                <a:cubicBezTo>
                  <a:pt x="0" y="18881"/>
                  <a:pt x="2123" y="21600"/>
                  <a:pt x="4743" y="21600"/>
                </a:cubicBezTo>
                <a:lnTo>
                  <a:pt x="17343" y="21600"/>
                </a:lnTo>
                <a:cubicBezTo>
                  <a:pt x="19692" y="21600"/>
                  <a:pt x="21600" y="19157"/>
                  <a:pt x="21600" y="16148"/>
                </a:cubicBezTo>
                <a:close/>
                <a:moveTo>
                  <a:pt x="12255" y="5245"/>
                </a:moveTo>
                <a:lnTo>
                  <a:pt x="12352" y="5645"/>
                </a:lnTo>
                <a:lnTo>
                  <a:pt x="12632" y="5438"/>
                </a:lnTo>
                <a:cubicBezTo>
                  <a:pt x="13171" y="5038"/>
                  <a:pt x="13786" y="4831"/>
                  <a:pt x="14411" y="4831"/>
                </a:cubicBezTo>
                <a:cubicBezTo>
                  <a:pt x="16372" y="4831"/>
                  <a:pt x="17968" y="6873"/>
                  <a:pt x="17968" y="9385"/>
                </a:cubicBezTo>
                <a:cubicBezTo>
                  <a:pt x="17968" y="9937"/>
                  <a:pt x="17892" y="10476"/>
                  <a:pt x="17741" y="10986"/>
                </a:cubicBezTo>
                <a:lnTo>
                  <a:pt x="17623" y="11359"/>
                </a:lnTo>
                <a:lnTo>
                  <a:pt x="17935" y="11414"/>
                </a:lnTo>
                <a:cubicBezTo>
                  <a:pt x="19768" y="11787"/>
                  <a:pt x="21093" y="13774"/>
                  <a:pt x="21093" y="16148"/>
                </a:cubicBezTo>
                <a:cubicBezTo>
                  <a:pt x="21093" y="18798"/>
                  <a:pt x="19412" y="20938"/>
                  <a:pt x="17343" y="20938"/>
                </a:cubicBezTo>
                <a:lnTo>
                  <a:pt x="4743" y="20938"/>
                </a:lnTo>
                <a:cubicBezTo>
                  <a:pt x="2404" y="20938"/>
                  <a:pt x="507" y="18522"/>
                  <a:pt x="507" y="15527"/>
                </a:cubicBezTo>
                <a:cubicBezTo>
                  <a:pt x="507" y="13346"/>
                  <a:pt x="1531" y="11387"/>
                  <a:pt x="3093" y="10545"/>
                </a:cubicBezTo>
                <a:lnTo>
                  <a:pt x="3363" y="10407"/>
                </a:lnTo>
                <a:lnTo>
                  <a:pt x="3223" y="10075"/>
                </a:lnTo>
                <a:cubicBezTo>
                  <a:pt x="2802" y="9137"/>
                  <a:pt x="2576" y="8060"/>
                  <a:pt x="2576" y="6970"/>
                </a:cubicBezTo>
                <a:cubicBezTo>
                  <a:pt x="2576" y="3492"/>
                  <a:pt x="4796" y="649"/>
                  <a:pt x="7513" y="649"/>
                </a:cubicBezTo>
                <a:cubicBezTo>
                  <a:pt x="9711" y="649"/>
                  <a:pt x="11662" y="2540"/>
                  <a:pt x="12255" y="5245"/>
                </a:cubicBezTo>
                <a:close/>
                <a:moveTo>
                  <a:pt x="14713" y="7715"/>
                </a:moveTo>
                <a:lnTo>
                  <a:pt x="6025" y="7715"/>
                </a:lnTo>
                <a:lnTo>
                  <a:pt x="6025" y="18840"/>
                </a:lnTo>
                <a:lnTo>
                  <a:pt x="14713" y="18840"/>
                </a:lnTo>
                <a:lnTo>
                  <a:pt x="14713" y="7715"/>
                </a:lnTo>
                <a:close/>
                <a:moveTo>
                  <a:pt x="6532" y="8364"/>
                </a:moveTo>
                <a:lnTo>
                  <a:pt x="14206" y="8364"/>
                </a:lnTo>
                <a:lnTo>
                  <a:pt x="14206" y="18191"/>
                </a:lnTo>
                <a:lnTo>
                  <a:pt x="6532" y="18191"/>
                </a:lnTo>
                <a:lnTo>
                  <a:pt x="6532" y="8364"/>
                </a:lnTo>
                <a:close/>
                <a:moveTo>
                  <a:pt x="13850" y="8819"/>
                </a:moveTo>
                <a:lnTo>
                  <a:pt x="6887" y="8819"/>
                </a:lnTo>
                <a:lnTo>
                  <a:pt x="6887" y="16079"/>
                </a:lnTo>
                <a:lnTo>
                  <a:pt x="13850" y="16079"/>
                </a:lnTo>
                <a:lnTo>
                  <a:pt x="13850" y="8819"/>
                </a:lnTo>
                <a:close/>
                <a:moveTo>
                  <a:pt x="7394" y="9468"/>
                </a:moveTo>
                <a:lnTo>
                  <a:pt x="13344" y="9468"/>
                </a:lnTo>
                <a:lnTo>
                  <a:pt x="13344" y="15431"/>
                </a:lnTo>
                <a:lnTo>
                  <a:pt x="7394" y="15431"/>
                </a:lnTo>
                <a:lnTo>
                  <a:pt x="7394" y="946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8" name="Shape"/>
          <p:cNvSpPr/>
          <p:nvPr/>
        </p:nvSpPr>
        <p:spPr>
          <a:xfrm>
            <a:off x="15742767"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79"/>
                  <a:pt x="18473" y="9882"/>
                  <a:pt x="18473" y="9385"/>
                </a:cubicBezTo>
                <a:cubicBezTo>
                  <a:pt x="18473" y="6515"/>
                  <a:pt x="16650" y="4182"/>
                  <a:pt x="14407" y="4182"/>
                </a:cubicBezTo>
                <a:cubicBezTo>
                  <a:pt x="13803" y="4182"/>
                  <a:pt x="13199" y="4348"/>
                  <a:pt x="12649" y="4693"/>
                </a:cubicBezTo>
                <a:cubicBezTo>
                  <a:pt x="11905" y="1905"/>
                  <a:pt x="9824" y="0"/>
                  <a:pt x="7506" y="0"/>
                </a:cubicBezTo>
                <a:cubicBezTo>
                  <a:pt x="4508" y="0"/>
                  <a:pt x="2070" y="3133"/>
                  <a:pt x="2070" y="6970"/>
                </a:cubicBezTo>
                <a:cubicBezTo>
                  <a:pt x="2070" y="8060"/>
                  <a:pt x="2265" y="9123"/>
                  <a:pt x="2642" y="10089"/>
                </a:cubicBezTo>
                <a:cubicBezTo>
                  <a:pt x="1024" y="11111"/>
                  <a:pt x="0" y="13208"/>
                  <a:pt x="0" y="15527"/>
                </a:cubicBezTo>
                <a:cubicBezTo>
                  <a:pt x="0" y="18867"/>
                  <a:pt x="2124" y="21600"/>
                  <a:pt x="4734" y="21600"/>
                </a:cubicBezTo>
                <a:lnTo>
                  <a:pt x="17351" y="21600"/>
                </a:lnTo>
                <a:cubicBezTo>
                  <a:pt x="19691" y="21600"/>
                  <a:pt x="21600" y="19157"/>
                  <a:pt x="21600" y="16148"/>
                </a:cubicBezTo>
                <a:cubicBezTo>
                  <a:pt x="21600" y="13581"/>
                  <a:pt x="20230" y="11414"/>
                  <a:pt x="18311" y="10848"/>
                </a:cubicBezTo>
                <a:close/>
                <a:moveTo>
                  <a:pt x="17351" y="20938"/>
                </a:moveTo>
                <a:lnTo>
                  <a:pt x="4734" y="20938"/>
                </a:lnTo>
                <a:cubicBezTo>
                  <a:pt x="2405" y="20938"/>
                  <a:pt x="507" y="18508"/>
                  <a:pt x="507" y="15527"/>
                </a:cubicBezTo>
                <a:cubicBezTo>
                  <a:pt x="507" y="13346"/>
                  <a:pt x="1521" y="11387"/>
                  <a:pt x="3095" y="10545"/>
                </a:cubicBezTo>
                <a:lnTo>
                  <a:pt x="3354" y="10407"/>
                </a:lnTo>
                <a:lnTo>
                  <a:pt x="3214" y="10075"/>
                </a:lnTo>
                <a:cubicBezTo>
                  <a:pt x="2793" y="9137"/>
                  <a:pt x="2577" y="8060"/>
                  <a:pt x="2577" y="6970"/>
                </a:cubicBezTo>
                <a:cubicBezTo>
                  <a:pt x="2577" y="3492"/>
                  <a:pt x="4788" y="649"/>
                  <a:pt x="7506" y="649"/>
                </a:cubicBezTo>
                <a:cubicBezTo>
                  <a:pt x="9705" y="649"/>
                  <a:pt x="11657" y="2540"/>
                  <a:pt x="12261" y="5245"/>
                </a:cubicBezTo>
                <a:lnTo>
                  <a:pt x="12347" y="5645"/>
                </a:lnTo>
                <a:lnTo>
                  <a:pt x="12628" y="5438"/>
                </a:lnTo>
                <a:cubicBezTo>
                  <a:pt x="13167" y="5038"/>
                  <a:pt x="13782" y="4831"/>
                  <a:pt x="14407" y="4831"/>
                </a:cubicBezTo>
                <a:cubicBezTo>
                  <a:pt x="16370" y="4831"/>
                  <a:pt x="17966" y="6873"/>
                  <a:pt x="17966" y="9385"/>
                </a:cubicBezTo>
                <a:cubicBezTo>
                  <a:pt x="17966" y="9937"/>
                  <a:pt x="17890" y="10476"/>
                  <a:pt x="17739" y="10986"/>
                </a:cubicBezTo>
                <a:lnTo>
                  <a:pt x="17632" y="11359"/>
                </a:lnTo>
                <a:lnTo>
                  <a:pt x="17944" y="11414"/>
                </a:lnTo>
                <a:cubicBezTo>
                  <a:pt x="19767" y="11787"/>
                  <a:pt x="21093" y="13774"/>
                  <a:pt x="21093" y="16148"/>
                </a:cubicBezTo>
                <a:cubicBezTo>
                  <a:pt x="21093" y="18798"/>
                  <a:pt x="19411" y="20938"/>
                  <a:pt x="17351" y="20938"/>
                </a:cubicBezTo>
                <a:close/>
                <a:moveTo>
                  <a:pt x="17254" y="14326"/>
                </a:moveTo>
                <a:cubicBezTo>
                  <a:pt x="16693" y="14326"/>
                  <a:pt x="16219" y="14782"/>
                  <a:pt x="16025" y="15403"/>
                </a:cubicBezTo>
                <a:lnTo>
                  <a:pt x="12552" y="14575"/>
                </a:lnTo>
                <a:cubicBezTo>
                  <a:pt x="12552" y="14506"/>
                  <a:pt x="12563" y="14451"/>
                  <a:pt x="12563" y="14382"/>
                </a:cubicBezTo>
                <a:cubicBezTo>
                  <a:pt x="12563" y="13719"/>
                  <a:pt x="12380" y="13126"/>
                  <a:pt x="12089" y="12643"/>
                </a:cubicBezTo>
                <a:lnTo>
                  <a:pt x="13501" y="10835"/>
                </a:lnTo>
                <a:cubicBezTo>
                  <a:pt x="13717" y="11014"/>
                  <a:pt x="13965" y="11124"/>
                  <a:pt x="14245" y="11124"/>
                </a:cubicBezTo>
                <a:cubicBezTo>
                  <a:pt x="14979" y="11124"/>
                  <a:pt x="15572" y="10365"/>
                  <a:pt x="15572" y="9427"/>
                </a:cubicBezTo>
                <a:cubicBezTo>
                  <a:pt x="15572" y="8488"/>
                  <a:pt x="14979" y="7715"/>
                  <a:pt x="14245" y="7715"/>
                </a:cubicBezTo>
                <a:cubicBezTo>
                  <a:pt x="13512" y="7715"/>
                  <a:pt x="12919" y="8488"/>
                  <a:pt x="12919" y="9427"/>
                </a:cubicBezTo>
                <a:cubicBezTo>
                  <a:pt x="12919" y="9772"/>
                  <a:pt x="12995" y="10103"/>
                  <a:pt x="13145" y="10379"/>
                </a:cubicBezTo>
                <a:lnTo>
                  <a:pt x="11722" y="12187"/>
                </a:lnTo>
                <a:cubicBezTo>
                  <a:pt x="11355" y="11801"/>
                  <a:pt x="10881" y="11580"/>
                  <a:pt x="10374" y="11580"/>
                </a:cubicBezTo>
                <a:cubicBezTo>
                  <a:pt x="10137" y="11580"/>
                  <a:pt x="9900" y="11621"/>
                  <a:pt x="9684" y="11718"/>
                </a:cubicBezTo>
                <a:lnTo>
                  <a:pt x="8562" y="8599"/>
                </a:lnTo>
                <a:cubicBezTo>
                  <a:pt x="8897" y="8281"/>
                  <a:pt x="9112" y="7784"/>
                  <a:pt x="9112" y="7218"/>
                </a:cubicBezTo>
                <a:cubicBezTo>
                  <a:pt x="9112" y="6280"/>
                  <a:pt x="8519" y="5521"/>
                  <a:pt x="7786" y="5521"/>
                </a:cubicBezTo>
                <a:cubicBezTo>
                  <a:pt x="7053" y="5521"/>
                  <a:pt x="6460" y="6280"/>
                  <a:pt x="6460" y="7218"/>
                </a:cubicBezTo>
                <a:cubicBezTo>
                  <a:pt x="6460" y="8157"/>
                  <a:pt x="7053" y="8916"/>
                  <a:pt x="7786" y="8916"/>
                </a:cubicBezTo>
                <a:cubicBezTo>
                  <a:pt x="7894" y="8916"/>
                  <a:pt x="8002" y="8902"/>
                  <a:pt x="8099" y="8861"/>
                </a:cubicBezTo>
                <a:lnTo>
                  <a:pt x="9231" y="11994"/>
                </a:lnTo>
                <a:cubicBezTo>
                  <a:pt x="8595" y="12491"/>
                  <a:pt x="8174" y="13374"/>
                  <a:pt x="8174" y="14382"/>
                </a:cubicBezTo>
                <a:cubicBezTo>
                  <a:pt x="8174" y="14409"/>
                  <a:pt x="8185" y="14451"/>
                  <a:pt x="8185" y="14478"/>
                </a:cubicBezTo>
                <a:lnTo>
                  <a:pt x="6017" y="14906"/>
                </a:lnTo>
                <a:cubicBezTo>
                  <a:pt x="5834" y="14257"/>
                  <a:pt x="5349" y="13774"/>
                  <a:pt x="4777" y="13774"/>
                </a:cubicBezTo>
                <a:cubicBezTo>
                  <a:pt x="4033" y="13774"/>
                  <a:pt x="3440" y="14547"/>
                  <a:pt x="3440" y="15486"/>
                </a:cubicBezTo>
                <a:cubicBezTo>
                  <a:pt x="3440" y="16424"/>
                  <a:pt x="4033" y="17183"/>
                  <a:pt x="4777" y="17183"/>
                </a:cubicBezTo>
                <a:cubicBezTo>
                  <a:pt x="5489" y="17183"/>
                  <a:pt x="6071" y="16452"/>
                  <a:pt x="6093" y="15555"/>
                </a:cubicBezTo>
                <a:lnTo>
                  <a:pt x="8260" y="15127"/>
                </a:lnTo>
                <a:cubicBezTo>
                  <a:pt x="8519" y="16314"/>
                  <a:pt x="9360" y="17183"/>
                  <a:pt x="10374" y="17183"/>
                </a:cubicBezTo>
                <a:cubicBezTo>
                  <a:pt x="11355" y="17183"/>
                  <a:pt x="12186" y="16355"/>
                  <a:pt x="12466" y="15210"/>
                </a:cubicBezTo>
                <a:lnTo>
                  <a:pt x="15928" y="16052"/>
                </a:lnTo>
                <a:cubicBezTo>
                  <a:pt x="15938" y="16976"/>
                  <a:pt x="16532" y="17735"/>
                  <a:pt x="17254" y="17735"/>
                </a:cubicBezTo>
                <a:cubicBezTo>
                  <a:pt x="17987" y="17735"/>
                  <a:pt x="18591" y="16976"/>
                  <a:pt x="18591" y="16038"/>
                </a:cubicBezTo>
                <a:cubicBezTo>
                  <a:pt x="18591" y="15099"/>
                  <a:pt x="17987" y="14326"/>
                  <a:pt x="17254" y="14326"/>
                </a:cubicBezTo>
                <a:close/>
                <a:moveTo>
                  <a:pt x="6966" y="7218"/>
                </a:moveTo>
                <a:cubicBezTo>
                  <a:pt x="6966" y="6639"/>
                  <a:pt x="7333" y="6169"/>
                  <a:pt x="7786" y="6169"/>
                </a:cubicBezTo>
                <a:cubicBezTo>
                  <a:pt x="8239" y="6169"/>
                  <a:pt x="8605" y="6639"/>
                  <a:pt x="8605" y="7218"/>
                </a:cubicBezTo>
                <a:cubicBezTo>
                  <a:pt x="8605" y="7798"/>
                  <a:pt x="8239" y="8267"/>
                  <a:pt x="7786" y="8267"/>
                </a:cubicBezTo>
                <a:cubicBezTo>
                  <a:pt x="7333" y="8267"/>
                  <a:pt x="6966" y="7798"/>
                  <a:pt x="6966" y="7218"/>
                </a:cubicBezTo>
                <a:close/>
                <a:moveTo>
                  <a:pt x="4777" y="16535"/>
                </a:moveTo>
                <a:cubicBezTo>
                  <a:pt x="4324" y="16535"/>
                  <a:pt x="3947" y="16065"/>
                  <a:pt x="3947" y="15486"/>
                </a:cubicBezTo>
                <a:cubicBezTo>
                  <a:pt x="3947" y="14906"/>
                  <a:pt x="4324" y="14437"/>
                  <a:pt x="4777" y="14437"/>
                </a:cubicBezTo>
                <a:cubicBezTo>
                  <a:pt x="5230" y="14437"/>
                  <a:pt x="5597" y="14906"/>
                  <a:pt x="5597" y="15486"/>
                </a:cubicBezTo>
                <a:cubicBezTo>
                  <a:pt x="5597" y="16065"/>
                  <a:pt x="5230" y="16535"/>
                  <a:pt x="4777" y="16535"/>
                </a:cubicBezTo>
                <a:close/>
                <a:moveTo>
                  <a:pt x="14245" y="8364"/>
                </a:moveTo>
                <a:cubicBezTo>
                  <a:pt x="14698" y="8364"/>
                  <a:pt x="15065" y="8847"/>
                  <a:pt x="15065" y="9427"/>
                </a:cubicBezTo>
                <a:cubicBezTo>
                  <a:pt x="15065" y="10006"/>
                  <a:pt x="14698" y="10476"/>
                  <a:pt x="14245" y="10476"/>
                </a:cubicBezTo>
                <a:cubicBezTo>
                  <a:pt x="13793" y="10476"/>
                  <a:pt x="13426" y="10006"/>
                  <a:pt x="13426" y="9427"/>
                </a:cubicBezTo>
                <a:cubicBezTo>
                  <a:pt x="13426" y="8847"/>
                  <a:pt x="13793" y="8364"/>
                  <a:pt x="14245" y="8364"/>
                </a:cubicBezTo>
                <a:close/>
                <a:moveTo>
                  <a:pt x="10374" y="16535"/>
                </a:moveTo>
                <a:cubicBezTo>
                  <a:pt x="9436" y="16535"/>
                  <a:pt x="8681" y="15569"/>
                  <a:pt x="8681" y="14382"/>
                </a:cubicBezTo>
                <a:cubicBezTo>
                  <a:pt x="8681" y="13195"/>
                  <a:pt x="9436" y="12228"/>
                  <a:pt x="10374" y="12228"/>
                </a:cubicBezTo>
                <a:cubicBezTo>
                  <a:pt x="11301" y="12228"/>
                  <a:pt x="12056" y="13195"/>
                  <a:pt x="12056" y="14382"/>
                </a:cubicBezTo>
                <a:cubicBezTo>
                  <a:pt x="12056" y="15569"/>
                  <a:pt x="11301" y="16535"/>
                  <a:pt x="10374" y="16535"/>
                </a:cubicBezTo>
                <a:close/>
                <a:moveTo>
                  <a:pt x="17254" y="17087"/>
                </a:moveTo>
                <a:cubicBezTo>
                  <a:pt x="16801" y="17087"/>
                  <a:pt x="16435" y="16618"/>
                  <a:pt x="16435" y="16038"/>
                </a:cubicBezTo>
                <a:cubicBezTo>
                  <a:pt x="16435" y="15458"/>
                  <a:pt x="16801" y="14975"/>
                  <a:pt x="17254" y="14975"/>
                </a:cubicBezTo>
                <a:cubicBezTo>
                  <a:pt x="17707" y="14975"/>
                  <a:pt x="18084" y="15458"/>
                  <a:pt x="18084" y="16038"/>
                </a:cubicBezTo>
                <a:cubicBezTo>
                  <a:pt x="18084" y="16618"/>
                  <a:pt x="17707" y="17087"/>
                  <a:pt x="17254" y="1708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9" name="Shape"/>
          <p:cNvSpPr/>
          <p:nvPr/>
        </p:nvSpPr>
        <p:spPr>
          <a:xfrm>
            <a:off x="17858967" y="4598788"/>
            <a:ext cx="1746379"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02" y="10848"/>
                </a:moveTo>
                <a:cubicBezTo>
                  <a:pt x="18420" y="10379"/>
                  <a:pt x="18474" y="9882"/>
                  <a:pt x="18474" y="9385"/>
                </a:cubicBezTo>
                <a:cubicBezTo>
                  <a:pt x="18474" y="6515"/>
                  <a:pt x="16653" y="4182"/>
                  <a:pt x="14411" y="4182"/>
                </a:cubicBezTo>
                <a:cubicBezTo>
                  <a:pt x="13796" y="4182"/>
                  <a:pt x="13193" y="4348"/>
                  <a:pt x="12654" y="4693"/>
                </a:cubicBezTo>
                <a:cubicBezTo>
                  <a:pt x="11899" y="1905"/>
                  <a:pt x="9830" y="0"/>
                  <a:pt x="7513" y="0"/>
                </a:cubicBezTo>
                <a:cubicBezTo>
                  <a:pt x="4505" y="0"/>
                  <a:pt x="2069" y="3133"/>
                  <a:pt x="2069" y="6970"/>
                </a:cubicBezTo>
                <a:cubicBezTo>
                  <a:pt x="2069" y="8060"/>
                  <a:pt x="2263" y="9123"/>
                  <a:pt x="2641" y="10089"/>
                </a:cubicBezTo>
                <a:cubicBezTo>
                  <a:pt x="1035" y="11111"/>
                  <a:pt x="0" y="13208"/>
                  <a:pt x="0" y="15527"/>
                </a:cubicBezTo>
                <a:cubicBezTo>
                  <a:pt x="0" y="18881"/>
                  <a:pt x="2123" y="21600"/>
                  <a:pt x="4732" y="21600"/>
                </a:cubicBezTo>
                <a:lnTo>
                  <a:pt x="17343" y="21600"/>
                </a:lnTo>
                <a:cubicBezTo>
                  <a:pt x="19692" y="21600"/>
                  <a:pt x="21600" y="19157"/>
                  <a:pt x="21600" y="16148"/>
                </a:cubicBezTo>
                <a:cubicBezTo>
                  <a:pt x="21600" y="13581"/>
                  <a:pt x="20231" y="11414"/>
                  <a:pt x="18302" y="10848"/>
                </a:cubicBezTo>
                <a:close/>
                <a:moveTo>
                  <a:pt x="17343" y="20938"/>
                </a:moveTo>
                <a:lnTo>
                  <a:pt x="4732" y="20938"/>
                </a:lnTo>
                <a:cubicBezTo>
                  <a:pt x="2404" y="20938"/>
                  <a:pt x="507" y="18522"/>
                  <a:pt x="507" y="15527"/>
                </a:cubicBezTo>
                <a:cubicBezTo>
                  <a:pt x="507" y="13346"/>
                  <a:pt x="1520" y="11387"/>
                  <a:pt x="3093" y="10545"/>
                </a:cubicBezTo>
                <a:lnTo>
                  <a:pt x="3352" y="10407"/>
                </a:lnTo>
                <a:lnTo>
                  <a:pt x="3212" y="10075"/>
                </a:lnTo>
                <a:cubicBezTo>
                  <a:pt x="2802" y="9137"/>
                  <a:pt x="2576" y="8060"/>
                  <a:pt x="2576" y="6970"/>
                </a:cubicBezTo>
                <a:cubicBezTo>
                  <a:pt x="2576" y="3492"/>
                  <a:pt x="4786" y="649"/>
                  <a:pt x="7513" y="649"/>
                </a:cubicBezTo>
                <a:cubicBezTo>
                  <a:pt x="9711" y="649"/>
                  <a:pt x="11662" y="2540"/>
                  <a:pt x="12255" y="5245"/>
                </a:cubicBezTo>
                <a:lnTo>
                  <a:pt x="12341" y="5645"/>
                </a:lnTo>
                <a:lnTo>
                  <a:pt x="12632" y="5438"/>
                </a:lnTo>
                <a:cubicBezTo>
                  <a:pt x="13171" y="5038"/>
                  <a:pt x="13786" y="4831"/>
                  <a:pt x="14411" y="4831"/>
                </a:cubicBezTo>
                <a:cubicBezTo>
                  <a:pt x="16372" y="4831"/>
                  <a:pt x="17968" y="6873"/>
                  <a:pt x="17968" y="9385"/>
                </a:cubicBezTo>
                <a:cubicBezTo>
                  <a:pt x="17968" y="9937"/>
                  <a:pt x="17881" y="10476"/>
                  <a:pt x="17741" y="10986"/>
                </a:cubicBezTo>
                <a:lnTo>
                  <a:pt x="17623" y="11359"/>
                </a:lnTo>
                <a:lnTo>
                  <a:pt x="17935" y="11414"/>
                </a:lnTo>
                <a:cubicBezTo>
                  <a:pt x="19757" y="11787"/>
                  <a:pt x="21093" y="13774"/>
                  <a:pt x="21093" y="16148"/>
                </a:cubicBezTo>
                <a:cubicBezTo>
                  <a:pt x="21093" y="18798"/>
                  <a:pt x="19412" y="20938"/>
                  <a:pt x="17343" y="20938"/>
                </a:cubicBezTo>
                <a:close/>
                <a:moveTo>
                  <a:pt x="14885" y="9151"/>
                </a:moveTo>
                <a:lnTo>
                  <a:pt x="13592" y="10807"/>
                </a:lnTo>
                <a:cubicBezTo>
                  <a:pt x="13441" y="11000"/>
                  <a:pt x="13193" y="11000"/>
                  <a:pt x="13042" y="10807"/>
                </a:cubicBezTo>
                <a:cubicBezTo>
                  <a:pt x="12966" y="10710"/>
                  <a:pt x="12923" y="10586"/>
                  <a:pt x="12923" y="10448"/>
                </a:cubicBezTo>
                <a:cubicBezTo>
                  <a:pt x="12923" y="10310"/>
                  <a:pt x="12966" y="10186"/>
                  <a:pt x="13042" y="10089"/>
                </a:cubicBezTo>
                <a:lnTo>
                  <a:pt x="14325" y="8433"/>
                </a:lnTo>
                <a:lnTo>
                  <a:pt x="14001" y="8240"/>
                </a:lnTo>
                <a:cubicBezTo>
                  <a:pt x="13236" y="7770"/>
                  <a:pt x="12298" y="7978"/>
                  <a:pt x="11684" y="8750"/>
                </a:cubicBezTo>
                <a:cubicBezTo>
                  <a:pt x="11123" y="9482"/>
                  <a:pt x="10940" y="10558"/>
                  <a:pt x="11199" y="11511"/>
                </a:cubicBezTo>
                <a:lnTo>
                  <a:pt x="10681" y="12118"/>
                </a:lnTo>
                <a:lnTo>
                  <a:pt x="9420" y="10641"/>
                </a:lnTo>
                <a:cubicBezTo>
                  <a:pt x="9097" y="10227"/>
                  <a:pt x="9097" y="9565"/>
                  <a:pt x="9420" y="9151"/>
                </a:cubicBezTo>
                <a:cubicBezTo>
                  <a:pt x="9690" y="8806"/>
                  <a:pt x="10143" y="8750"/>
                  <a:pt x="10455" y="9013"/>
                </a:cubicBezTo>
                <a:lnTo>
                  <a:pt x="10638" y="9137"/>
                </a:lnTo>
                <a:lnTo>
                  <a:pt x="10972" y="8723"/>
                </a:lnTo>
                <a:lnTo>
                  <a:pt x="10638" y="8309"/>
                </a:lnTo>
                <a:cubicBezTo>
                  <a:pt x="10293" y="7853"/>
                  <a:pt x="9819" y="7605"/>
                  <a:pt x="9323" y="7605"/>
                </a:cubicBezTo>
                <a:cubicBezTo>
                  <a:pt x="8817" y="7605"/>
                  <a:pt x="8353" y="7853"/>
                  <a:pt x="7998" y="8309"/>
                </a:cubicBezTo>
                <a:lnTo>
                  <a:pt x="6607" y="10089"/>
                </a:lnTo>
                <a:lnTo>
                  <a:pt x="6683" y="10296"/>
                </a:lnTo>
                <a:cubicBezTo>
                  <a:pt x="6737" y="10420"/>
                  <a:pt x="6737" y="10558"/>
                  <a:pt x="6693" y="10683"/>
                </a:cubicBezTo>
                <a:cubicBezTo>
                  <a:pt x="6607" y="10959"/>
                  <a:pt x="6359" y="11097"/>
                  <a:pt x="6165" y="10973"/>
                </a:cubicBezTo>
                <a:lnTo>
                  <a:pt x="5993" y="10862"/>
                </a:lnTo>
                <a:lnTo>
                  <a:pt x="5281" y="11787"/>
                </a:lnTo>
                <a:lnTo>
                  <a:pt x="6931" y="13899"/>
                </a:lnTo>
                <a:lnTo>
                  <a:pt x="7653" y="12974"/>
                </a:lnTo>
                <a:lnTo>
                  <a:pt x="7566" y="12767"/>
                </a:lnTo>
                <a:cubicBezTo>
                  <a:pt x="7513" y="12643"/>
                  <a:pt x="7513" y="12518"/>
                  <a:pt x="7556" y="12380"/>
                </a:cubicBezTo>
                <a:cubicBezTo>
                  <a:pt x="7663" y="12063"/>
                  <a:pt x="7998" y="11952"/>
                  <a:pt x="8202" y="12201"/>
                </a:cubicBezTo>
                <a:lnTo>
                  <a:pt x="9291" y="13733"/>
                </a:lnTo>
                <a:lnTo>
                  <a:pt x="7222" y="16148"/>
                </a:lnTo>
                <a:cubicBezTo>
                  <a:pt x="6941" y="16466"/>
                  <a:pt x="6790" y="16880"/>
                  <a:pt x="6780" y="17308"/>
                </a:cubicBezTo>
                <a:cubicBezTo>
                  <a:pt x="6769" y="17722"/>
                  <a:pt x="6898" y="18108"/>
                  <a:pt x="7125" y="18398"/>
                </a:cubicBezTo>
                <a:cubicBezTo>
                  <a:pt x="7351" y="18688"/>
                  <a:pt x="7631" y="18840"/>
                  <a:pt x="7944" y="18840"/>
                </a:cubicBezTo>
                <a:cubicBezTo>
                  <a:pt x="7954" y="18840"/>
                  <a:pt x="7965" y="18840"/>
                  <a:pt x="7976" y="18840"/>
                </a:cubicBezTo>
                <a:cubicBezTo>
                  <a:pt x="8310" y="18826"/>
                  <a:pt x="8634" y="18633"/>
                  <a:pt x="8881" y="18274"/>
                </a:cubicBezTo>
                <a:lnTo>
                  <a:pt x="10692" y="15720"/>
                </a:lnTo>
                <a:lnTo>
                  <a:pt x="12514" y="18274"/>
                </a:lnTo>
                <a:cubicBezTo>
                  <a:pt x="12772" y="18633"/>
                  <a:pt x="13107" y="18840"/>
                  <a:pt x="13451" y="18840"/>
                </a:cubicBezTo>
                <a:cubicBezTo>
                  <a:pt x="13753" y="18840"/>
                  <a:pt x="14034" y="18688"/>
                  <a:pt x="14260" y="18398"/>
                </a:cubicBezTo>
                <a:cubicBezTo>
                  <a:pt x="14486" y="18108"/>
                  <a:pt x="14616" y="17722"/>
                  <a:pt x="14605" y="17321"/>
                </a:cubicBezTo>
                <a:cubicBezTo>
                  <a:pt x="14594" y="16894"/>
                  <a:pt x="14432" y="16479"/>
                  <a:pt x="14163" y="16162"/>
                </a:cubicBezTo>
                <a:lnTo>
                  <a:pt x="12093" y="13747"/>
                </a:lnTo>
                <a:lnTo>
                  <a:pt x="12503" y="13167"/>
                </a:lnTo>
                <a:cubicBezTo>
                  <a:pt x="13247" y="13484"/>
                  <a:pt x="14077" y="13236"/>
                  <a:pt x="14637" y="12532"/>
                </a:cubicBezTo>
                <a:cubicBezTo>
                  <a:pt x="15241" y="11745"/>
                  <a:pt x="15402" y="10558"/>
                  <a:pt x="15036" y="9565"/>
                </a:cubicBezTo>
                <a:lnTo>
                  <a:pt x="14885" y="9151"/>
                </a:lnTo>
                <a:close/>
                <a:moveTo>
                  <a:pt x="8504" y="17846"/>
                </a:moveTo>
                <a:cubicBezTo>
                  <a:pt x="8343" y="18053"/>
                  <a:pt x="8159" y="18177"/>
                  <a:pt x="7954" y="18191"/>
                </a:cubicBezTo>
                <a:cubicBezTo>
                  <a:pt x="7771" y="18191"/>
                  <a:pt x="7610" y="18108"/>
                  <a:pt x="7480" y="17942"/>
                </a:cubicBezTo>
                <a:cubicBezTo>
                  <a:pt x="7351" y="17777"/>
                  <a:pt x="7286" y="17556"/>
                  <a:pt x="7286" y="17335"/>
                </a:cubicBezTo>
                <a:cubicBezTo>
                  <a:pt x="7297" y="17073"/>
                  <a:pt x="7394" y="16825"/>
                  <a:pt x="7556" y="16631"/>
                </a:cubicBezTo>
                <a:lnTo>
                  <a:pt x="9636" y="14216"/>
                </a:lnTo>
                <a:lnTo>
                  <a:pt x="10358" y="15237"/>
                </a:lnTo>
                <a:lnTo>
                  <a:pt x="8504" y="17846"/>
                </a:lnTo>
                <a:close/>
                <a:moveTo>
                  <a:pt x="14098" y="17349"/>
                </a:moveTo>
                <a:cubicBezTo>
                  <a:pt x="14098" y="17556"/>
                  <a:pt x="14034" y="17777"/>
                  <a:pt x="13904" y="17942"/>
                </a:cubicBezTo>
                <a:cubicBezTo>
                  <a:pt x="13624" y="18301"/>
                  <a:pt x="13182" y="18246"/>
                  <a:pt x="12891" y="17832"/>
                </a:cubicBezTo>
                <a:lnTo>
                  <a:pt x="8569" y="11745"/>
                </a:lnTo>
                <a:cubicBezTo>
                  <a:pt x="8386" y="11525"/>
                  <a:pt x="8170" y="11400"/>
                  <a:pt x="7933" y="11400"/>
                </a:cubicBezTo>
                <a:cubicBezTo>
                  <a:pt x="7566" y="11400"/>
                  <a:pt x="7232" y="11690"/>
                  <a:pt x="7081" y="12132"/>
                </a:cubicBezTo>
                <a:cubicBezTo>
                  <a:pt x="7017" y="12367"/>
                  <a:pt x="6995" y="12601"/>
                  <a:pt x="7038" y="12836"/>
                </a:cubicBezTo>
                <a:lnTo>
                  <a:pt x="6931" y="12974"/>
                </a:lnTo>
                <a:lnTo>
                  <a:pt x="5993" y="11787"/>
                </a:lnTo>
                <a:lnTo>
                  <a:pt x="6111" y="11635"/>
                </a:lnTo>
                <a:cubicBezTo>
                  <a:pt x="6521" y="11773"/>
                  <a:pt x="6995" y="11456"/>
                  <a:pt x="7168" y="10931"/>
                </a:cubicBezTo>
                <a:cubicBezTo>
                  <a:pt x="7243" y="10710"/>
                  <a:pt x="7254" y="10462"/>
                  <a:pt x="7211" y="10241"/>
                </a:cubicBezTo>
                <a:lnTo>
                  <a:pt x="8353" y="8764"/>
                </a:lnTo>
                <a:cubicBezTo>
                  <a:pt x="8677" y="8364"/>
                  <a:pt x="9129" y="8185"/>
                  <a:pt x="9571" y="8281"/>
                </a:cubicBezTo>
                <a:cubicBezTo>
                  <a:pt x="9377" y="8364"/>
                  <a:pt x="9205" y="8502"/>
                  <a:pt x="9065" y="8695"/>
                </a:cubicBezTo>
                <a:cubicBezTo>
                  <a:pt x="8547" y="9358"/>
                  <a:pt x="8547" y="10434"/>
                  <a:pt x="9065" y="11111"/>
                </a:cubicBezTo>
                <a:lnTo>
                  <a:pt x="13818" y="16645"/>
                </a:lnTo>
                <a:cubicBezTo>
                  <a:pt x="13990" y="16838"/>
                  <a:pt x="14087" y="17087"/>
                  <a:pt x="14098" y="17349"/>
                </a:cubicBezTo>
                <a:close/>
                <a:moveTo>
                  <a:pt x="14271" y="12063"/>
                </a:moveTo>
                <a:cubicBezTo>
                  <a:pt x="13818" y="12643"/>
                  <a:pt x="13128" y="12822"/>
                  <a:pt x="12535" y="12491"/>
                </a:cubicBezTo>
                <a:lnTo>
                  <a:pt x="12374" y="12394"/>
                </a:lnTo>
                <a:lnTo>
                  <a:pt x="11716" y="13319"/>
                </a:lnTo>
                <a:lnTo>
                  <a:pt x="11059" y="12560"/>
                </a:lnTo>
                <a:lnTo>
                  <a:pt x="11813" y="11690"/>
                </a:lnTo>
                <a:lnTo>
                  <a:pt x="11727" y="11469"/>
                </a:lnTo>
                <a:cubicBezTo>
                  <a:pt x="11457" y="10710"/>
                  <a:pt x="11587" y="9813"/>
                  <a:pt x="12050" y="9220"/>
                </a:cubicBezTo>
                <a:cubicBezTo>
                  <a:pt x="12417" y="8750"/>
                  <a:pt x="12934" y="8557"/>
                  <a:pt x="13419" y="8681"/>
                </a:cubicBezTo>
                <a:lnTo>
                  <a:pt x="12675" y="9634"/>
                </a:lnTo>
                <a:cubicBezTo>
                  <a:pt x="12503" y="9855"/>
                  <a:pt x="12417" y="10144"/>
                  <a:pt x="12417" y="10448"/>
                </a:cubicBezTo>
                <a:cubicBezTo>
                  <a:pt x="12417" y="10752"/>
                  <a:pt x="12503" y="11042"/>
                  <a:pt x="12675" y="11262"/>
                </a:cubicBezTo>
                <a:cubicBezTo>
                  <a:pt x="13031" y="11704"/>
                  <a:pt x="13602" y="11704"/>
                  <a:pt x="13947" y="11262"/>
                </a:cubicBezTo>
                <a:lnTo>
                  <a:pt x="14702" y="10310"/>
                </a:lnTo>
                <a:cubicBezTo>
                  <a:pt x="14799" y="10931"/>
                  <a:pt x="14637" y="11594"/>
                  <a:pt x="14271" y="120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0" name="Shape"/>
          <p:cNvSpPr/>
          <p:nvPr/>
        </p:nvSpPr>
        <p:spPr>
          <a:xfrm>
            <a:off x="908455" y="6409397"/>
            <a:ext cx="1746375"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3" y="10841"/>
                </a:moveTo>
                <a:cubicBezTo>
                  <a:pt x="18420" y="10372"/>
                  <a:pt x="18474" y="9875"/>
                  <a:pt x="18474" y="9377"/>
                </a:cubicBezTo>
                <a:cubicBezTo>
                  <a:pt x="18474" y="6505"/>
                  <a:pt x="16653" y="4171"/>
                  <a:pt x="14411" y="4171"/>
                </a:cubicBezTo>
                <a:cubicBezTo>
                  <a:pt x="13796" y="4171"/>
                  <a:pt x="13193" y="4350"/>
                  <a:pt x="12654" y="4682"/>
                </a:cubicBezTo>
                <a:cubicBezTo>
                  <a:pt x="11899" y="1906"/>
                  <a:pt x="9830" y="0"/>
                  <a:pt x="7513" y="0"/>
                </a:cubicBezTo>
                <a:cubicBezTo>
                  <a:pt x="4505" y="0"/>
                  <a:pt x="2069" y="3121"/>
                  <a:pt x="2069" y="6961"/>
                </a:cubicBezTo>
                <a:cubicBezTo>
                  <a:pt x="2069" y="8052"/>
                  <a:pt x="2263" y="9129"/>
                  <a:pt x="2641" y="10096"/>
                </a:cubicBezTo>
                <a:cubicBezTo>
                  <a:pt x="1035" y="11104"/>
                  <a:pt x="0" y="13203"/>
                  <a:pt x="0" y="15537"/>
                </a:cubicBezTo>
                <a:cubicBezTo>
                  <a:pt x="0" y="18879"/>
                  <a:pt x="2123" y="21600"/>
                  <a:pt x="4743" y="21600"/>
                </a:cubicBezTo>
                <a:lnTo>
                  <a:pt x="17343" y="21600"/>
                </a:lnTo>
                <a:cubicBezTo>
                  <a:pt x="19692" y="21600"/>
                  <a:pt x="21600" y="19155"/>
                  <a:pt x="21600" y="16159"/>
                </a:cubicBezTo>
                <a:cubicBezTo>
                  <a:pt x="21600" y="13590"/>
                  <a:pt x="20231" y="11408"/>
                  <a:pt x="18313" y="10841"/>
                </a:cubicBezTo>
                <a:close/>
                <a:moveTo>
                  <a:pt x="17343" y="20951"/>
                </a:moveTo>
                <a:lnTo>
                  <a:pt x="4743" y="20951"/>
                </a:lnTo>
                <a:cubicBezTo>
                  <a:pt x="2404" y="20951"/>
                  <a:pt x="507" y="18520"/>
                  <a:pt x="507" y="15537"/>
                </a:cubicBezTo>
                <a:cubicBezTo>
                  <a:pt x="507" y="13355"/>
                  <a:pt x="1520" y="11394"/>
                  <a:pt x="3093" y="10538"/>
                </a:cubicBezTo>
                <a:lnTo>
                  <a:pt x="3363" y="10399"/>
                </a:lnTo>
                <a:lnTo>
                  <a:pt x="3212" y="10082"/>
                </a:lnTo>
                <a:cubicBezTo>
                  <a:pt x="2802" y="9143"/>
                  <a:pt x="2576" y="8065"/>
                  <a:pt x="2576" y="6961"/>
                </a:cubicBezTo>
                <a:cubicBezTo>
                  <a:pt x="2576" y="3480"/>
                  <a:pt x="4786" y="649"/>
                  <a:pt x="7513" y="649"/>
                </a:cubicBezTo>
                <a:cubicBezTo>
                  <a:pt x="9711" y="649"/>
                  <a:pt x="11662" y="2541"/>
                  <a:pt x="12255" y="5248"/>
                </a:cubicBezTo>
                <a:lnTo>
                  <a:pt x="12341" y="5649"/>
                </a:lnTo>
                <a:lnTo>
                  <a:pt x="12632" y="5441"/>
                </a:lnTo>
                <a:cubicBezTo>
                  <a:pt x="13171" y="5041"/>
                  <a:pt x="13786" y="4820"/>
                  <a:pt x="14411" y="4820"/>
                </a:cubicBezTo>
                <a:cubicBezTo>
                  <a:pt x="16372" y="4820"/>
                  <a:pt x="17968" y="6864"/>
                  <a:pt x="17968" y="9377"/>
                </a:cubicBezTo>
                <a:cubicBezTo>
                  <a:pt x="17968" y="9930"/>
                  <a:pt x="17892" y="10469"/>
                  <a:pt x="17741" y="10980"/>
                </a:cubicBezTo>
                <a:lnTo>
                  <a:pt x="17623" y="11352"/>
                </a:lnTo>
                <a:lnTo>
                  <a:pt x="17935" y="11421"/>
                </a:lnTo>
                <a:cubicBezTo>
                  <a:pt x="19768" y="11781"/>
                  <a:pt x="21093" y="13783"/>
                  <a:pt x="21093" y="16159"/>
                </a:cubicBezTo>
                <a:cubicBezTo>
                  <a:pt x="21093" y="18796"/>
                  <a:pt x="19412" y="20951"/>
                  <a:pt x="17343" y="20951"/>
                </a:cubicBezTo>
                <a:close/>
                <a:moveTo>
                  <a:pt x="6887" y="17194"/>
                </a:moveTo>
                <a:lnTo>
                  <a:pt x="10326" y="17194"/>
                </a:lnTo>
                <a:lnTo>
                  <a:pt x="10326" y="17692"/>
                </a:lnTo>
                <a:cubicBezTo>
                  <a:pt x="10035" y="17802"/>
                  <a:pt x="9808" y="18092"/>
                  <a:pt x="9722" y="18465"/>
                </a:cubicBezTo>
                <a:lnTo>
                  <a:pt x="6931" y="18465"/>
                </a:lnTo>
                <a:lnTo>
                  <a:pt x="6931" y="19114"/>
                </a:lnTo>
                <a:lnTo>
                  <a:pt x="9722" y="19114"/>
                </a:lnTo>
                <a:cubicBezTo>
                  <a:pt x="9841" y="19597"/>
                  <a:pt x="10175" y="19943"/>
                  <a:pt x="10584" y="19943"/>
                </a:cubicBezTo>
                <a:cubicBezTo>
                  <a:pt x="10994" y="19943"/>
                  <a:pt x="11328" y="19597"/>
                  <a:pt x="11447" y="19114"/>
                </a:cubicBezTo>
                <a:lnTo>
                  <a:pt x="14238" y="19114"/>
                </a:lnTo>
                <a:lnTo>
                  <a:pt x="14238" y="18465"/>
                </a:lnTo>
                <a:lnTo>
                  <a:pt x="11447" y="18465"/>
                </a:lnTo>
                <a:cubicBezTo>
                  <a:pt x="11360" y="18092"/>
                  <a:pt x="11134" y="17802"/>
                  <a:pt x="10843" y="17692"/>
                </a:cubicBezTo>
                <a:lnTo>
                  <a:pt x="10843" y="17194"/>
                </a:lnTo>
                <a:lnTo>
                  <a:pt x="14281" y="17194"/>
                </a:lnTo>
                <a:lnTo>
                  <a:pt x="14281" y="7720"/>
                </a:lnTo>
                <a:lnTo>
                  <a:pt x="6887" y="7720"/>
                </a:lnTo>
                <a:lnTo>
                  <a:pt x="6887" y="17194"/>
                </a:lnTo>
                <a:close/>
                <a:moveTo>
                  <a:pt x="10972" y="18796"/>
                </a:moveTo>
                <a:cubicBezTo>
                  <a:pt x="10972" y="19073"/>
                  <a:pt x="10800" y="19294"/>
                  <a:pt x="10584" y="19294"/>
                </a:cubicBezTo>
                <a:cubicBezTo>
                  <a:pt x="10369" y="19294"/>
                  <a:pt x="10196" y="19073"/>
                  <a:pt x="10196" y="18796"/>
                </a:cubicBezTo>
                <a:cubicBezTo>
                  <a:pt x="10196" y="18520"/>
                  <a:pt x="10369" y="18285"/>
                  <a:pt x="10584" y="18285"/>
                </a:cubicBezTo>
                <a:cubicBezTo>
                  <a:pt x="10800" y="18285"/>
                  <a:pt x="10972" y="18520"/>
                  <a:pt x="10972" y="18796"/>
                </a:cubicBezTo>
                <a:close/>
                <a:moveTo>
                  <a:pt x="7394" y="8369"/>
                </a:moveTo>
                <a:lnTo>
                  <a:pt x="13775" y="8369"/>
                </a:lnTo>
                <a:lnTo>
                  <a:pt x="13775" y="16531"/>
                </a:lnTo>
                <a:lnTo>
                  <a:pt x="7394" y="16531"/>
                </a:lnTo>
                <a:lnTo>
                  <a:pt x="7394" y="8369"/>
                </a:lnTo>
                <a:close/>
                <a:moveTo>
                  <a:pt x="10584" y="9087"/>
                </a:moveTo>
                <a:cubicBezTo>
                  <a:pt x="9140" y="9087"/>
                  <a:pt x="7965" y="10607"/>
                  <a:pt x="7965" y="12457"/>
                </a:cubicBezTo>
                <a:cubicBezTo>
                  <a:pt x="7965" y="14308"/>
                  <a:pt x="9140" y="15813"/>
                  <a:pt x="10584" y="15813"/>
                </a:cubicBezTo>
                <a:cubicBezTo>
                  <a:pt x="12029" y="15813"/>
                  <a:pt x="13204" y="14308"/>
                  <a:pt x="13204" y="12457"/>
                </a:cubicBezTo>
                <a:cubicBezTo>
                  <a:pt x="13204" y="10607"/>
                  <a:pt x="12029" y="9087"/>
                  <a:pt x="10584" y="9087"/>
                </a:cubicBezTo>
                <a:close/>
                <a:moveTo>
                  <a:pt x="10584" y="15164"/>
                </a:moveTo>
                <a:cubicBezTo>
                  <a:pt x="9420" y="15164"/>
                  <a:pt x="8472" y="13949"/>
                  <a:pt x="8472" y="12457"/>
                </a:cubicBezTo>
                <a:cubicBezTo>
                  <a:pt x="8472" y="10966"/>
                  <a:pt x="9420" y="9750"/>
                  <a:pt x="10584" y="9750"/>
                </a:cubicBezTo>
                <a:cubicBezTo>
                  <a:pt x="11749" y="9750"/>
                  <a:pt x="12697" y="10966"/>
                  <a:pt x="12697" y="12457"/>
                </a:cubicBezTo>
                <a:cubicBezTo>
                  <a:pt x="12697" y="13949"/>
                  <a:pt x="11749" y="15164"/>
                  <a:pt x="10584" y="15164"/>
                </a:cubicBezTo>
                <a:close/>
                <a:moveTo>
                  <a:pt x="10584" y="11021"/>
                </a:moveTo>
                <a:cubicBezTo>
                  <a:pt x="9970" y="11021"/>
                  <a:pt x="9474" y="11670"/>
                  <a:pt x="9474" y="12457"/>
                </a:cubicBezTo>
                <a:cubicBezTo>
                  <a:pt x="9474" y="13245"/>
                  <a:pt x="9970" y="13880"/>
                  <a:pt x="10584" y="13880"/>
                </a:cubicBezTo>
                <a:cubicBezTo>
                  <a:pt x="11199" y="13880"/>
                  <a:pt x="11695" y="13245"/>
                  <a:pt x="11695" y="12457"/>
                </a:cubicBezTo>
                <a:cubicBezTo>
                  <a:pt x="11695" y="11670"/>
                  <a:pt x="11199" y="11021"/>
                  <a:pt x="10584" y="11021"/>
                </a:cubicBezTo>
                <a:close/>
                <a:moveTo>
                  <a:pt x="10584" y="13231"/>
                </a:moveTo>
                <a:cubicBezTo>
                  <a:pt x="10250" y="13231"/>
                  <a:pt x="9981" y="12885"/>
                  <a:pt x="9981" y="12457"/>
                </a:cubicBezTo>
                <a:cubicBezTo>
                  <a:pt x="9981" y="12029"/>
                  <a:pt x="10250" y="11670"/>
                  <a:pt x="10584" y="11670"/>
                </a:cubicBezTo>
                <a:cubicBezTo>
                  <a:pt x="10919" y="11670"/>
                  <a:pt x="11188" y="12029"/>
                  <a:pt x="11188" y="12457"/>
                </a:cubicBezTo>
                <a:cubicBezTo>
                  <a:pt x="11188" y="12885"/>
                  <a:pt x="10919" y="13231"/>
                  <a:pt x="10584" y="1323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1" name="Shape"/>
          <p:cNvSpPr/>
          <p:nvPr/>
        </p:nvSpPr>
        <p:spPr>
          <a:xfrm>
            <a:off x="2827541" y="6409397"/>
            <a:ext cx="1742539"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905" y="1906"/>
                  <a:pt x="9824" y="0"/>
                  <a:pt x="7506" y="0"/>
                </a:cubicBezTo>
                <a:cubicBezTo>
                  <a:pt x="4508" y="0"/>
                  <a:pt x="2060" y="3121"/>
                  <a:pt x="2060" y="6961"/>
                </a:cubicBezTo>
                <a:cubicBezTo>
                  <a:pt x="206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61"/>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81"/>
                  <a:pt x="21093" y="13783"/>
                  <a:pt x="21093" y="16159"/>
                </a:cubicBezTo>
                <a:cubicBezTo>
                  <a:pt x="21093" y="18796"/>
                  <a:pt x="19411" y="20951"/>
                  <a:pt x="17351" y="20951"/>
                </a:cubicBezTo>
                <a:close/>
                <a:moveTo>
                  <a:pt x="10363" y="10841"/>
                </a:moveTo>
                <a:cubicBezTo>
                  <a:pt x="11140" y="10841"/>
                  <a:pt x="11916" y="10579"/>
                  <a:pt x="11916" y="9971"/>
                </a:cubicBezTo>
                <a:cubicBezTo>
                  <a:pt x="11916" y="9364"/>
                  <a:pt x="11129" y="9087"/>
                  <a:pt x="10363" y="9087"/>
                </a:cubicBezTo>
                <a:cubicBezTo>
                  <a:pt x="9587" y="9087"/>
                  <a:pt x="8821" y="9364"/>
                  <a:pt x="8821" y="9971"/>
                </a:cubicBezTo>
                <a:cubicBezTo>
                  <a:pt x="8821" y="10579"/>
                  <a:pt x="9598" y="10841"/>
                  <a:pt x="10363" y="10841"/>
                </a:cubicBezTo>
                <a:close/>
                <a:moveTo>
                  <a:pt x="10363" y="9750"/>
                </a:moveTo>
                <a:cubicBezTo>
                  <a:pt x="10870" y="9750"/>
                  <a:pt x="11215" y="9875"/>
                  <a:pt x="11355" y="9971"/>
                </a:cubicBezTo>
                <a:cubicBezTo>
                  <a:pt x="11215" y="10068"/>
                  <a:pt x="10870" y="10192"/>
                  <a:pt x="10363" y="10192"/>
                </a:cubicBezTo>
                <a:cubicBezTo>
                  <a:pt x="9867" y="10192"/>
                  <a:pt x="9522" y="10068"/>
                  <a:pt x="9382" y="9971"/>
                </a:cubicBezTo>
                <a:cubicBezTo>
                  <a:pt x="9522" y="9875"/>
                  <a:pt x="9867" y="9750"/>
                  <a:pt x="10363" y="9750"/>
                </a:cubicBezTo>
                <a:close/>
                <a:moveTo>
                  <a:pt x="10363" y="7720"/>
                </a:moveTo>
                <a:cubicBezTo>
                  <a:pt x="8260" y="7720"/>
                  <a:pt x="6675" y="8687"/>
                  <a:pt x="6675" y="9971"/>
                </a:cubicBezTo>
                <a:cubicBezTo>
                  <a:pt x="6675" y="10220"/>
                  <a:pt x="6729" y="10441"/>
                  <a:pt x="6837" y="10662"/>
                </a:cubicBezTo>
                <a:cubicBezTo>
                  <a:pt x="6729" y="10883"/>
                  <a:pt x="6675" y="11118"/>
                  <a:pt x="6675" y="11352"/>
                </a:cubicBezTo>
                <a:cubicBezTo>
                  <a:pt x="6675" y="11587"/>
                  <a:pt x="6729" y="11822"/>
                  <a:pt x="6837" y="12043"/>
                </a:cubicBezTo>
                <a:cubicBezTo>
                  <a:pt x="6729" y="12264"/>
                  <a:pt x="6675" y="12499"/>
                  <a:pt x="6675" y="12734"/>
                </a:cubicBezTo>
                <a:cubicBezTo>
                  <a:pt x="6675" y="12968"/>
                  <a:pt x="6729" y="13203"/>
                  <a:pt x="6837" y="13424"/>
                </a:cubicBezTo>
                <a:cubicBezTo>
                  <a:pt x="6729" y="13645"/>
                  <a:pt x="6675" y="13866"/>
                  <a:pt x="6675" y="14101"/>
                </a:cubicBezTo>
                <a:cubicBezTo>
                  <a:pt x="6675" y="15344"/>
                  <a:pt x="8131" y="16283"/>
                  <a:pt x="10115" y="16352"/>
                </a:cubicBezTo>
                <a:lnTo>
                  <a:pt x="10115" y="16863"/>
                </a:lnTo>
                <a:cubicBezTo>
                  <a:pt x="9824" y="16973"/>
                  <a:pt x="9598" y="17263"/>
                  <a:pt x="9511" y="17636"/>
                </a:cubicBezTo>
                <a:lnTo>
                  <a:pt x="6708" y="17636"/>
                </a:lnTo>
                <a:lnTo>
                  <a:pt x="6708" y="18285"/>
                </a:lnTo>
                <a:lnTo>
                  <a:pt x="9511" y="18285"/>
                </a:lnTo>
                <a:cubicBezTo>
                  <a:pt x="9619" y="18769"/>
                  <a:pt x="9964" y="19114"/>
                  <a:pt x="10363" y="19114"/>
                </a:cubicBezTo>
                <a:cubicBezTo>
                  <a:pt x="10773" y="19114"/>
                  <a:pt x="11118" y="18769"/>
                  <a:pt x="11226" y="18285"/>
                </a:cubicBezTo>
                <a:lnTo>
                  <a:pt x="14030" y="18285"/>
                </a:lnTo>
                <a:lnTo>
                  <a:pt x="14030" y="17636"/>
                </a:lnTo>
                <a:lnTo>
                  <a:pt x="11226" y="17636"/>
                </a:lnTo>
                <a:cubicBezTo>
                  <a:pt x="11140" y="17263"/>
                  <a:pt x="10913" y="16973"/>
                  <a:pt x="10622" y="16863"/>
                </a:cubicBezTo>
                <a:lnTo>
                  <a:pt x="10622" y="16352"/>
                </a:lnTo>
                <a:cubicBezTo>
                  <a:pt x="12606" y="16283"/>
                  <a:pt x="14062" y="15344"/>
                  <a:pt x="14062" y="14101"/>
                </a:cubicBezTo>
                <a:cubicBezTo>
                  <a:pt x="14062" y="13866"/>
                  <a:pt x="14008" y="13645"/>
                  <a:pt x="13900" y="13424"/>
                </a:cubicBezTo>
                <a:cubicBezTo>
                  <a:pt x="14008" y="13203"/>
                  <a:pt x="14062" y="12968"/>
                  <a:pt x="14062" y="12734"/>
                </a:cubicBezTo>
                <a:cubicBezTo>
                  <a:pt x="14062" y="12499"/>
                  <a:pt x="14008" y="12264"/>
                  <a:pt x="13900" y="12043"/>
                </a:cubicBezTo>
                <a:cubicBezTo>
                  <a:pt x="14008" y="11822"/>
                  <a:pt x="14062" y="11587"/>
                  <a:pt x="14062" y="11352"/>
                </a:cubicBezTo>
                <a:cubicBezTo>
                  <a:pt x="14062" y="11118"/>
                  <a:pt x="14008" y="10883"/>
                  <a:pt x="13900" y="10662"/>
                </a:cubicBezTo>
                <a:cubicBezTo>
                  <a:pt x="14008" y="10441"/>
                  <a:pt x="14062" y="10220"/>
                  <a:pt x="14062" y="9971"/>
                </a:cubicBezTo>
                <a:cubicBezTo>
                  <a:pt x="14062" y="8687"/>
                  <a:pt x="12477" y="7720"/>
                  <a:pt x="10363" y="7720"/>
                </a:cubicBezTo>
                <a:close/>
                <a:moveTo>
                  <a:pt x="13555" y="11352"/>
                </a:moveTo>
                <a:cubicBezTo>
                  <a:pt x="13555" y="12112"/>
                  <a:pt x="12250" y="12954"/>
                  <a:pt x="10363" y="12954"/>
                </a:cubicBezTo>
                <a:cubicBezTo>
                  <a:pt x="8487" y="12954"/>
                  <a:pt x="7182" y="12112"/>
                  <a:pt x="7182" y="11352"/>
                </a:cubicBezTo>
                <a:cubicBezTo>
                  <a:pt x="7182" y="11297"/>
                  <a:pt x="7193" y="11228"/>
                  <a:pt x="7204" y="11173"/>
                </a:cubicBezTo>
                <a:cubicBezTo>
                  <a:pt x="7840" y="11808"/>
                  <a:pt x="8994" y="12223"/>
                  <a:pt x="10363" y="12223"/>
                </a:cubicBezTo>
                <a:cubicBezTo>
                  <a:pt x="11744" y="12223"/>
                  <a:pt x="12897" y="11808"/>
                  <a:pt x="13534" y="11173"/>
                </a:cubicBezTo>
                <a:cubicBezTo>
                  <a:pt x="13544" y="11228"/>
                  <a:pt x="13555" y="11297"/>
                  <a:pt x="13555" y="11352"/>
                </a:cubicBezTo>
                <a:close/>
                <a:moveTo>
                  <a:pt x="13555" y="12734"/>
                </a:moveTo>
                <a:cubicBezTo>
                  <a:pt x="13555" y="13493"/>
                  <a:pt x="12250" y="14336"/>
                  <a:pt x="10363" y="14336"/>
                </a:cubicBezTo>
                <a:cubicBezTo>
                  <a:pt x="8487" y="14336"/>
                  <a:pt x="7182" y="13493"/>
                  <a:pt x="7182" y="12734"/>
                </a:cubicBezTo>
                <a:cubicBezTo>
                  <a:pt x="7182" y="12664"/>
                  <a:pt x="7193" y="12609"/>
                  <a:pt x="7204" y="12554"/>
                </a:cubicBezTo>
                <a:cubicBezTo>
                  <a:pt x="7840" y="13189"/>
                  <a:pt x="8983" y="13604"/>
                  <a:pt x="10363" y="13604"/>
                </a:cubicBezTo>
                <a:cubicBezTo>
                  <a:pt x="11733" y="13604"/>
                  <a:pt x="12897" y="13189"/>
                  <a:pt x="13534" y="12554"/>
                </a:cubicBezTo>
                <a:cubicBezTo>
                  <a:pt x="13544" y="12609"/>
                  <a:pt x="13555" y="12664"/>
                  <a:pt x="13555" y="12734"/>
                </a:cubicBezTo>
                <a:close/>
                <a:moveTo>
                  <a:pt x="10363" y="8369"/>
                </a:moveTo>
                <a:cubicBezTo>
                  <a:pt x="12250" y="8369"/>
                  <a:pt x="13555" y="9212"/>
                  <a:pt x="13555" y="9971"/>
                </a:cubicBezTo>
                <a:cubicBezTo>
                  <a:pt x="13555" y="10731"/>
                  <a:pt x="12250" y="11573"/>
                  <a:pt x="10363" y="11573"/>
                </a:cubicBezTo>
                <a:cubicBezTo>
                  <a:pt x="8487" y="11573"/>
                  <a:pt x="7182" y="10731"/>
                  <a:pt x="7182" y="9971"/>
                </a:cubicBezTo>
                <a:cubicBezTo>
                  <a:pt x="7182" y="9212"/>
                  <a:pt x="8487" y="8369"/>
                  <a:pt x="10363" y="8369"/>
                </a:cubicBezTo>
                <a:close/>
                <a:moveTo>
                  <a:pt x="10762" y="17968"/>
                </a:moveTo>
                <a:cubicBezTo>
                  <a:pt x="10762" y="18244"/>
                  <a:pt x="10590" y="18465"/>
                  <a:pt x="10363" y="18465"/>
                </a:cubicBezTo>
                <a:cubicBezTo>
                  <a:pt x="10148" y="18465"/>
                  <a:pt x="9975" y="18244"/>
                  <a:pt x="9975" y="17968"/>
                </a:cubicBezTo>
                <a:cubicBezTo>
                  <a:pt x="9975" y="17692"/>
                  <a:pt x="10148" y="17471"/>
                  <a:pt x="10363" y="17471"/>
                </a:cubicBezTo>
                <a:cubicBezTo>
                  <a:pt x="10590" y="17471"/>
                  <a:pt x="10762" y="17692"/>
                  <a:pt x="10762" y="17968"/>
                </a:cubicBezTo>
                <a:close/>
                <a:moveTo>
                  <a:pt x="10363" y="15717"/>
                </a:moveTo>
                <a:cubicBezTo>
                  <a:pt x="8487" y="15717"/>
                  <a:pt x="7182" y="14860"/>
                  <a:pt x="7182" y="14101"/>
                </a:cubicBezTo>
                <a:cubicBezTo>
                  <a:pt x="7182" y="14046"/>
                  <a:pt x="7193" y="13990"/>
                  <a:pt x="7204" y="13921"/>
                </a:cubicBezTo>
                <a:cubicBezTo>
                  <a:pt x="7840" y="14570"/>
                  <a:pt x="8983" y="14985"/>
                  <a:pt x="10363" y="14985"/>
                </a:cubicBezTo>
                <a:cubicBezTo>
                  <a:pt x="11733" y="14985"/>
                  <a:pt x="12897" y="14570"/>
                  <a:pt x="13534" y="13921"/>
                </a:cubicBezTo>
                <a:cubicBezTo>
                  <a:pt x="13544" y="13990"/>
                  <a:pt x="13555" y="14046"/>
                  <a:pt x="13555" y="14101"/>
                </a:cubicBezTo>
                <a:cubicBezTo>
                  <a:pt x="13555" y="14860"/>
                  <a:pt x="12250" y="15717"/>
                  <a:pt x="10363" y="1571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2" name="Shape"/>
          <p:cNvSpPr/>
          <p:nvPr/>
        </p:nvSpPr>
        <p:spPr>
          <a:xfrm>
            <a:off x="4809995" y="6409399"/>
            <a:ext cx="1746377"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02" y="10841"/>
                </a:moveTo>
                <a:cubicBezTo>
                  <a:pt x="18420" y="10372"/>
                  <a:pt x="18474" y="9875"/>
                  <a:pt x="18474" y="9377"/>
                </a:cubicBezTo>
                <a:cubicBezTo>
                  <a:pt x="18474" y="6505"/>
                  <a:pt x="16653" y="4171"/>
                  <a:pt x="14411" y="4171"/>
                </a:cubicBezTo>
                <a:cubicBezTo>
                  <a:pt x="13796" y="4171"/>
                  <a:pt x="13193" y="4350"/>
                  <a:pt x="12654" y="4682"/>
                </a:cubicBezTo>
                <a:cubicBezTo>
                  <a:pt x="11899" y="1906"/>
                  <a:pt x="9830" y="0"/>
                  <a:pt x="7513" y="0"/>
                </a:cubicBezTo>
                <a:cubicBezTo>
                  <a:pt x="4505" y="0"/>
                  <a:pt x="2069" y="3121"/>
                  <a:pt x="2069" y="6961"/>
                </a:cubicBezTo>
                <a:cubicBezTo>
                  <a:pt x="2069" y="8052"/>
                  <a:pt x="2263" y="9129"/>
                  <a:pt x="2641" y="10096"/>
                </a:cubicBezTo>
                <a:cubicBezTo>
                  <a:pt x="1035" y="11104"/>
                  <a:pt x="0" y="13203"/>
                  <a:pt x="0" y="15537"/>
                </a:cubicBezTo>
                <a:cubicBezTo>
                  <a:pt x="0" y="18879"/>
                  <a:pt x="2123" y="21600"/>
                  <a:pt x="4732" y="21600"/>
                </a:cubicBezTo>
                <a:lnTo>
                  <a:pt x="17343" y="21600"/>
                </a:lnTo>
                <a:cubicBezTo>
                  <a:pt x="19692" y="21600"/>
                  <a:pt x="21600" y="19155"/>
                  <a:pt x="21600" y="16159"/>
                </a:cubicBezTo>
                <a:cubicBezTo>
                  <a:pt x="21600" y="13590"/>
                  <a:pt x="20231" y="11408"/>
                  <a:pt x="18302" y="10841"/>
                </a:cubicBezTo>
                <a:close/>
                <a:moveTo>
                  <a:pt x="17343" y="20951"/>
                </a:moveTo>
                <a:lnTo>
                  <a:pt x="4732" y="20951"/>
                </a:lnTo>
                <a:cubicBezTo>
                  <a:pt x="2404" y="20951"/>
                  <a:pt x="507" y="18520"/>
                  <a:pt x="507" y="15537"/>
                </a:cubicBezTo>
                <a:cubicBezTo>
                  <a:pt x="507" y="13355"/>
                  <a:pt x="1520" y="11394"/>
                  <a:pt x="3093" y="10538"/>
                </a:cubicBezTo>
                <a:lnTo>
                  <a:pt x="3352" y="10399"/>
                </a:lnTo>
                <a:lnTo>
                  <a:pt x="3212" y="10082"/>
                </a:lnTo>
                <a:cubicBezTo>
                  <a:pt x="2802" y="9143"/>
                  <a:pt x="2576" y="8065"/>
                  <a:pt x="2576" y="6961"/>
                </a:cubicBezTo>
                <a:cubicBezTo>
                  <a:pt x="2576" y="3480"/>
                  <a:pt x="4786" y="649"/>
                  <a:pt x="7513" y="649"/>
                </a:cubicBezTo>
                <a:cubicBezTo>
                  <a:pt x="9711" y="649"/>
                  <a:pt x="11662" y="2541"/>
                  <a:pt x="12255" y="5248"/>
                </a:cubicBezTo>
                <a:lnTo>
                  <a:pt x="12341" y="5649"/>
                </a:lnTo>
                <a:lnTo>
                  <a:pt x="12632" y="5441"/>
                </a:lnTo>
                <a:cubicBezTo>
                  <a:pt x="13171" y="5041"/>
                  <a:pt x="13786" y="4820"/>
                  <a:pt x="14411" y="4820"/>
                </a:cubicBezTo>
                <a:cubicBezTo>
                  <a:pt x="16372" y="4820"/>
                  <a:pt x="17957" y="6864"/>
                  <a:pt x="17957" y="9377"/>
                </a:cubicBezTo>
                <a:cubicBezTo>
                  <a:pt x="17957" y="9930"/>
                  <a:pt x="17881" y="10469"/>
                  <a:pt x="17731" y="10980"/>
                </a:cubicBezTo>
                <a:lnTo>
                  <a:pt x="17623" y="11352"/>
                </a:lnTo>
                <a:lnTo>
                  <a:pt x="17935" y="11421"/>
                </a:lnTo>
                <a:cubicBezTo>
                  <a:pt x="19757" y="11781"/>
                  <a:pt x="21083" y="13783"/>
                  <a:pt x="21083" y="16159"/>
                </a:cubicBezTo>
                <a:cubicBezTo>
                  <a:pt x="21083" y="18796"/>
                  <a:pt x="19412" y="20951"/>
                  <a:pt x="17343" y="20951"/>
                </a:cubicBezTo>
                <a:close/>
                <a:moveTo>
                  <a:pt x="9938" y="13175"/>
                </a:moveTo>
                <a:lnTo>
                  <a:pt x="12115" y="14791"/>
                </a:lnTo>
                <a:lnTo>
                  <a:pt x="11856" y="15358"/>
                </a:lnTo>
                <a:lnTo>
                  <a:pt x="10196" y="14115"/>
                </a:lnTo>
                <a:lnTo>
                  <a:pt x="10196" y="15482"/>
                </a:lnTo>
                <a:cubicBezTo>
                  <a:pt x="10196" y="17332"/>
                  <a:pt x="9011" y="18838"/>
                  <a:pt x="7566" y="18838"/>
                </a:cubicBezTo>
                <a:cubicBezTo>
                  <a:pt x="6111" y="18838"/>
                  <a:pt x="4947" y="17332"/>
                  <a:pt x="4947" y="15482"/>
                </a:cubicBezTo>
                <a:lnTo>
                  <a:pt x="5454" y="15482"/>
                </a:lnTo>
                <a:cubicBezTo>
                  <a:pt x="5454" y="16973"/>
                  <a:pt x="6392" y="18189"/>
                  <a:pt x="7566" y="18189"/>
                </a:cubicBezTo>
                <a:cubicBezTo>
                  <a:pt x="8731" y="18189"/>
                  <a:pt x="9679" y="16973"/>
                  <a:pt x="9679" y="15482"/>
                </a:cubicBezTo>
                <a:lnTo>
                  <a:pt x="9679" y="14115"/>
                </a:lnTo>
                <a:lnTo>
                  <a:pt x="8019" y="15358"/>
                </a:lnTo>
                <a:lnTo>
                  <a:pt x="7760" y="14791"/>
                </a:lnTo>
                <a:lnTo>
                  <a:pt x="9938" y="13175"/>
                </a:lnTo>
                <a:close/>
                <a:moveTo>
                  <a:pt x="15553" y="11877"/>
                </a:moveTo>
                <a:cubicBezTo>
                  <a:pt x="16275" y="13493"/>
                  <a:pt x="15844" y="15551"/>
                  <a:pt x="14594" y="16476"/>
                </a:cubicBezTo>
                <a:lnTo>
                  <a:pt x="14346" y="15910"/>
                </a:lnTo>
                <a:cubicBezTo>
                  <a:pt x="15349" y="15164"/>
                  <a:pt x="15704" y="13507"/>
                  <a:pt x="15122" y="12209"/>
                </a:cubicBezTo>
                <a:cubicBezTo>
                  <a:pt x="14529" y="10910"/>
                  <a:pt x="13236" y="10469"/>
                  <a:pt x="12234" y="11214"/>
                </a:cubicBezTo>
                <a:lnTo>
                  <a:pt x="11307" y="11905"/>
                </a:lnTo>
                <a:lnTo>
                  <a:pt x="12977" y="13134"/>
                </a:lnTo>
                <a:lnTo>
                  <a:pt x="12719" y="13700"/>
                </a:lnTo>
                <a:lnTo>
                  <a:pt x="10541" y="12084"/>
                </a:lnTo>
                <a:lnTo>
                  <a:pt x="10541" y="8866"/>
                </a:lnTo>
                <a:lnTo>
                  <a:pt x="11059" y="8866"/>
                </a:lnTo>
                <a:lnTo>
                  <a:pt x="11059" y="11339"/>
                </a:lnTo>
                <a:lnTo>
                  <a:pt x="11975" y="10648"/>
                </a:lnTo>
                <a:cubicBezTo>
                  <a:pt x="13225" y="9723"/>
                  <a:pt x="14831" y="10275"/>
                  <a:pt x="15553" y="11877"/>
                </a:cubicBezTo>
                <a:close/>
                <a:moveTo>
                  <a:pt x="6424" y="9184"/>
                </a:moveTo>
                <a:cubicBezTo>
                  <a:pt x="6241" y="8314"/>
                  <a:pt x="6338" y="7403"/>
                  <a:pt x="6683" y="6629"/>
                </a:cubicBezTo>
                <a:cubicBezTo>
                  <a:pt x="7038" y="5856"/>
                  <a:pt x="7599" y="5290"/>
                  <a:pt x="8278" y="5069"/>
                </a:cubicBezTo>
                <a:cubicBezTo>
                  <a:pt x="8957" y="4834"/>
                  <a:pt x="9657" y="4958"/>
                  <a:pt x="10261" y="5400"/>
                </a:cubicBezTo>
                <a:lnTo>
                  <a:pt x="10013" y="5966"/>
                </a:lnTo>
                <a:cubicBezTo>
                  <a:pt x="9000" y="5220"/>
                  <a:pt x="7707" y="5662"/>
                  <a:pt x="7125" y="6961"/>
                </a:cubicBezTo>
                <a:cubicBezTo>
                  <a:pt x="6844" y="7582"/>
                  <a:pt x="6769" y="8314"/>
                  <a:pt x="6909" y="9005"/>
                </a:cubicBezTo>
                <a:cubicBezTo>
                  <a:pt x="7060" y="9709"/>
                  <a:pt x="7405" y="10289"/>
                  <a:pt x="7901" y="10648"/>
                </a:cubicBezTo>
                <a:lnTo>
                  <a:pt x="8817" y="11339"/>
                </a:lnTo>
                <a:lnTo>
                  <a:pt x="8817" y="8866"/>
                </a:lnTo>
                <a:lnTo>
                  <a:pt x="9334" y="8866"/>
                </a:lnTo>
                <a:lnTo>
                  <a:pt x="9334" y="12084"/>
                </a:lnTo>
                <a:lnTo>
                  <a:pt x="7157" y="13700"/>
                </a:lnTo>
                <a:lnTo>
                  <a:pt x="6898" y="13134"/>
                </a:lnTo>
                <a:lnTo>
                  <a:pt x="8569" y="11905"/>
                </a:lnTo>
                <a:lnTo>
                  <a:pt x="7642" y="11214"/>
                </a:lnTo>
                <a:cubicBezTo>
                  <a:pt x="7038" y="10772"/>
                  <a:pt x="6607" y="10040"/>
                  <a:pt x="6424" y="918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3" name="Shape"/>
          <p:cNvSpPr/>
          <p:nvPr/>
        </p:nvSpPr>
        <p:spPr>
          <a:xfrm>
            <a:off x="6634047" y="6409399"/>
            <a:ext cx="1742537"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895" y="1906"/>
                  <a:pt x="9824" y="0"/>
                  <a:pt x="7506" y="0"/>
                </a:cubicBezTo>
                <a:cubicBezTo>
                  <a:pt x="4508" y="0"/>
                  <a:pt x="2060" y="3121"/>
                  <a:pt x="2060" y="6961"/>
                </a:cubicBezTo>
                <a:cubicBezTo>
                  <a:pt x="206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84" y="10538"/>
                </a:cubicBezTo>
                <a:lnTo>
                  <a:pt x="3354" y="10399"/>
                </a:lnTo>
                <a:lnTo>
                  <a:pt x="3214" y="10082"/>
                </a:lnTo>
                <a:cubicBezTo>
                  <a:pt x="2793" y="9143"/>
                  <a:pt x="2577" y="8065"/>
                  <a:pt x="2577" y="6961"/>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81"/>
                  <a:pt x="21093" y="13783"/>
                  <a:pt x="21093" y="16159"/>
                </a:cubicBezTo>
                <a:cubicBezTo>
                  <a:pt x="21093" y="18796"/>
                  <a:pt x="19411" y="20951"/>
                  <a:pt x="17351" y="20951"/>
                </a:cubicBezTo>
                <a:close/>
                <a:moveTo>
                  <a:pt x="10363" y="7720"/>
                </a:moveTo>
                <a:cubicBezTo>
                  <a:pt x="7969" y="7720"/>
                  <a:pt x="6028" y="10206"/>
                  <a:pt x="6028" y="13286"/>
                </a:cubicBezTo>
                <a:cubicBezTo>
                  <a:pt x="6028" y="16352"/>
                  <a:pt x="7969" y="18838"/>
                  <a:pt x="10363" y="18838"/>
                </a:cubicBezTo>
                <a:cubicBezTo>
                  <a:pt x="12768" y="18838"/>
                  <a:pt x="14709" y="16352"/>
                  <a:pt x="14709" y="13286"/>
                </a:cubicBezTo>
                <a:cubicBezTo>
                  <a:pt x="14709" y="10206"/>
                  <a:pt x="12768" y="7720"/>
                  <a:pt x="10363" y="7720"/>
                </a:cubicBezTo>
                <a:close/>
                <a:moveTo>
                  <a:pt x="10363" y="8369"/>
                </a:moveTo>
                <a:cubicBezTo>
                  <a:pt x="12326" y="8369"/>
                  <a:pt x="13943" y="10248"/>
                  <a:pt x="14170" y="12678"/>
                </a:cubicBezTo>
                <a:lnTo>
                  <a:pt x="11485" y="12678"/>
                </a:lnTo>
                <a:lnTo>
                  <a:pt x="10762" y="14708"/>
                </a:lnTo>
                <a:lnTo>
                  <a:pt x="10255" y="9474"/>
                </a:lnTo>
                <a:lnTo>
                  <a:pt x="8929" y="13231"/>
                </a:lnTo>
                <a:lnTo>
                  <a:pt x="6535" y="13231"/>
                </a:lnTo>
                <a:cubicBezTo>
                  <a:pt x="6557" y="10538"/>
                  <a:pt x="8260" y="8369"/>
                  <a:pt x="10363" y="8369"/>
                </a:cubicBezTo>
                <a:close/>
                <a:moveTo>
                  <a:pt x="10363" y="18189"/>
                </a:moveTo>
                <a:cubicBezTo>
                  <a:pt x="8411" y="18189"/>
                  <a:pt x="6794" y="16310"/>
                  <a:pt x="6567" y="13880"/>
                </a:cubicBezTo>
                <a:lnTo>
                  <a:pt x="9253" y="13880"/>
                </a:lnTo>
                <a:lnTo>
                  <a:pt x="9975" y="11850"/>
                </a:lnTo>
                <a:lnTo>
                  <a:pt x="10482" y="17084"/>
                </a:lnTo>
                <a:lnTo>
                  <a:pt x="11808" y="13327"/>
                </a:lnTo>
                <a:lnTo>
                  <a:pt x="14202" y="13327"/>
                </a:lnTo>
                <a:cubicBezTo>
                  <a:pt x="14181" y="16020"/>
                  <a:pt x="12466" y="18189"/>
                  <a:pt x="10363" y="1818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4" name="Shape"/>
          <p:cNvSpPr/>
          <p:nvPr/>
        </p:nvSpPr>
        <p:spPr>
          <a:xfrm>
            <a:off x="8454255" y="6409399"/>
            <a:ext cx="1742537"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83" y="9875"/>
                  <a:pt x="18483" y="9377"/>
                </a:cubicBezTo>
                <a:cubicBezTo>
                  <a:pt x="18483" y="6505"/>
                  <a:pt x="16650" y="4171"/>
                  <a:pt x="14418" y="4171"/>
                </a:cubicBezTo>
                <a:cubicBezTo>
                  <a:pt x="13803" y="4171"/>
                  <a:pt x="13199" y="4350"/>
                  <a:pt x="12660" y="4682"/>
                </a:cubicBezTo>
                <a:cubicBezTo>
                  <a:pt x="11905" y="1906"/>
                  <a:pt x="9835" y="0"/>
                  <a:pt x="7516" y="0"/>
                </a:cubicBezTo>
                <a:cubicBezTo>
                  <a:pt x="4508" y="0"/>
                  <a:pt x="2070" y="3121"/>
                  <a:pt x="2070" y="6961"/>
                </a:cubicBezTo>
                <a:cubicBezTo>
                  <a:pt x="2070" y="8052"/>
                  <a:pt x="2265" y="9129"/>
                  <a:pt x="2642" y="10096"/>
                </a:cubicBezTo>
                <a:cubicBezTo>
                  <a:pt x="1024" y="11104"/>
                  <a:pt x="0" y="13203"/>
                  <a:pt x="0" y="15537"/>
                </a:cubicBezTo>
                <a:cubicBezTo>
                  <a:pt x="0" y="18879"/>
                  <a:pt x="2124" y="21600"/>
                  <a:pt x="4734" y="21600"/>
                </a:cubicBezTo>
                <a:lnTo>
                  <a:pt x="17351" y="21600"/>
                </a:lnTo>
                <a:cubicBezTo>
                  <a:pt x="19702" y="21600"/>
                  <a:pt x="21600" y="19155"/>
                  <a:pt x="21600" y="16159"/>
                </a:cubicBezTo>
                <a:cubicBezTo>
                  <a:pt x="21600" y="13590"/>
                  <a:pt x="20241"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61"/>
                </a:cubicBezTo>
                <a:cubicBezTo>
                  <a:pt x="2577" y="3480"/>
                  <a:pt x="4788" y="649"/>
                  <a:pt x="7516" y="649"/>
                </a:cubicBezTo>
                <a:cubicBezTo>
                  <a:pt x="9705" y="649"/>
                  <a:pt x="11668" y="2541"/>
                  <a:pt x="12261" y="5248"/>
                </a:cubicBezTo>
                <a:lnTo>
                  <a:pt x="12347" y="5649"/>
                </a:lnTo>
                <a:lnTo>
                  <a:pt x="12628" y="5441"/>
                </a:lnTo>
                <a:cubicBezTo>
                  <a:pt x="13167" y="5041"/>
                  <a:pt x="13793" y="4820"/>
                  <a:pt x="14418" y="4820"/>
                </a:cubicBezTo>
                <a:cubicBezTo>
                  <a:pt x="16370" y="4820"/>
                  <a:pt x="17966" y="6864"/>
                  <a:pt x="17966" y="9377"/>
                </a:cubicBezTo>
                <a:cubicBezTo>
                  <a:pt x="17966" y="9930"/>
                  <a:pt x="17890" y="10469"/>
                  <a:pt x="17739" y="10980"/>
                </a:cubicBezTo>
                <a:lnTo>
                  <a:pt x="17632" y="11352"/>
                </a:lnTo>
                <a:lnTo>
                  <a:pt x="17944" y="11421"/>
                </a:lnTo>
                <a:cubicBezTo>
                  <a:pt x="19767" y="11781"/>
                  <a:pt x="21093" y="13783"/>
                  <a:pt x="21093" y="16159"/>
                </a:cubicBezTo>
                <a:cubicBezTo>
                  <a:pt x="21093" y="18796"/>
                  <a:pt x="19422" y="20951"/>
                  <a:pt x="17351" y="20951"/>
                </a:cubicBezTo>
                <a:close/>
                <a:moveTo>
                  <a:pt x="15583" y="12126"/>
                </a:moveTo>
                <a:lnTo>
                  <a:pt x="8692" y="12126"/>
                </a:lnTo>
                <a:lnTo>
                  <a:pt x="8692" y="10027"/>
                </a:lnTo>
                <a:lnTo>
                  <a:pt x="9986" y="10027"/>
                </a:lnTo>
                <a:lnTo>
                  <a:pt x="9986" y="7168"/>
                </a:lnTo>
                <a:lnTo>
                  <a:pt x="6891" y="7168"/>
                </a:lnTo>
                <a:lnTo>
                  <a:pt x="6891" y="10027"/>
                </a:lnTo>
                <a:lnTo>
                  <a:pt x="8185" y="10027"/>
                </a:lnTo>
                <a:lnTo>
                  <a:pt x="8185" y="12126"/>
                </a:lnTo>
                <a:lnTo>
                  <a:pt x="5597" y="12126"/>
                </a:lnTo>
                <a:lnTo>
                  <a:pt x="5597" y="14888"/>
                </a:lnTo>
                <a:lnTo>
                  <a:pt x="4303" y="14888"/>
                </a:lnTo>
                <a:lnTo>
                  <a:pt x="4303" y="17747"/>
                </a:lnTo>
                <a:lnTo>
                  <a:pt x="7398" y="17747"/>
                </a:lnTo>
                <a:lnTo>
                  <a:pt x="7398" y="14888"/>
                </a:lnTo>
                <a:lnTo>
                  <a:pt x="6104" y="14888"/>
                </a:lnTo>
                <a:lnTo>
                  <a:pt x="6104" y="12775"/>
                </a:lnTo>
                <a:lnTo>
                  <a:pt x="10331" y="12775"/>
                </a:lnTo>
                <a:lnTo>
                  <a:pt x="10331" y="14888"/>
                </a:lnTo>
                <a:lnTo>
                  <a:pt x="9037" y="14888"/>
                </a:lnTo>
                <a:lnTo>
                  <a:pt x="9037" y="17747"/>
                </a:lnTo>
                <a:lnTo>
                  <a:pt x="12132" y="17747"/>
                </a:lnTo>
                <a:lnTo>
                  <a:pt x="12132" y="14888"/>
                </a:lnTo>
                <a:lnTo>
                  <a:pt x="10838" y="14888"/>
                </a:lnTo>
                <a:lnTo>
                  <a:pt x="10838" y="12775"/>
                </a:lnTo>
                <a:lnTo>
                  <a:pt x="15065" y="12775"/>
                </a:lnTo>
                <a:lnTo>
                  <a:pt x="15065" y="14888"/>
                </a:lnTo>
                <a:lnTo>
                  <a:pt x="13782" y="14888"/>
                </a:lnTo>
                <a:lnTo>
                  <a:pt x="13782" y="17747"/>
                </a:lnTo>
                <a:lnTo>
                  <a:pt x="16866" y="17747"/>
                </a:lnTo>
                <a:lnTo>
                  <a:pt x="16866" y="14888"/>
                </a:lnTo>
                <a:lnTo>
                  <a:pt x="15583" y="14888"/>
                </a:lnTo>
                <a:lnTo>
                  <a:pt x="15583" y="12126"/>
                </a:lnTo>
                <a:close/>
                <a:moveTo>
                  <a:pt x="7398" y="7817"/>
                </a:moveTo>
                <a:lnTo>
                  <a:pt x="9468" y="7817"/>
                </a:lnTo>
                <a:lnTo>
                  <a:pt x="9468" y="9364"/>
                </a:lnTo>
                <a:lnTo>
                  <a:pt x="7398" y="9364"/>
                </a:lnTo>
                <a:lnTo>
                  <a:pt x="7398" y="7817"/>
                </a:lnTo>
                <a:close/>
                <a:moveTo>
                  <a:pt x="6891" y="17084"/>
                </a:moveTo>
                <a:lnTo>
                  <a:pt x="4810" y="17084"/>
                </a:lnTo>
                <a:lnTo>
                  <a:pt x="4810" y="15537"/>
                </a:lnTo>
                <a:lnTo>
                  <a:pt x="6891" y="15537"/>
                </a:lnTo>
                <a:lnTo>
                  <a:pt x="6891" y="17084"/>
                </a:lnTo>
                <a:close/>
                <a:moveTo>
                  <a:pt x="11625" y="17084"/>
                </a:moveTo>
                <a:lnTo>
                  <a:pt x="9554" y="17084"/>
                </a:lnTo>
                <a:lnTo>
                  <a:pt x="9554" y="15537"/>
                </a:lnTo>
                <a:lnTo>
                  <a:pt x="11625" y="15537"/>
                </a:lnTo>
                <a:lnTo>
                  <a:pt x="11625" y="17084"/>
                </a:lnTo>
                <a:close/>
                <a:moveTo>
                  <a:pt x="16359" y="17084"/>
                </a:moveTo>
                <a:lnTo>
                  <a:pt x="14289" y="17084"/>
                </a:lnTo>
                <a:lnTo>
                  <a:pt x="14289" y="15537"/>
                </a:lnTo>
                <a:lnTo>
                  <a:pt x="16359" y="15537"/>
                </a:lnTo>
                <a:lnTo>
                  <a:pt x="16359" y="1708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5" name="Shape"/>
          <p:cNvSpPr/>
          <p:nvPr/>
        </p:nvSpPr>
        <p:spPr>
          <a:xfrm>
            <a:off x="10278303" y="6409399"/>
            <a:ext cx="1742537"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793" y="4171"/>
                  <a:pt x="13199" y="4350"/>
                  <a:pt x="12649" y="4682"/>
                </a:cubicBezTo>
                <a:cubicBezTo>
                  <a:pt x="11895" y="1906"/>
                  <a:pt x="9824" y="0"/>
                  <a:pt x="7506" y="0"/>
                </a:cubicBezTo>
                <a:cubicBezTo>
                  <a:pt x="4508" y="0"/>
                  <a:pt x="2060" y="3121"/>
                  <a:pt x="2060" y="6961"/>
                </a:cubicBezTo>
                <a:cubicBezTo>
                  <a:pt x="2060" y="8052"/>
                  <a:pt x="2265" y="9129"/>
                  <a:pt x="2642" y="10096"/>
                </a:cubicBezTo>
                <a:cubicBezTo>
                  <a:pt x="1024" y="11104"/>
                  <a:pt x="0" y="13203"/>
                  <a:pt x="0" y="15537"/>
                </a:cubicBezTo>
                <a:cubicBezTo>
                  <a:pt x="0" y="18879"/>
                  <a:pt x="211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394" y="20951"/>
                  <a:pt x="507" y="18520"/>
                  <a:pt x="507" y="15537"/>
                </a:cubicBezTo>
                <a:cubicBezTo>
                  <a:pt x="507" y="13355"/>
                  <a:pt x="1521" y="11394"/>
                  <a:pt x="3084" y="10538"/>
                </a:cubicBezTo>
                <a:lnTo>
                  <a:pt x="3354" y="10399"/>
                </a:lnTo>
                <a:lnTo>
                  <a:pt x="3214" y="10082"/>
                </a:lnTo>
                <a:cubicBezTo>
                  <a:pt x="2793" y="9143"/>
                  <a:pt x="2567" y="8065"/>
                  <a:pt x="2567" y="6961"/>
                </a:cubicBezTo>
                <a:cubicBezTo>
                  <a:pt x="2567" y="3480"/>
                  <a:pt x="4788" y="649"/>
                  <a:pt x="7506" y="649"/>
                </a:cubicBezTo>
                <a:cubicBezTo>
                  <a:pt x="9705" y="649"/>
                  <a:pt x="11657" y="2541"/>
                  <a:pt x="12250"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81"/>
                  <a:pt x="21093" y="13783"/>
                  <a:pt x="21093" y="16159"/>
                </a:cubicBezTo>
                <a:cubicBezTo>
                  <a:pt x="21093" y="18796"/>
                  <a:pt x="19411" y="20951"/>
                  <a:pt x="17351" y="20951"/>
                </a:cubicBezTo>
                <a:close/>
                <a:moveTo>
                  <a:pt x="10503" y="7071"/>
                </a:moveTo>
                <a:lnTo>
                  <a:pt x="10363" y="6961"/>
                </a:lnTo>
                <a:lnTo>
                  <a:pt x="10234" y="7071"/>
                </a:lnTo>
                <a:cubicBezTo>
                  <a:pt x="10212" y="7085"/>
                  <a:pt x="8756" y="8231"/>
                  <a:pt x="6718" y="8065"/>
                </a:cubicBezTo>
                <a:lnTo>
                  <a:pt x="6449" y="8038"/>
                </a:lnTo>
                <a:lnTo>
                  <a:pt x="6449" y="13535"/>
                </a:lnTo>
                <a:cubicBezTo>
                  <a:pt x="6449" y="17664"/>
                  <a:pt x="10126" y="19252"/>
                  <a:pt x="10288" y="19307"/>
                </a:cubicBezTo>
                <a:lnTo>
                  <a:pt x="10363" y="19349"/>
                </a:lnTo>
                <a:lnTo>
                  <a:pt x="10450" y="19307"/>
                </a:lnTo>
                <a:cubicBezTo>
                  <a:pt x="10600" y="19252"/>
                  <a:pt x="14278" y="17664"/>
                  <a:pt x="14278" y="13535"/>
                </a:cubicBezTo>
                <a:lnTo>
                  <a:pt x="14278" y="8038"/>
                </a:lnTo>
                <a:lnTo>
                  <a:pt x="14008" y="8065"/>
                </a:lnTo>
                <a:cubicBezTo>
                  <a:pt x="11981" y="8231"/>
                  <a:pt x="10514" y="7085"/>
                  <a:pt x="10503" y="7071"/>
                </a:cubicBezTo>
                <a:close/>
                <a:moveTo>
                  <a:pt x="10363" y="18658"/>
                </a:moveTo>
                <a:cubicBezTo>
                  <a:pt x="9846" y="18410"/>
                  <a:pt x="6956" y="16877"/>
                  <a:pt x="6956" y="13535"/>
                </a:cubicBezTo>
                <a:lnTo>
                  <a:pt x="6956" y="8728"/>
                </a:lnTo>
                <a:cubicBezTo>
                  <a:pt x="8681" y="8784"/>
                  <a:pt x="9964" y="8010"/>
                  <a:pt x="10363" y="7720"/>
                </a:cubicBezTo>
                <a:cubicBezTo>
                  <a:pt x="10773" y="8010"/>
                  <a:pt x="12046" y="8784"/>
                  <a:pt x="13771" y="8728"/>
                </a:cubicBezTo>
                <a:lnTo>
                  <a:pt x="13771" y="13535"/>
                </a:lnTo>
                <a:cubicBezTo>
                  <a:pt x="13771" y="16877"/>
                  <a:pt x="10881" y="18410"/>
                  <a:pt x="10363" y="18658"/>
                </a:cubicBezTo>
                <a:close/>
                <a:moveTo>
                  <a:pt x="11700" y="10814"/>
                </a:moveTo>
                <a:cubicBezTo>
                  <a:pt x="11700" y="9875"/>
                  <a:pt x="11097" y="9115"/>
                  <a:pt x="10363" y="9115"/>
                </a:cubicBezTo>
                <a:cubicBezTo>
                  <a:pt x="9630" y="9115"/>
                  <a:pt x="9037" y="9875"/>
                  <a:pt x="9037" y="10814"/>
                </a:cubicBezTo>
                <a:lnTo>
                  <a:pt x="9037" y="12140"/>
                </a:lnTo>
                <a:lnTo>
                  <a:pt x="8390" y="12140"/>
                </a:lnTo>
                <a:lnTo>
                  <a:pt x="8390" y="16103"/>
                </a:lnTo>
                <a:lnTo>
                  <a:pt x="12347" y="16103"/>
                </a:lnTo>
                <a:lnTo>
                  <a:pt x="12347" y="12140"/>
                </a:lnTo>
                <a:lnTo>
                  <a:pt x="11700" y="12140"/>
                </a:lnTo>
                <a:lnTo>
                  <a:pt x="11700" y="10814"/>
                </a:lnTo>
                <a:close/>
                <a:moveTo>
                  <a:pt x="9544" y="10814"/>
                </a:moveTo>
                <a:cubicBezTo>
                  <a:pt x="9544" y="10234"/>
                  <a:pt x="9910" y="9764"/>
                  <a:pt x="10363" y="9764"/>
                </a:cubicBezTo>
                <a:cubicBezTo>
                  <a:pt x="10816" y="9764"/>
                  <a:pt x="11183" y="10234"/>
                  <a:pt x="11183" y="10814"/>
                </a:cubicBezTo>
                <a:lnTo>
                  <a:pt x="11183" y="12140"/>
                </a:lnTo>
                <a:lnTo>
                  <a:pt x="9544" y="12140"/>
                </a:lnTo>
                <a:lnTo>
                  <a:pt x="9544" y="10814"/>
                </a:lnTo>
                <a:close/>
                <a:moveTo>
                  <a:pt x="11830" y="15454"/>
                </a:moveTo>
                <a:lnTo>
                  <a:pt x="8897" y="15454"/>
                </a:lnTo>
                <a:lnTo>
                  <a:pt x="8897" y="12789"/>
                </a:lnTo>
                <a:lnTo>
                  <a:pt x="11830" y="12789"/>
                </a:lnTo>
                <a:lnTo>
                  <a:pt x="11830" y="154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6" name="Shape"/>
          <p:cNvSpPr/>
          <p:nvPr/>
        </p:nvSpPr>
        <p:spPr>
          <a:xfrm>
            <a:off x="6845248" y="9956689"/>
            <a:ext cx="1320127" cy="1320127"/>
          </a:xfrm>
          <a:custGeom>
            <a:avLst/>
            <a:gdLst/>
            <a:ahLst/>
            <a:cxnLst>
              <a:cxn ang="0">
                <a:pos x="wd2" y="hd2"/>
              </a:cxn>
              <a:cxn ang="5400000">
                <a:pos x="wd2" y="hd2"/>
              </a:cxn>
              <a:cxn ang="10800000">
                <a:pos x="wd2" y="hd2"/>
              </a:cxn>
              <a:cxn ang="16200000">
                <a:pos x="wd2" y="hd2"/>
              </a:cxn>
            </a:cxnLst>
            <a:rect l="0" t="0" r="r" b="b"/>
            <a:pathLst>
              <a:path w="21600" h="21600" extrusionOk="0">
                <a:moveTo>
                  <a:pt x="13356" y="10793"/>
                </a:moveTo>
                <a:cubicBezTo>
                  <a:pt x="13356" y="10480"/>
                  <a:pt x="13612" y="10223"/>
                  <a:pt x="13925" y="10223"/>
                </a:cubicBezTo>
                <a:cubicBezTo>
                  <a:pt x="14239" y="10223"/>
                  <a:pt x="14495" y="10480"/>
                  <a:pt x="14495" y="10793"/>
                </a:cubicBezTo>
                <a:cubicBezTo>
                  <a:pt x="14495" y="11106"/>
                  <a:pt x="14239" y="11362"/>
                  <a:pt x="13925" y="11362"/>
                </a:cubicBezTo>
                <a:cubicBezTo>
                  <a:pt x="13612" y="11362"/>
                  <a:pt x="13356" y="11106"/>
                  <a:pt x="13356" y="10793"/>
                </a:cubicBezTo>
                <a:close/>
                <a:moveTo>
                  <a:pt x="16488" y="12786"/>
                </a:moveTo>
                <a:lnTo>
                  <a:pt x="5112" y="12786"/>
                </a:lnTo>
                <a:lnTo>
                  <a:pt x="5112" y="8814"/>
                </a:lnTo>
                <a:lnTo>
                  <a:pt x="16488" y="8814"/>
                </a:lnTo>
                <a:lnTo>
                  <a:pt x="16488" y="12786"/>
                </a:lnTo>
                <a:close/>
                <a:moveTo>
                  <a:pt x="15919" y="9369"/>
                </a:moveTo>
                <a:lnTo>
                  <a:pt x="5681" y="9369"/>
                </a:lnTo>
                <a:lnTo>
                  <a:pt x="5681" y="12217"/>
                </a:lnTo>
                <a:lnTo>
                  <a:pt x="15919" y="12217"/>
                </a:lnTo>
                <a:lnTo>
                  <a:pt x="15919" y="9369"/>
                </a:lnTo>
                <a:close/>
                <a:moveTo>
                  <a:pt x="13925" y="16488"/>
                </a:moveTo>
                <a:cubicBezTo>
                  <a:pt x="14239" y="16488"/>
                  <a:pt x="14495" y="16232"/>
                  <a:pt x="14495" y="15919"/>
                </a:cubicBezTo>
                <a:cubicBezTo>
                  <a:pt x="14495" y="15606"/>
                  <a:pt x="14239" y="15349"/>
                  <a:pt x="13925" y="15349"/>
                </a:cubicBezTo>
                <a:cubicBezTo>
                  <a:pt x="13612" y="15349"/>
                  <a:pt x="13356" y="15606"/>
                  <a:pt x="13356" y="15919"/>
                </a:cubicBezTo>
                <a:cubicBezTo>
                  <a:pt x="13356" y="16232"/>
                  <a:pt x="13612" y="16488"/>
                  <a:pt x="13925" y="16488"/>
                </a:cubicBezTo>
                <a:close/>
                <a:moveTo>
                  <a:pt x="16488" y="17898"/>
                </a:moveTo>
                <a:lnTo>
                  <a:pt x="5112" y="17898"/>
                </a:lnTo>
                <a:lnTo>
                  <a:pt x="5112" y="13925"/>
                </a:lnTo>
                <a:lnTo>
                  <a:pt x="16488" y="13925"/>
                </a:lnTo>
                <a:lnTo>
                  <a:pt x="16488" y="17898"/>
                </a:lnTo>
                <a:close/>
                <a:moveTo>
                  <a:pt x="15919" y="14495"/>
                </a:moveTo>
                <a:lnTo>
                  <a:pt x="5681" y="14495"/>
                </a:lnTo>
                <a:lnTo>
                  <a:pt x="5681" y="17328"/>
                </a:lnTo>
                <a:lnTo>
                  <a:pt x="15919" y="17328"/>
                </a:lnTo>
                <a:lnTo>
                  <a:pt x="15919" y="14495"/>
                </a:lnTo>
                <a:close/>
                <a:moveTo>
                  <a:pt x="13925" y="6251"/>
                </a:moveTo>
                <a:cubicBezTo>
                  <a:pt x="14239" y="6251"/>
                  <a:pt x="14495" y="5994"/>
                  <a:pt x="14495" y="5681"/>
                </a:cubicBezTo>
                <a:cubicBezTo>
                  <a:pt x="14495" y="5368"/>
                  <a:pt x="14239" y="5112"/>
                  <a:pt x="13925" y="5112"/>
                </a:cubicBezTo>
                <a:cubicBezTo>
                  <a:pt x="13612" y="5112"/>
                  <a:pt x="13356" y="5368"/>
                  <a:pt x="13356" y="5681"/>
                </a:cubicBezTo>
                <a:cubicBezTo>
                  <a:pt x="13356" y="5994"/>
                  <a:pt x="13612" y="6251"/>
                  <a:pt x="13925" y="6251"/>
                </a:cubicBezTo>
                <a:close/>
                <a:moveTo>
                  <a:pt x="16488" y="7675"/>
                </a:moveTo>
                <a:lnTo>
                  <a:pt x="5112" y="7675"/>
                </a:lnTo>
                <a:lnTo>
                  <a:pt x="5112" y="3688"/>
                </a:lnTo>
                <a:lnTo>
                  <a:pt x="16488" y="3688"/>
                </a:lnTo>
                <a:lnTo>
                  <a:pt x="16488" y="7675"/>
                </a:lnTo>
                <a:close/>
                <a:moveTo>
                  <a:pt x="15919" y="4257"/>
                </a:moveTo>
                <a:lnTo>
                  <a:pt x="5681" y="4257"/>
                </a:lnTo>
                <a:lnTo>
                  <a:pt x="5681" y="7105"/>
                </a:lnTo>
                <a:lnTo>
                  <a:pt x="15919" y="7105"/>
                </a:lnTo>
                <a:lnTo>
                  <a:pt x="15919" y="4257"/>
                </a:lnTo>
                <a:close/>
                <a:moveTo>
                  <a:pt x="21600" y="0"/>
                </a:moveTo>
                <a:lnTo>
                  <a:pt x="21600" y="21600"/>
                </a:lnTo>
                <a:lnTo>
                  <a:pt x="0" y="21600"/>
                </a:lnTo>
                <a:lnTo>
                  <a:pt x="0" y="0"/>
                </a:lnTo>
                <a:lnTo>
                  <a:pt x="21600" y="0"/>
                </a:lnTo>
                <a:close/>
                <a:moveTo>
                  <a:pt x="21030" y="570"/>
                </a:moveTo>
                <a:lnTo>
                  <a:pt x="570" y="570"/>
                </a:lnTo>
                <a:lnTo>
                  <a:pt x="570" y="21030"/>
                </a:lnTo>
                <a:lnTo>
                  <a:pt x="21030" y="21030"/>
                </a:lnTo>
                <a:lnTo>
                  <a:pt x="21030" y="5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7" name="Shape"/>
          <p:cNvSpPr/>
          <p:nvPr/>
        </p:nvSpPr>
        <p:spPr>
          <a:xfrm>
            <a:off x="14135676" y="6430516"/>
            <a:ext cx="1320128" cy="1320127"/>
          </a:xfrm>
          <a:custGeom>
            <a:avLst/>
            <a:gdLst/>
            <a:ahLst/>
            <a:cxnLst>
              <a:cxn ang="0">
                <a:pos x="wd2" y="hd2"/>
              </a:cxn>
              <a:cxn ang="5400000">
                <a:pos x="wd2" y="hd2"/>
              </a:cxn>
              <a:cxn ang="10800000">
                <a:pos x="wd2" y="hd2"/>
              </a:cxn>
              <a:cxn ang="16200000">
                <a:pos x="wd2" y="hd2"/>
              </a:cxn>
            </a:cxnLst>
            <a:rect l="0" t="0" r="r" b="b"/>
            <a:pathLst>
              <a:path w="21600" h="21600" extrusionOk="0">
                <a:moveTo>
                  <a:pt x="14258" y="8372"/>
                </a:moveTo>
                <a:lnTo>
                  <a:pt x="15723" y="8757"/>
                </a:lnTo>
                <a:lnTo>
                  <a:pt x="12365" y="10707"/>
                </a:lnTo>
                <a:cubicBezTo>
                  <a:pt x="12052" y="10309"/>
                  <a:pt x="11597" y="10038"/>
                  <a:pt x="11085" y="9967"/>
                </a:cubicBezTo>
                <a:lnTo>
                  <a:pt x="11085" y="6080"/>
                </a:lnTo>
                <a:lnTo>
                  <a:pt x="12166" y="7162"/>
                </a:lnTo>
                <a:lnTo>
                  <a:pt x="12564" y="6763"/>
                </a:lnTo>
                <a:lnTo>
                  <a:pt x="10800" y="4998"/>
                </a:lnTo>
                <a:lnTo>
                  <a:pt x="9036" y="6763"/>
                </a:lnTo>
                <a:lnTo>
                  <a:pt x="9434" y="7162"/>
                </a:lnTo>
                <a:lnTo>
                  <a:pt x="10515" y="6080"/>
                </a:lnTo>
                <a:lnTo>
                  <a:pt x="10515" y="9967"/>
                </a:lnTo>
                <a:cubicBezTo>
                  <a:pt x="10003" y="10038"/>
                  <a:pt x="9548" y="10309"/>
                  <a:pt x="9235" y="10707"/>
                </a:cubicBezTo>
                <a:lnTo>
                  <a:pt x="5877" y="8757"/>
                </a:lnTo>
                <a:lnTo>
                  <a:pt x="7357" y="8372"/>
                </a:lnTo>
                <a:lnTo>
                  <a:pt x="7200" y="7817"/>
                </a:lnTo>
                <a:lnTo>
                  <a:pt x="4795" y="8458"/>
                </a:lnTo>
                <a:lnTo>
                  <a:pt x="5436" y="10878"/>
                </a:lnTo>
                <a:lnTo>
                  <a:pt x="5991" y="10722"/>
                </a:lnTo>
                <a:lnTo>
                  <a:pt x="5592" y="9255"/>
                </a:lnTo>
                <a:lnTo>
                  <a:pt x="8950" y="11192"/>
                </a:lnTo>
                <a:cubicBezTo>
                  <a:pt x="8865" y="11419"/>
                  <a:pt x="8808" y="11676"/>
                  <a:pt x="8808" y="11932"/>
                </a:cubicBezTo>
                <a:cubicBezTo>
                  <a:pt x="8808" y="12929"/>
                  <a:pt x="9548" y="13769"/>
                  <a:pt x="10515" y="13897"/>
                </a:cubicBezTo>
                <a:lnTo>
                  <a:pt x="10515" y="15378"/>
                </a:lnTo>
                <a:cubicBezTo>
                  <a:pt x="10032" y="15506"/>
                  <a:pt x="9662" y="15947"/>
                  <a:pt x="9662" y="16488"/>
                </a:cubicBezTo>
                <a:cubicBezTo>
                  <a:pt x="9662" y="17115"/>
                  <a:pt x="10174" y="17613"/>
                  <a:pt x="10800" y="17613"/>
                </a:cubicBezTo>
                <a:cubicBezTo>
                  <a:pt x="11426" y="17613"/>
                  <a:pt x="11938" y="17115"/>
                  <a:pt x="11938" y="16488"/>
                </a:cubicBezTo>
                <a:cubicBezTo>
                  <a:pt x="11938" y="15947"/>
                  <a:pt x="11568" y="15506"/>
                  <a:pt x="11085" y="15378"/>
                </a:cubicBezTo>
                <a:lnTo>
                  <a:pt x="11085" y="13897"/>
                </a:lnTo>
                <a:cubicBezTo>
                  <a:pt x="12052" y="13769"/>
                  <a:pt x="12792" y="12929"/>
                  <a:pt x="12792" y="11932"/>
                </a:cubicBezTo>
                <a:cubicBezTo>
                  <a:pt x="12792" y="11676"/>
                  <a:pt x="12735" y="11419"/>
                  <a:pt x="12650" y="11192"/>
                </a:cubicBezTo>
                <a:lnTo>
                  <a:pt x="16008" y="9255"/>
                </a:lnTo>
                <a:lnTo>
                  <a:pt x="15609" y="10722"/>
                </a:lnTo>
                <a:lnTo>
                  <a:pt x="16164" y="10878"/>
                </a:lnTo>
                <a:lnTo>
                  <a:pt x="16805" y="8458"/>
                </a:lnTo>
                <a:lnTo>
                  <a:pt x="14400" y="7817"/>
                </a:lnTo>
                <a:lnTo>
                  <a:pt x="14258" y="8372"/>
                </a:lnTo>
                <a:close/>
                <a:moveTo>
                  <a:pt x="11369" y="16488"/>
                </a:moveTo>
                <a:cubicBezTo>
                  <a:pt x="11369" y="16802"/>
                  <a:pt x="11113" y="17044"/>
                  <a:pt x="10800" y="17044"/>
                </a:cubicBezTo>
                <a:cubicBezTo>
                  <a:pt x="10487" y="17044"/>
                  <a:pt x="10231" y="16802"/>
                  <a:pt x="10231" y="16488"/>
                </a:cubicBezTo>
                <a:cubicBezTo>
                  <a:pt x="10231" y="16175"/>
                  <a:pt x="10487" y="15919"/>
                  <a:pt x="10800" y="15919"/>
                </a:cubicBezTo>
                <a:cubicBezTo>
                  <a:pt x="11113" y="15919"/>
                  <a:pt x="11369" y="16175"/>
                  <a:pt x="11369" y="16488"/>
                </a:cubicBezTo>
                <a:close/>
                <a:moveTo>
                  <a:pt x="10800" y="13356"/>
                </a:moveTo>
                <a:cubicBezTo>
                  <a:pt x="10017" y="13356"/>
                  <a:pt x="9377" y="12715"/>
                  <a:pt x="9377" y="11932"/>
                </a:cubicBezTo>
                <a:cubicBezTo>
                  <a:pt x="9377" y="11149"/>
                  <a:pt x="10017" y="10508"/>
                  <a:pt x="10800" y="10508"/>
                </a:cubicBezTo>
                <a:cubicBezTo>
                  <a:pt x="11583" y="10508"/>
                  <a:pt x="12223" y="11149"/>
                  <a:pt x="12223" y="11932"/>
                </a:cubicBezTo>
                <a:cubicBezTo>
                  <a:pt x="12223" y="12715"/>
                  <a:pt x="11583" y="13356"/>
                  <a:pt x="10800" y="13356"/>
                </a:cubicBezTo>
                <a:close/>
                <a:moveTo>
                  <a:pt x="0" y="21600"/>
                </a:moveTo>
                <a:lnTo>
                  <a:pt x="21600" y="21600"/>
                </a:lnTo>
                <a:lnTo>
                  <a:pt x="21600" y="0"/>
                </a:lnTo>
                <a:lnTo>
                  <a:pt x="0" y="0"/>
                </a:lnTo>
                <a:lnTo>
                  <a:pt x="0" y="21600"/>
                </a:lnTo>
                <a:close/>
                <a:moveTo>
                  <a:pt x="569" y="570"/>
                </a:moveTo>
                <a:lnTo>
                  <a:pt x="21031" y="570"/>
                </a:lnTo>
                <a:lnTo>
                  <a:pt x="21031" y="21030"/>
                </a:lnTo>
                <a:lnTo>
                  <a:pt x="569" y="21030"/>
                </a:lnTo>
                <a:lnTo>
                  <a:pt x="569" y="5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8" name="Shape"/>
          <p:cNvSpPr/>
          <p:nvPr/>
        </p:nvSpPr>
        <p:spPr>
          <a:xfrm>
            <a:off x="15953968" y="6430516"/>
            <a:ext cx="1320127" cy="132012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570" y="570"/>
                </a:moveTo>
                <a:lnTo>
                  <a:pt x="21030" y="570"/>
                </a:lnTo>
                <a:lnTo>
                  <a:pt x="21030" y="21030"/>
                </a:lnTo>
                <a:lnTo>
                  <a:pt x="570" y="21030"/>
                </a:lnTo>
                <a:lnTo>
                  <a:pt x="570" y="570"/>
                </a:lnTo>
                <a:close/>
                <a:moveTo>
                  <a:pt x="10793" y="5112"/>
                </a:moveTo>
                <a:cubicBezTo>
                  <a:pt x="7290" y="5112"/>
                  <a:pt x="4542" y="6293"/>
                  <a:pt x="4542" y="7817"/>
                </a:cubicBezTo>
                <a:cubicBezTo>
                  <a:pt x="4542" y="8159"/>
                  <a:pt x="4699" y="8500"/>
                  <a:pt x="4969" y="8799"/>
                </a:cubicBezTo>
                <a:cubicBezTo>
                  <a:pt x="4685" y="9113"/>
                  <a:pt x="4542" y="9454"/>
                  <a:pt x="4542" y="9796"/>
                </a:cubicBezTo>
                <a:cubicBezTo>
                  <a:pt x="4542" y="10152"/>
                  <a:pt x="4699" y="10480"/>
                  <a:pt x="4969" y="10793"/>
                </a:cubicBezTo>
                <a:cubicBezTo>
                  <a:pt x="4685" y="11106"/>
                  <a:pt x="4542" y="11434"/>
                  <a:pt x="4542" y="11790"/>
                </a:cubicBezTo>
                <a:cubicBezTo>
                  <a:pt x="4542" y="12146"/>
                  <a:pt x="4699" y="12473"/>
                  <a:pt x="4969" y="12786"/>
                </a:cubicBezTo>
                <a:cubicBezTo>
                  <a:pt x="4685" y="13100"/>
                  <a:pt x="4542" y="13427"/>
                  <a:pt x="4542" y="13783"/>
                </a:cubicBezTo>
                <a:cubicBezTo>
                  <a:pt x="4542" y="15292"/>
                  <a:pt x="7290" y="16488"/>
                  <a:pt x="10793" y="16488"/>
                </a:cubicBezTo>
                <a:cubicBezTo>
                  <a:pt x="14310" y="16488"/>
                  <a:pt x="17058" y="15292"/>
                  <a:pt x="17058" y="13783"/>
                </a:cubicBezTo>
                <a:cubicBezTo>
                  <a:pt x="17058" y="13427"/>
                  <a:pt x="16915" y="13100"/>
                  <a:pt x="16631" y="12786"/>
                </a:cubicBezTo>
                <a:cubicBezTo>
                  <a:pt x="16901" y="12473"/>
                  <a:pt x="17058" y="12146"/>
                  <a:pt x="17058" y="11790"/>
                </a:cubicBezTo>
                <a:cubicBezTo>
                  <a:pt x="17058" y="11434"/>
                  <a:pt x="16915" y="11106"/>
                  <a:pt x="16631" y="10793"/>
                </a:cubicBezTo>
                <a:cubicBezTo>
                  <a:pt x="16901" y="10480"/>
                  <a:pt x="17058" y="10152"/>
                  <a:pt x="17058" y="9796"/>
                </a:cubicBezTo>
                <a:cubicBezTo>
                  <a:pt x="17058" y="9454"/>
                  <a:pt x="16915" y="9113"/>
                  <a:pt x="16631" y="8799"/>
                </a:cubicBezTo>
                <a:cubicBezTo>
                  <a:pt x="16901" y="8500"/>
                  <a:pt x="17058" y="8159"/>
                  <a:pt x="17058" y="7817"/>
                </a:cubicBezTo>
                <a:cubicBezTo>
                  <a:pt x="17058" y="6293"/>
                  <a:pt x="14310" y="5112"/>
                  <a:pt x="10793" y="5112"/>
                </a:cubicBezTo>
                <a:close/>
                <a:moveTo>
                  <a:pt x="16488" y="9796"/>
                </a:moveTo>
                <a:cubicBezTo>
                  <a:pt x="16488" y="10807"/>
                  <a:pt x="14153" y="11932"/>
                  <a:pt x="10793" y="11932"/>
                </a:cubicBezTo>
                <a:cubicBezTo>
                  <a:pt x="7447" y="11932"/>
                  <a:pt x="5112" y="10807"/>
                  <a:pt x="5112" y="9796"/>
                </a:cubicBezTo>
                <a:cubicBezTo>
                  <a:pt x="5112" y="9597"/>
                  <a:pt x="5211" y="9383"/>
                  <a:pt x="5382" y="9184"/>
                </a:cubicBezTo>
                <a:cubicBezTo>
                  <a:pt x="6464" y="9981"/>
                  <a:pt x="8458" y="10508"/>
                  <a:pt x="10793" y="10508"/>
                </a:cubicBezTo>
                <a:cubicBezTo>
                  <a:pt x="13142" y="10508"/>
                  <a:pt x="15136" y="9981"/>
                  <a:pt x="16218" y="9184"/>
                </a:cubicBezTo>
                <a:cubicBezTo>
                  <a:pt x="16389" y="9383"/>
                  <a:pt x="16488" y="9597"/>
                  <a:pt x="16488" y="9796"/>
                </a:cubicBezTo>
                <a:close/>
                <a:moveTo>
                  <a:pt x="16488" y="11790"/>
                </a:moveTo>
                <a:cubicBezTo>
                  <a:pt x="16488" y="12801"/>
                  <a:pt x="14153" y="13925"/>
                  <a:pt x="10793" y="13925"/>
                </a:cubicBezTo>
                <a:cubicBezTo>
                  <a:pt x="7447" y="13925"/>
                  <a:pt x="5112" y="12801"/>
                  <a:pt x="5112" y="11790"/>
                </a:cubicBezTo>
                <a:cubicBezTo>
                  <a:pt x="5112" y="11590"/>
                  <a:pt x="5211" y="11377"/>
                  <a:pt x="5382" y="11177"/>
                </a:cubicBezTo>
                <a:cubicBezTo>
                  <a:pt x="6464" y="11975"/>
                  <a:pt x="8458" y="12502"/>
                  <a:pt x="10793" y="12502"/>
                </a:cubicBezTo>
                <a:cubicBezTo>
                  <a:pt x="13142" y="12502"/>
                  <a:pt x="15136" y="11975"/>
                  <a:pt x="16218" y="11177"/>
                </a:cubicBezTo>
                <a:cubicBezTo>
                  <a:pt x="16389" y="11377"/>
                  <a:pt x="16488" y="11590"/>
                  <a:pt x="16488" y="11790"/>
                </a:cubicBezTo>
                <a:close/>
                <a:moveTo>
                  <a:pt x="10793" y="5681"/>
                </a:moveTo>
                <a:cubicBezTo>
                  <a:pt x="14153" y="5681"/>
                  <a:pt x="16488" y="6806"/>
                  <a:pt x="16488" y="7817"/>
                </a:cubicBezTo>
                <a:cubicBezTo>
                  <a:pt x="16488" y="8828"/>
                  <a:pt x="14153" y="9939"/>
                  <a:pt x="10793" y="9939"/>
                </a:cubicBezTo>
                <a:cubicBezTo>
                  <a:pt x="7447" y="9939"/>
                  <a:pt x="5112" y="8828"/>
                  <a:pt x="5112" y="7817"/>
                </a:cubicBezTo>
                <a:cubicBezTo>
                  <a:pt x="5112" y="6806"/>
                  <a:pt x="7447" y="5681"/>
                  <a:pt x="10793" y="5681"/>
                </a:cubicBezTo>
                <a:close/>
                <a:moveTo>
                  <a:pt x="10793" y="15919"/>
                </a:moveTo>
                <a:cubicBezTo>
                  <a:pt x="7447" y="15919"/>
                  <a:pt x="5112" y="14794"/>
                  <a:pt x="5112" y="13783"/>
                </a:cubicBezTo>
                <a:cubicBezTo>
                  <a:pt x="5112" y="13569"/>
                  <a:pt x="5211" y="13370"/>
                  <a:pt x="5382" y="13156"/>
                </a:cubicBezTo>
                <a:cubicBezTo>
                  <a:pt x="6464" y="13968"/>
                  <a:pt x="8458" y="14495"/>
                  <a:pt x="10793" y="14495"/>
                </a:cubicBezTo>
                <a:cubicBezTo>
                  <a:pt x="13142" y="14495"/>
                  <a:pt x="15136" y="13968"/>
                  <a:pt x="16218" y="13156"/>
                </a:cubicBezTo>
                <a:cubicBezTo>
                  <a:pt x="16389" y="13370"/>
                  <a:pt x="16488" y="13569"/>
                  <a:pt x="16488" y="13783"/>
                </a:cubicBezTo>
                <a:cubicBezTo>
                  <a:pt x="16488" y="14794"/>
                  <a:pt x="14153" y="15919"/>
                  <a:pt x="10793" y="15919"/>
                </a:cubicBezTo>
                <a:close/>
                <a:moveTo>
                  <a:pt x="10793" y="8671"/>
                </a:moveTo>
                <a:cubicBezTo>
                  <a:pt x="11690" y="8671"/>
                  <a:pt x="12644" y="8401"/>
                  <a:pt x="12644" y="7817"/>
                </a:cubicBezTo>
                <a:cubicBezTo>
                  <a:pt x="12644" y="7233"/>
                  <a:pt x="11690" y="6963"/>
                  <a:pt x="10793" y="6963"/>
                </a:cubicBezTo>
                <a:cubicBezTo>
                  <a:pt x="9910" y="6963"/>
                  <a:pt x="8956" y="7233"/>
                  <a:pt x="8956" y="7817"/>
                </a:cubicBezTo>
                <a:cubicBezTo>
                  <a:pt x="8956" y="8401"/>
                  <a:pt x="9910" y="8671"/>
                  <a:pt x="10793" y="8671"/>
                </a:cubicBezTo>
                <a:close/>
                <a:moveTo>
                  <a:pt x="10793" y="7532"/>
                </a:moveTo>
                <a:cubicBezTo>
                  <a:pt x="11533" y="7532"/>
                  <a:pt x="11960" y="7717"/>
                  <a:pt x="12060" y="7817"/>
                </a:cubicBezTo>
                <a:cubicBezTo>
                  <a:pt x="11960" y="7917"/>
                  <a:pt x="11533" y="8102"/>
                  <a:pt x="10793" y="8102"/>
                </a:cubicBezTo>
                <a:cubicBezTo>
                  <a:pt x="10067" y="8102"/>
                  <a:pt x="9640" y="7917"/>
                  <a:pt x="9540" y="7817"/>
                </a:cubicBezTo>
                <a:cubicBezTo>
                  <a:pt x="9640" y="7717"/>
                  <a:pt x="10067" y="7532"/>
                  <a:pt x="10793" y="753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9" name="Shape"/>
          <p:cNvSpPr/>
          <p:nvPr/>
        </p:nvSpPr>
        <p:spPr>
          <a:xfrm>
            <a:off x="1117736" y="8231520"/>
            <a:ext cx="1327805" cy="1327805"/>
          </a:xfrm>
          <a:custGeom>
            <a:avLst/>
            <a:gdLst/>
            <a:ahLst/>
            <a:cxnLst>
              <a:cxn ang="0">
                <a:pos x="wd2" y="hd2"/>
              </a:cxn>
              <a:cxn ang="5400000">
                <a:pos x="wd2" y="hd2"/>
              </a:cxn>
              <a:cxn ang="10800000">
                <a:pos x="wd2" y="hd2"/>
              </a:cxn>
              <a:cxn ang="16200000">
                <a:pos x="wd2" y="hd2"/>
              </a:cxn>
            </a:cxnLst>
            <a:rect l="0" t="0" r="r" b="b"/>
            <a:pathLst>
              <a:path w="21600" h="21600" extrusionOk="0">
                <a:moveTo>
                  <a:pt x="10800" y="5088"/>
                </a:moveTo>
                <a:cubicBezTo>
                  <a:pt x="7654" y="5088"/>
                  <a:pt x="5088" y="7654"/>
                  <a:pt x="5088" y="10800"/>
                </a:cubicBezTo>
                <a:cubicBezTo>
                  <a:pt x="5088" y="13946"/>
                  <a:pt x="7654" y="16512"/>
                  <a:pt x="10800" y="16512"/>
                </a:cubicBezTo>
                <a:cubicBezTo>
                  <a:pt x="13946" y="16512"/>
                  <a:pt x="16512" y="13946"/>
                  <a:pt x="16512" y="10800"/>
                </a:cubicBezTo>
                <a:cubicBezTo>
                  <a:pt x="16512" y="7654"/>
                  <a:pt x="13946" y="5088"/>
                  <a:pt x="10800" y="5088"/>
                </a:cubicBezTo>
                <a:close/>
                <a:moveTo>
                  <a:pt x="10800" y="5769"/>
                </a:moveTo>
                <a:cubicBezTo>
                  <a:pt x="13365" y="5769"/>
                  <a:pt x="15491" y="7696"/>
                  <a:pt x="15803" y="10191"/>
                </a:cubicBezTo>
                <a:lnTo>
                  <a:pt x="12260" y="10191"/>
                </a:lnTo>
                <a:lnTo>
                  <a:pt x="11324" y="12274"/>
                </a:lnTo>
                <a:lnTo>
                  <a:pt x="10644" y="6902"/>
                </a:lnTo>
                <a:lnTo>
                  <a:pt x="8901" y="10757"/>
                </a:lnTo>
                <a:lnTo>
                  <a:pt x="5754" y="10757"/>
                </a:lnTo>
                <a:cubicBezTo>
                  <a:pt x="5783" y="7994"/>
                  <a:pt x="8036" y="5769"/>
                  <a:pt x="10800" y="5769"/>
                </a:cubicBezTo>
                <a:close/>
                <a:moveTo>
                  <a:pt x="10800" y="15846"/>
                </a:moveTo>
                <a:cubicBezTo>
                  <a:pt x="8235" y="15846"/>
                  <a:pt x="6094" y="13918"/>
                  <a:pt x="5797" y="11424"/>
                </a:cubicBezTo>
                <a:lnTo>
                  <a:pt x="9340" y="11424"/>
                </a:lnTo>
                <a:lnTo>
                  <a:pt x="10276" y="9340"/>
                </a:lnTo>
                <a:lnTo>
                  <a:pt x="10956" y="14712"/>
                </a:lnTo>
                <a:lnTo>
                  <a:pt x="12699" y="10857"/>
                </a:lnTo>
                <a:lnTo>
                  <a:pt x="15846" y="10857"/>
                </a:lnTo>
                <a:cubicBezTo>
                  <a:pt x="15817" y="13606"/>
                  <a:pt x="13564" y="15846"/>
                  <a:pt x="10800" y="15846"/>
                </a:cubicBez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0" name="Shape"/>
          <p:cNvSpPr/>
          <p:nvPr/>
        </p:nvSpPr>
        <p:spPr>
          <a:xfrm>
            <a:off x="3034905" y="8231520"/>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10793" y="5230"/>
                </a:moveTo>
                <a:cubicBezTo>
                  <a:pt x="8045" y="5230"/>
                  <a:pt x="5099" y="5783"/>
                  <a:pt x="5099" y="6987"/>
                </a:cubicBezTo>
                <a:lnTo>
                  <a:pt x="5099" y="14627"/>
                </a:lnTo>
                <a:cubicBezTo>
                  <a:pt x="5099" y="15831"/>
                  <a:pt x="8045" y="16370"/>
                  <a:pt x="10793" y="16370"/>
                </a:cubicBezTo>
                <a:cubicBezTo>
                  <a:pt x="13541" y="16370"/>
                  <a:pt x="16501" y="15831"/>
                  <a:pt x="16501" y="14627"/>
                </a:cubicBezTo>
                <a:lnTo>
                  <a:pt x="16501" y="6987"/>
                </a:lnTo>
                <a:cubicBezTo>
                  <a:pt x="16501" y="5783"/>
                  <a:pt x="13541" y="5230"/>
                  <a:pt x="10793" y="5230"/>
                </a:cubicBezTo>
                <a:close/>
                <a:moveTo>
                  <a:pt x="10793" y="15704"/>
                </a:moveTo>
                <a:cubicBezTo>
                  <a:pt x="7479" y="15704"/>
                  <a:pt x="5765" y="14953"/>
                  <a:pt x="5765" y="14627"/>
                </a:cubicBezTo>
                <a:lnTo>
                  <a:pt x="5765" y="12954"/>
                </a:lnTo>
                <a:cubicBezTo>
                  <a:pt x="6785" y="13550"/>
                  <a:pt x="8852" y="13833"/>
                  <a:pt x="10793" y="13833"/>
                </a:cubicBezTo>
                <a:cubicBezTo>
                  <a:pt x="12748" y="13833"/>
                  <a:pt x="14815" y="13550"/>
                  <a:pt x="15835" y="12954"/>
                </a:cubicBezTo>
                <a:lnTo>
                  <a:pt x="15835" y="14627"/>
                </a:lnTo>
                <a:cubicBezTo>
                  <a:pt x="15835" y="14953"/>
                  <a:pt x="14121" y="15704"/>
                  <a:pt x="10793" y="15704"/>
                </a:cubicBezTo>
                <a:close/>
                <a:moveTo>
                  <a:pt x="10793" y="13153"/>
                </a:moveTo>
                <a:cubicBezTo>
                  <a:pt x="7479" y="13153"/>
                  <a:pt x="5765" y="12402"/>
                  <a:pt x="5765" y="12076"/>
                </a:cubicBezTo>
                <a:lnTo>
                  <a:pt x="5765" y="10417"/>
                </a:lnTo>
                <a:cubicBezTo>
                  <a:pt x="6785" y="10998"/>
                  <a:pt x="8852" y="11282"/>
                  <a:pt x="10793" y="11282"/>
                </a:cubicBezTo>
                <a:cubicBezTo>
                  <a:pt x="12748" y="11282"/>
                  <a:pt x="14815" y="10998"/>
                  <a:pt x="15835" y="10417"/>
                </a:cubicBezTo>
                <a:lnTo>
                  <a:pt x="15835" y="12076"/>
                </a:lnTo>
                <a:cubicBezTo>
                  <a:pt x="15835" y="12402"/>
                  <a:pt x="14121" y="13153"/>
                  <a:pt x="10793" y="13153"/>
                </a:cubicBezTo>
                <a:close/>
                <a:moveTo>
                  <a:pt x="10793" y="10616"/>
                </a:moveTo>
                <a:cubicBezTo>
                  <a:pt x="7479" y="10616"/>
                  <a:pt x="5765" y="9850"/>
                  <a:pt x="5765" y="9524"/>
                </a:cubicBezTo>
                <a:lnTo>
                  <a:pt x="5765" y="7866"/>
                </a:lnTo>
                <a:cubicBezTo>
                  <a:pt x="6785" y="8461"/>
                  <a:pt x="8852" y="8731"/>
                  <a:pt x="10793" y="8731"/>
                </a:cubicBezTo>
                <a:cubicBezTo>
                  <a:pt x="12748" y="8731"/>
                  <a:pt x="14815" y="8461"/>
                  <a:pt x="15835" y="7866"/>
                </a:cubicBezTo>
                <a:lnTo>
                  <a:pt x="15835" y="9524"/>
                </a:lnTo>
                <a:cubicBezTo>
                  <a:pt x="15835" y="9850"/>
                  <a:pt x="14121" y="10616"/>
                  <a:pt x="10793" y="10616"/>
                </a:cubicBezTo>
                <a:close/>
                <a:moveTo>
                  <a:pt x="10793" y="8065"/>
                </a:moveTo>
                <a:cubicBezTo>
                  <a:pt x="7479" y="8065"/>
                  <a:pt x="5765" y="7313"/>
                  <a:pt x="5765" y="6987"/>
                </a:cubicBezTo>
                <a:cubicBezTo>
                  <a:pt x="5765" y="6661"/>
                  <a:pt x="7479" y="5910"/>
                  <a:pt x="10793" y="5910"/>
                </a:cubicBezTo>
                <a:cubicBezTo>
                  <a:pt x="14121" y="5910"/>
                  <a:pt x="15835" y="6661"/>
                  <a:pt x="15835" y="6987"/>
                </a:cubicBezTo>
                <a:cubicBezTo>
                  <a:pt x="15835" y="7313"/>
                  <a:pt x="14121" y="8065"/>
                  <a:pt x="10793" y="8065"/>
                </a:cubicBezTo>
                <a:close/>
                <a:moveTo>
                  <a:pt x="0" y="21600"/>
                </a:moveTo>
                <a:lnTo>
                  <a:pt x="21600" y="21600"/>
                </a:lnTo>
                <a:lnTo>
                  <a:pt x="21600" y="0"/>
                </a:lnTo>
                <a:lnTo>
                  <a:pt x="0" y="0"/>
                </a:lnTo>
                <a:lnTo>
                  <a:pt x="0" y="21600"/>
                </a:lnTo>
                <a:close/>
                <a:moveTo>
                  <a:pt x="666" y="666"/>
                </a:moveTo>
                <a:lnTo>
                  <a:pt x="20920" y="666"/>
                </a:lnTo>
                <a:lnTo>
                  <a:pt x="20920"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1" name="Shape"/>
          <p:cNvSpPr/>
          <p:nvPr/>
        </p:nvSpPr>
        <p:spPr>
          <a:xfrm>
            <a:off x="5019281" y="8231522"/>
            <a:ext cx="1327805" cy="1327805"/>
          </a:xfrm>
          <a:custGeom>
            <a:avLst/>
            <a:gdLst/>
            <a:ahLst/>
            <a:cxnLst>
              <a:cxn ang="0">
                <a:pos x="wd2" y="hd2"/>
              </a:cxn>
              <a:cxn ang="5400000">
                <a:pos x="wd2" y="hd2"/>
              </a:cxn>
              <a:cxn ang="10800000">
                <a:pos x="wd2" y="hd2"/>
              </a:cxn>
              <a:cxn ang="16200000">
                <a:pos x="wd2" y="hd2"/>
              </a:cxn>
            </a:cxnLst>
            <a:rect l="0" t="0" r="r" b="b"/>
            <a:pathLst>
              <a:path w="21600" h="21600" extrusionOk="0">
                <a:moveTo>
                  <a:pt x="4521" y="16512"/>
                </a:moveTo>
                <a:lnTo>
                  <a:pt x="6888" y="16512"/>
                </a:lnTo>
                <a:lnTo>
                  <a:pt x="6888" y="9057"/>
                </a:lnTo>
                <a:lnTo>
                  <a:pt x="4521" y="9057"/>
                </a:lnTo>
                <a:lnTo>
                  <a:pt x="4521" y="16512"/>
                </a:lnTo>
                <a:close/>
                <a:moveTo>
                  <a:pt x="5187" y="9723"/>
                </a:moveTo>
                <a:lnTo>
                  <a:pt x="6222" y="9723"/>
                </a:lnTo>
                <a:lnTo>
                  <a:pt x="6222" y="15846"/>
                </a:lnTo>
                <a:lnTo>
                  <a:pt x="5187" y="15846"/>
                </a:lnTo>
                <a:lnTo>
                  <a:pt x="5187" y="9723"/>
                </a:lnTo>
                <a:close/>
                <a:moveTo>
                  <a:pt x="7923" y="16512"/>
                </a:moveTo>
                <a:lnTo>
                  <a:pt x="10290" y="16512"/>
                </a:lnTo>
                <a:lnTo>
                  <a:pt x="10290" y="5088"/>
                </a:lnTo>
                <a:lnTo>
                  <a:pt x="7923" y="5088"/>
                </a:lnTo>
                <a:lnTo>
                  <a:pt x="7923" y="16512"/>
                </a:lnTo>
                <a:close/>
                <a:moveTo>
                  <a:pt x="8589" y="5769"/>
                </a:moveTo>
                <a:lnTo>
                  <a:pt x="9609" y="5769"/>
                </a:lnTo>
                <a:lnTo>
                  <a:pt x="9609" y="15846"/>
                </a:lnTo>
                <a:lnTo>
                  <a:pt x="8589" y="15846"/>
                </a:lnTo>
                <a:lnTo>
                  <a:pt x="8589" y="5769"/>
                </a:lnTo>
                <a:close/>
                <a:moveTo>
                  <a:pt x="11310" y="16512"/>
                </a:moveTo>
                <a:lnTo>
                  <a:pt x="13677" y="16512"/>
                </a:lnTo>
                <a:lnTo>
                  <a:pt x="13677" y="10757"/>
                </a:lnTo>
                <a:lnTo>
                  <a:pt x="11310" y="10757"/>
                </a:lnTo>
                <a:lnTo>
                  <a:pt x="11310" y="16512"/>
                </a:lnTo>
                <a:close/>
                <a:moveTo>
                  <a:pt x="11976" y="11424"/>
                </a:moveTo>
                <a:lnTo>
                  <a:pt x="13011" y="11424"/>
                </a:lnTo>
                <a:lnTo>
                  <a:pt x="13011" y="15846"/>
                </a:lnTo>
                <a:lnTo>
                  <a:pt x="11976" y="15846"/>
                </a:lnTo>
                <a:lnTo>
                  <a:pt x="11976" y="11424"/>
                </a:lnTo>
                <a:close/>
                <a:moveTo>
                  <a:pt x="14712" y="16512"/>
                </a:moveTo>
                <a:lnTo>
                  <a:pt x="17079" y="16512"/>
                </a:lnTo>
                <a:lnTo>
                  <a:pt x="17079" y="8490"/>
                </a:lnTo>
                <a:lnTo>
                  <a:pt x="14712" y="8490"/>
                </a:lnTo>
                <a:lnTo>
                  <a:pt x="14712" y="16512"/>
                </a:lnTo>
                <a:close/>
                <a:moveTo>
                  <a:pt x="15378" y="9156"/>
                </a:moveTo>
                <a:lnTo>
                  <a:pt x="16398" y="9156"/>
                </a:lnTo>
                <a:lnTo>
                  <a:pt x="16398" y="15846"/>
                </a:lnTo>
                <a:lnTo>
                  <a:pt x="15378" y="15846"/>
                </a:lnTo>
                <a:lnTo>
                  <a:pt x="15378" y="9156"/>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2" name="Shape"/>
          <p:cNvSpPr/>
          <p:nvPr/>
        </p:nvSpPr>
        <p:spPr>
          <a:xfrm>
            <a:off x="6841408"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10984" y="4776"/>
                </a:moveTo>
                <a:lnTo>
                  <a:pt x="10800" y="4677"/>
                </a:lnTo>
                <a:lnTo>
                  <a:pt x="10630" y="4776"/>
                </a:lnTo>
                <a:cubicBezTo>
                  <a:pt x="10602" y="4791"/>
                  <a:pt x="8674" y="5967"/>
                  <a:pt x="6009" y="5797"/>
                </a:cubicBezTo>
                <a:lnTo>
                  <a:pt x="5655" y="5783"/>
                </a:lnTo>
                <a:lnTo>
                  <a:pt x="5655" y="11424"/>
                </a:lnTo>
                <a:cubicBezTo>
                  <a:pt x="5655" y="15647"/>
                  <a:pt x="10488" y="17277"/>
                  <a:pt x="10701" y="17348"/>
                </a:cubicBezTo>
                <a:lnTo>
                  <a:pt x="10800" y="17376"/>
                </a:lnTo>
                <a:lnTo>
                  <a:pt x="10913" y="17348"/>
                </a:lnTo>
                <a:cubicBezTo>
                  <a:pt x="11112" y="17277"/>
                  <a:pt x="15945" y="15647"/>
                  <a:pt x="15945" y="11424"/>
                </a:cubicBezTo>
                <a:lnTo>
                  <a:pt x="15945" y="5783"/>
                </a:lnTo>
                <a:lnTo>
                  <a:pt x="15591" y="5797"/>
                </a:lnTo>
                <a:cubicBezTo>
                  <a:pt x="12926" y="5967"/>
                  <a:pt x="10998" y="4791"/>
                  <a:pt x="10984" y="4776"/>
                </a:cubicBezTo>
                <a:close/>
                <a:moveTo>
                  <a:pt x="15279" y="11424"/>
                </a:moveTo>
                <a:cubicBezTo>
                  <a:pt x="15279" y="14839"/>
                  <a:pt x="11480" y="16413"/>
                  <a:pt x="10800" y="16668"/>
                </a:cubicBezTo>
                <a:cubicBezTo>
                  <a:pt x="10120" y="16413"/>
                  <a:pt x="6335" y="14839"/>
                  <a:pt x="6335" y="11424"/>
                </a:cubicBezTo>
                <a:lnTo>
                  <a:pt x="6335" y="6491"/>
                </a:lnTo>
                <a:cubicBezTo>
                  <a:pt x="8589" y="6534"/>
                  <a:pt x="10276" y="5740"/>
                  <a:pt x="10800" y="5457"/>
                </a:cubicBezTo>
                <a:cubicBezTo>
                  <a:pt x="11339" y="5740"/>
                  <a:pt x="13025" y="6534"/>
                  <a:pt x="15279" y="6491"/>
                </a:cubicBezTo>
                <a:lnTo>
                  <a:pt x="15279" y="11424"/>
                </a:lnTo>
                <a:close/>
                <a:moveTo>
                  <a:pt x="12557" y="8617"/>
                </a:moveTo>
                <a:cubicBezTo>
                  <a:pt x="12557" y="7654"/>
                  <a:pt x="11764" y="6874"/>
                  <a:pt x="10800" y="6874"/>
                </a:cubicBezTo>
                <a:cubicBezTo>
                  <a:pt x="9836" y="6874"/>
                  <a:pt x="9057" y="7654"/>
                  <a:pt x="9057" y="8617"/>
                </a:cubicBezTo>
                <a:lnTo>
                  <a:pt x="9057" y="9992"/>
                </a:lnTo>
                <a:lnTo>
                  <a:pt x="8206" y="9992"/>
                </a:lnTo>
                <a:lnTo>
                  <a:pt x="8206" y="14046"/>
                </a:lnTo>
                <a:lnTo>
                  <a:pt x="13408" y="14046"/>
                </a:lnTo>
                <a:lnTo>
                  <a:pt x="13408" y="9992"/>
                </a:lnTo>
                <a:lnTo>
                  <a:pt x="12557" y="9992"/>
                </a:lnTo>
                <a:lnTo>
                  <a:pt x="12557" y="8617"/>
                </a:lnTo>
                <a:close/>
                <a:moveTo>
                  <a:pt x="9723" y="8617"/>
                </a:moveTo>
                <a:cubicBezTo>
                  <a:pt x="9723" y="8022"/>
                  <a:pt x="10205" y="7540"/>
                  <a:pt x="10800" y="7540"/>
                </a:cubicBezTo>
                <a:cubicBezTo>
                  <a:pt x="11395" y="7540"/>
                  <a:pt x="11891" y="8022"/>
                  <a:pt x="11891" y="8617"/>
                </a:cubicBezTo>
                <a:lnTo>
                  <a:pt x="11891" y="9992"/>
                </a:lnTo>
                <a:lnTo>
                  <a:pt x="9723" y="9992"/>
                </a:lnTo>
                <a:lnTo>
                  <a:pt x="9723" y="8617"/>
                </a:lnTo>
                <a:close/>
                <a:moveTo>
                  <a:pt x="12728" y="13380"/>
                </a:moveTo>
                <a:lnTo>
                  <a:pt x="8872" y="13380"/>
                </a:lnTo>
                <a:lnTo>
                  <a:pt x="8872" y="10658"/>
                </a:lnTo>
                <a:lnTo>
                  <a:pt x="12728" y="10658"/>
                </a:lnTo>
                <a:lnTo>
                  <a:pt x="12728" y="13380"/>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3" name="Shape"/>
          <p:cNvSpPr/>
          <p:nvPr/>
        </p:nvSpPr>
        <p:spPr>
          <a:xfrm>
            <a:off x="8661616"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8872" y="10006"/>
                </a:moveTo>
                <a:lnTo>
                  <a:pt x="8872" y="7639"/>
                </a:lnTo>
                <a:lnTo>
                  <a:pt x="7172" y="7639"/>
                </a:lnTo>
                <a:lnTo>
                  <a:pt x="7172" y="5428"/>
                </a:lnTo>
                <a:lnTo>
                  <a:pt x="6506" y="5428"/>
                </a:lnTo>
                <a:lnTo>
                  <a:pt x="6506" y="7639"/>
                </a:lnTo>
                <a:lnTo>
                  <a:pt x="4805" y="7639"/>
                </a:lnTo>
                <a:lnTo>
                  <a:pt x="4805" y="10006"/>
                </a:lnTo>
                <a:lnTo>
                  <a:pt x="6506" y="10006"/>
                </a:lnTo>
                <a:lnTo>
                  <a:pt x="6506" y="16186"/>
                </a:lnTo>
                <a:lnTo>
                  <a:pt x="7172" y="16186"/>
                </a:lnTo>
                <a:lnTo>
                  <a:pt x="7172" y="10006"/>
                </a:lnTo>
                <a:lnTo>
                  <a:pt x="8872" y="10006"/>
                </a:lnTo>
                <a:close/>
                <a:moveTo>
                  <a:pt x="5471" y="8306"/>
                </a:moveTo>
                <a:lnTo>
                  <a:pt x="8192" y="8306"/>
                </a:lnTo>
                <a:lnTo>
                  <a:pt x="8192" y="9340"/>
                </a:lnTo>
                <a:lnTo>
                  <a:pt x="5471" y="9340"/>
                </a:lnTo>
                <a:lnTo>
                  <a:pt x="5471" y="8306"/>
                </a:lnTo>
                <a:close/>
                <a:moveTo>
                  <a:pt x="15094" y="5428"/>
                </a:moveTo>
                <a:lnTo>
                  <a:pt x="14428" y="5428"/>
                </a:lnTo>
                <a:lnTo>
                  <a:pt x="14428" y="7639"/>
                </a:lnTo>
                <a:lnTo>
                  <a:pt x="12728" y="7639"/>
                </a:lnTo>
                <a:lnTo>
                  <a:pt x="12728" y="10006"/>
                </a:lnTo>
                <a:lnTo>
                  <a:pt x="14428" y="10006"/>
                </a:lnTo>
                <a:lnTo>
                  <a:pt x="14428" y="16186"/>
                </a:lnTo>
                <a:lnTo>
                  <a:pt x="15094" y="16186"/>
                </a:lnTo>
                <a:lnTo>
                  <a:pt x="15094" y="10006"/>
                </a:lnTo>
                <a:lnTo>
                  <a:pt x="16795" y="10006"/>
                </a:lnTo>
                <a:lnTo>
                  <a:pt x="16795" y="7639"/>
                </a:lnTo>
                <a:lnTo>
                  <a:pt x="15094" y="7639"/>
                </a:lnTo>
                <a:lnTo>
                  <a:pt x="15094" y="5428"/>
                </a:lnTo>
                <a:close/>
                <a:moveTo>
                  <a:pt x="16115" y="9340"/>
                </a:moveTo>
                <a:lnTo>
                  <a:pt x="13394" y="9340"/>
                </a:lnTo>
                <a:lnTo>
                  <a:pt x="13394" y="8306"/>
                </a:lnTo>
                <a:lnTo>
                  <a:pt x="16115" y="8306"/>
                </a:lnTo>
                <a:lnTo>
                  <a:pt x="16115" y="9340"/>
                </a:lnTo>
                <a:close/>
                <a:moveTo>
                  <a:pt x="11126" y="5428"/>
                </a:moveTo>
                <a:lnTo>
                  <a:pt x="10460" y="5428"/>
                </a:lnTo>
                <a:lnTo>
                  <a:pt x="10460" y="11608"/>
                </a:lnTo>
                <a:lnTo>
                  <a:pt x="8759" y="11608"/>
                </a:lnTo>
                <a:lnTo>
                  <a:pt x="8759" y="13975"/>
                </a:lnTo>
                <a:lnTo>
                  <a:pt x="10460" y="13975"/>
                </a:lnTo>
                <a:lnTo>
                  <a:pt x="10460" y="16186"/>
                </a:lnTo>
                <a:lnTo>
                  <a:pt x="11126" y="16186"/>
                </a:lnTo>
                <a:lnTo>
                  <a:pt x="11126" y="13975"/>
                </a:lnTo>
                <a:lnTo>
                  <a:pt x="12827" y="13975"/>
                </a:lnTo>
                <a:lnTo>
                  <a:pt x="12827" y="11608"/>
                </a:lnTo>
                <a:lnTo>
                  <a:pt x="11126" y="11608"/>
                </a:lnTo>
                <a:lnTo>
                  <a:pt x="11126" y="5428"/>
                </a:lnTo>
                <a:close/>
                <a:moveTo>
                  <a:pt x="12161" y="13294"/>
                </a:moveTo>
                <a:lnTo>
                  <a:pt x="9439" y="13294"/>
                </a:lnTo>
                <a:lnTo>
                  <a:pt x="9439" y="12274"/>
                </a:lnTo>
                <a:lnTo>
                  <a:pt x="12161" y="12274"/>
                </a:lnTo>
                <a:lnTo>
                  <a:pt x="12161" y="13294"/>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4" name="Shape"/>
          <p:cNvSpPr/>
          <p:nvPr/>
        </p:nvSpPr>
        <p:spPr>
          <a:xfrm>
            <a:off x="10485664"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16795" y="10474"/>
                </a:moveTo>
                <a:lnTo>
                  <a:pt x="8306" y="10474"/>
                </a:lnTo>
                <a:lnTo>
                  <a:pt x="8306" y="8306"/>
                </a:lnTo>
                <a:lnTo>
                  <a:pt x="10006" y="8306"/>
                </a:lnTo>
                <a:lnTo>
                  <a:pt x="10006" y="5372"/>
                </a:lnTo>
                <a:lnTo>
                  <a:pt x="5939" y="5372"/>
                </a:lnTo>
                <a:lnTo>
                  <a:pt x="5939" y="8306"/>
                </a:lnTo>
                <a:lnTo>
                  <a:pt x="7639" y="8306"/>
                </a:lnTo>
                <a:lnTo>
                  <a:pt x="7639" y="10474"/>
                </a:lnTo>
                <a:lnTo>
                  <a:pt x="4805" y="10474"/>
                </a:lnTo>
                <a:lnTo>
                  <a:pt x="4805" y="13294"/>
                </a:lnTo>
                <a:lnTo>
                  <a:pt x="3118" y="13294"/>
                </a:lnTo>
                <a:lnTo>
                  <a:pt x="3118" y="16228"/>
                </a:lnTo>
                <a:lnTo>
                  <a:pt x="7172" y="16228"/>
                </a:lnTo>
                <a:lnTo>
                  <a:pt x="7172" y="13294"/>
                </a:lnTo>
                <a:lnTo>
                  <a:pt x="5471" y="13294"/>
                </a:lnTo>
                <a:lnTo>
                  <a:pt x="5471" y="11140"/>
                </a:lnTo>
                <a:lnTo>
                  <a:pt x="10474" y="11140"/>
                </a:lnTo>
                <a:lnTo>
                  <a:pt x="10474" y="13294"/>
                </a:lnTo>
                <a:lnTo>
                  <a:pt x="8773" y="13294"/>
                </a:lnTo>
                <a:lnTo>
                  <a:pt x="8773" y="16228"/>
                </a:lnTo>
                <a:lnTo>
                  <a:pt x="12841" y="16228"/>
                </a:lnTo>
                <a:lnTo>
                  <a:pt x="12841" y="13294"/>
                </a:lnTo>
                <a:lnTo>
                  <a:pt x="11140" y="13294"/>
                </a:lnTo>
                <a:lnTo>
                  <a:pt x="11140" y="11140"/>
                </a:lnTo>
                <a:lnTo>
                  <a:pt x="16129" y="11140"/>
                </a:lnTo>
                <a:lnTo>
                  <a:pt x="16129" y="13294"/>
                </a:lnTo>
                <a:lnTo>
                  <a:pt x="14428" y="13294"/>
                </a:lnTo>
                <a:lnTo>
                  <a:pt x="14428" y="16228"/>
                </a:lnTo>
                <a:lnTo>
                  <a:pt x="18496" y="16228"/>
                </a:lnTo>
                <a:lnTo>
                  <a:pt x="18496" y="13294"/>
                </a:lnTo>
                <a:lnTo>
                  <a:pt x="16795" y="13294"/>
                </a:lnTo>
                <a:lnTo>
                  <a:pt x="16795" y="10474"/>
                </a:lnTo>
                <a:close/>
                <a:moveTo>
                  <a:pt x="6605" y="6052"/>
                </a:moveTo>
                <a:lnTo>
                  <a:pt x="9340" y="6052"/>
                </a:lnTo>
                <a:lnTo>
                  <a:pt x="9340" y="7639"/>
                </a:lnTo>
                <a:lnTo>
                  <a:pt x="6605" y="7639"/>
                </a:lnTo>
                <a:lnTo>
                  <a:pt x="6605" y="6052"/>
                </a:lnTo>
                <a:close/>
                <a:moveTo>
                  <a:pt x="6506" y="15562"/>
                </a:moveTo>
                <a:lnTo>
                  <a:pt x="3784" y="15562"/>
                </a:lnTo>
                <a:lnTo>
                  <a:pt x="3784" y="13975"/>
                </a:lnTo>
                <a:lnTo>
                  <a:pt x="6506" y="13975"/>
                </a:lnTo>
                <a:lnTo>
                  <a:pt x="6506" y="15562"/>
                </a:lnTo>
                <a:close/>
                <a:moveTo>
                  <a:pt x="12161" y="15562"/>
                </a:moveTo>
                <a:lnTo>
                  <a:pt x="9439" y="15562"/>
                </a:lnTo>
                <a:lnTo>
                  <a:pt x="9439" y="13975"/>
                </a:lnTo>
                <a:lnTo>
                  <a:pt x="12161" y="13975"/>
                </a:lnTo>
                <a:lnTo>
                  <a:pt x="12161" y="15562"/>
                </a:lnTo>
                <a:close/>
                <a:moveTo>
                  <a:pt x="17830" y="15562"/>
                </a:moveTo>
                <a:lnTo>
                  <a:pt x="15094" y="15562"/>
                </a:lnTo>
                <a:lnTo>
                  <a:pt x="15094" y="13975"/>
                </a:lnTo>
                <a:lnTo>
                  <a:pt x="17830" y="13975"/>
                </a:lnTo>
                <a:lnTo>
                  <a:pt x="17830" y="15562"/>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5" name="Shape"/>
          <p:cNvSpPr/>
          <p:nvPr/>
        </p:nvSpPr>
        <p:spPr>
          <a:xfrm>
            <a:off x="12305872"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16529" y="6846"/>
                </a:moveTo>
                <a:lnTo>
                  <a:pt x="14830" y="8546"/>
                </a:lnTo>
                <a:cubicBezTo>
                  <a:pt x="14631" y="8745"/>
                  <a:pt x="14306" y="8745"/>
                  <a:pt x="14107" y="8546"/>
                </a:cubicBezTo>
                <a:cubicBezTo>
                  <a:pt x="13909" y="8348"/>
                  <a:pt x="13909" y="8022"/>
                  <a:pt x="14107" y="7809"/>
                </a:cubicBezTo>
                <a:lnTo>
                  <a:pt x="15807" y="6123"/>
                </a:lnTo>
                <a:lnTo>
                  <a:pt x="15382" y="5910"/>
                </a:lnTo>
                <a:cubicBezTo>
                  <a:pt x="14362" y="5428"/>
                  <a:pt x="13130" y="5641"/>
                  <a:pt x="12337" y="6449"/>
                </a:cubicBezTo>
                <a:cubicBezTo>
                  <a:pt x="11586" y="7186"/>
                  <a:pt x="11345" y="8306"/>
                  <a:pt x="11685" y="9283"/>
                </a:cubicBezTo>
                <a:lnTo>
                  <a:pt x="11020" y="9893"/>
                </a:lnTo>
                <a:lnTo>
                  <a:pt x="9348" y="8376"/>
                </a:lnTo>
                <a:cubicBezTo>
                  <a:pt x="9150" y="8178"/>
                  <a:pt x="9037" y="7894"/>
                  <a:pt x="9037" y="7611"/>
                </a:cubicBezTo>
                <a:cubicBezTo>
                  <a:pt x="9037" y="7328"/>
                  <a:pt x="9150" y="7058"/>
                  <a:pt x="9348" y="6846"/>
                </a:cubicBezTo>
                <a:cubicBezTo>
                  <a:pt x="9702" y="6491"/>
                  <a:pt x="10297" y="6435"/>
                  <a:pt x="10708" y="6704"/>
                </a:cubicBezTo>
                <a:lnTo>
                  <a:pt x="10963" y="6846"/>
                </a:lnTo>
                <a:lnTo>
                  <a:pt x="11388" y="6406"/>
                </a:lnTo>
                <a:lnTo>
                  <a:pt x="10963" y="5981"/>
                </a:lnTo>
                <a:cubicBezTo>
                  <a:pt x="10495" y="5513"/>
                  <a:pt x="9872" y="5258"/>
                  <a:pt x="9221" y="5258"/>
                </a:cubicBezTo>
                <a:cubicBezTo>
                  <a:pt x="8569" y="5258"/>
                  <a:pt x="7946" y="5513"/>
                  <a:pt x="7479" y="5981"/>
                </a:cubicBezTo>
                <a:lnTo>
                  <a:pt x="5651" y="7809"/>
                </a:lnTo>
                <a:lnTo>
                  <a:pt x="5765" y="8022"/>
                </a:lnTo>
                <a:cubicBezTo>
                  <a:pt x="5821" y="8150"/>
                  <a:pt x="5821" y="8291"/>
                  <a:pt x="5765" y="8419"/>
                </a:cubicBezTo>
                <a:cubicBezTo>
                  <a:pt x="5651" y="8702"/>
                  <a:pt x="5326" y="8844"/>
                  <a:pt x="5071" y="8717"/>
                </a:cubicBezTo>
                <a:lnTo>
                  <a:pt x="4858" y="8603"/>
                </a:lnTo>
                <a:lnTo>
                  <a:pt x="3909" y="9553"/>
                </a:lnTo>
                <a:lnTo>
                  <a:pt x="6076" y="11721"/>
                </a:lnTo>
                <a:lnTo>
                  <a:pt x="7025" y="10786"/>
                </a:lnTo>
                <a:lnTo>
                  <a:pt x="6912" y="10559"/>
                </a:lnTo>
                <a:cubicBezTo>
                  <a:pt x="6855" y="10446"/>
                  <a:pt x="6841" y="10304"/>
                  <a:pt x="6898" y="10176"/>
                </a:cubicBezTo>
                <a:cubicBezTo>
                  <a:pt x="7039" y="9836"/>
                  <a:pt x="7479" y="9723"/>
                  <a:pt x="7748" y="9978"/>
                </a:cubicBezTo>
                <a:lnTo>
                  <a:pt x="9178" y="11565"/>
                </a:lnTo>
                <a:lnTo>
                  <a:pt x="6459" y="14031"/>
                </a:lnTo>
                <a:cubicBezTo>
                  <a:pt x="6105" y="14357"/>
                  <a:pt x="5892" y="14783"/>
                  <a:pt x="5878" y="15236"/>
                </a:cubicBezTo>
                <a:cubicBezTo>
                  <a:pt x="5878" y="15647"/>
                  <a:pt x="6034" y="16044"/>
                  <a:pt x="6331" y="16342"/>
                </a:cubicBezTo>
                <a:cubicBezTo>
                  <a:pt x="6629" y="16639"/>
                  <a:pt x="7011" y="16795"/>
                  <a:pt x="7408" y="16795"/>
                </a:cubicBezTo>
                <a:cubicBezTo>
                  <a:pt x="7422" y="16795"/>
                  <a:pt x="7436" y="16795"/>
                  <a:pt x="7450" y="16795"/>
                </a:cubicBezTo>
                <a:cubicBezTo>
                  <a:pt x="7889" y="16781"/>
                  <a:pt x="8314" y="16583"/>
                  <a:pt x="8640" y="16228"/>
                </a:cubicBezTo>
                <a:lnTo>
                  <a:pt x="11034" y="13592"/>
                </a:lnTo>
                <a:lnTo>
                  <a:pt x="13413" y="16214"/>
                </a:lnTo>
                <a:cubicBezTo>
                  <a:pt x="13753" y="16597"/>
                  <a:pt x="14192" y="16795"/>
                  <a:pt x="14646" y="16795"/>
                </a:cubicBezTo>
                <a:cubicBezTo>
                  <a:pt x="15056" y="16795"/>
                  <a:pt x="15425" y="16639"/>
                  <a:pt x="15708" y="16342"/>
                </a:cubicBezTo>
                <a:cubicBezTo>
                  <a:pt x="16019" y="16044"/>
                  <a:pt x="16175" y="15647"/>
                  <a:pt x="16161" y="15236"/>
                </a:cubicBezTo>
                <a:cubicBezTo>
                  <a:pt x="16147" y="14797"/>
                  <a:pt x="15949" y="14372"/>
                  <a:pt x="15580" y="14046"/>
                </a:cubicBezTo>
                <a:lnTo>
                  <a:pt x="12861" y="11565"/>
                </a:lnTo>
                <a:lnTo>
                  <a:pt x="13413" y="10970"/>
                </a:lnTo>
                <a:cubicBezTo>
                  <a:pt x="14376" y="11296"/>
                  <a:pt x="15467" y="11041"/>
                  <a:pt x="16204" y="10318"/>
                </a:cubicBezTo>
                <a:cubicBezTo>
                  <a:pt x="17011" y="9510"/>
                  <a:pt x="17223" y="8291"/>
                  <a:pt x="16728" y="7271"/>
                </a:cubicBezTo>
                <a:lnTo>
                  <a:pt x="16529" y="6846"/>
                </a:lnTo>
                <a:close/>
                <a:moveTo>
                  <a:pt x="8144" y="15775"/>
                </a:moveTo>
                <a:cubicBezTo>
                  <a:pt x="7946" y="16002"/>
                  <a:pt x="7691" y="16115"/>
                  <a:pt x="7436" y="16129"/>
                </a:cubicBezTo>
                <a:cubicBezTo>
                  <a:pt x="7209" y="16129"/>
                  <a:pt x="6983" y="16044"/>
                  <a:pt x="6813" y="15874"/>
                </a:cubicBezTo>
                <a:cubicBezTo>
                  <a:pt x="6643" y="15704"/>
                  <a:pt x="6544" y="15477"/>
                  <a:pt x="6558" y="15250"/>
                </a:cubicBezTo>
                <a:cubicBezTo>
                  <a:pt x="6558" y="14981"/>
                  <a:pt x="6685" y="14740"/>
                  <a:pt x="6912" y="14528"/>
                </a:cubicBezTo>
                <a:lnTo>
                  <a:pt x="9631" y="12047"/>
                </a:lnTo>
                <a:lnTo>
                  <a:pt x="10580" y="13096"/>
                </a:lnTo>
                <a:lnTo>
                  <a:pt x="8144" y="15775"/>
                </a:lnTo>
                <a:close/>
                <a:moveTo>
                  <a:pt x="15495" y="15265"/>
                </a:moveTo>
                <a:cubicBezTo>
                  <a:pt x="15495" y="15491"/>
                  <a:pt x="15410" y="15704"/>
                  <a:pt x="15240" y="15874"/>
                </a:cubicBezTo>
                <a:cubicBezTo>
                  <a:pt x="14872" y="16243"/>
                  <a:pt x="14291" y="16200"/>
                  <a:pt x="13909" y="15775"/>
                </a:cubicBezTo>
                <a:lnTo>
                  <a:pt x="8229" y="9524"/>
                </a:lnTo>
                <a:cubicBezTo>
                  <a:pt x="7988" y="9283"/>
                  <a:pt x="7705" y="9156"/>
                  <a:pt x="7394" y="9156"/>
                </a:cubicBezTo>
                <a:cubicBezTo>
                  <a:pt x="6926" y="9156"/>
                  <a:pt x="6473" y="9454"/>
                  <a:pt x="6289" y="9921"/>
                </a:cubicBezTo>
                <a:cubicBezTo>
                  <a:pt x="6190" y="10148"/>
                  <a:pt x="6175" y="10389"/>
                  <a:pt x="6232" y="10630"/>
                </a:cubicBezTo>
                <a:lnTo>
                  <a:pt x="6076" y="10786"/>
                </a:lnTo>
                <a:lnTo>
                  <a:pt x="4858" y="9553"/>
                </a:lnTo>
                <a:lnTo>
                  <a:pt x="5000" y="9397"/>
                </a:lnTo>
                <a:cubicBezTo>
                  <a:pt x="5552" y="9539"/>
                  <a:pt x="6161" y="9213"/>
                  <a:pt x="6388" y="8674"/>
                </a:cubicBezTo>
                <a:cubicBezTo>
                  <a:pt x="6487" y="8447"/>
                  <a:pt x="6501" y="8192"/>
                  <a:pt x="6445" y="7965"/>
                </a:cubicBezTo>
                <a:lnTo>
                  <a:pt x="7946" y="6449"/>
                </a:lnTo>
                <a:cubicBezTo>
                  <a:pt x="8371" y="6038"/>
                  <a:pt x="8980" y="5854"/>
                  <a:pt x="9546" y="5953"/>
                </a:cubicBezTo>
                <a:cubicBezTo>
                  <a:pt x="9292" y="6038"/>
                  <a:pt x="9065" y="6180"/>
                  <a:pt x="8881" y="6378"/>
                </a:cubicBezTo>
                <a:cubicBezTo>
                  <a:pt x="8555" y="6704"/>
                  <a:pt x="8371" y="7143"/>
                  <a:pt x="8371" y="7611"/>
                </a:cubicBezTo>
                <a:cubicBezTo>
                  <a:pt x="8371" y="8079"/>
                  <a:pt x="8555" y="8518"/>
                  <a:pt x="8895" y="8858"/>
                </a:cubicBezTo>
                <a:lnTo>
                  <a:pt x="15141" y="14542"/>
                </a:lnTo>
                <a:cubicBezTo>
                  <a:pt x="15368" y="14740"/>
                  <a:pt x="15495" y="14995"/>
                  <a:pt x="15495" y="15265"/>
                </a:cubicBezTo>
                <a:close/>
                <a:moveTo>
                  <a:pt x="15736" y="9850"/>
                </a:moveTo>
                <a:cubicBezTo>
                  <a:pt x="15141" y="10446"/>
                  <a:pt x="14221" y="10616"/>
                  <a:pt x="13456" y="10276"/>
                </a:cubicBezTo>
                <a:lnTo>
                  <a:pt x="13229" y="10176"/>
                </a:lnTo>
                <a:lnTo>
                  <a:pt x="12365" y="11126"/>
                </a:lnTo>
                <a:lnTo>
                  <a:pt x="11515" y="10346"/>
                </a:lnTo>
                <a:lnTo>
                  <a:pt x="12493" y="9454"/>
                </a:lnTo>
                <a:lnTo>
                  <a:pt x="12393" y="9227"/>
                </a:lnTo>
                <a:cubicBezTo>
                  <a:pt x="12025" y="8447"/>
                  <a:pt x="12195" y="7526"/>
                  <a:pt x="12804" y="6917"/>
                </a:cubicBezTo>
                <a:cubicBezTo>
                  <a:pt x="13286" y="6435"/>
                  <a:pt x="13966" y="6236"/>
                  <a:pt x="14617" y="6364"/>
                </a:cubicBezTo>
                <a:lnTo>
                  <a:pt x="13626" y="7342"/>
                </a:lnTo>
                <a:cubicBezTo>
                  <a:pt x="13172" y="7809"/>
                  <a:pt x="13172" y="8561"/>
                  <a:pt x="13626" y="9014"/>
                </a:cubicBezTo>
                <a:cubicBezTo>
                  <a:pt x="14093" y="9482"/>
                  <a:pt x="14844" y="9482"/>
                  <a:pt x="15311" y="9014"/>
                </a:cubicBezTo>
                <a:lnTo>
                  <a:pt x="16289" y="8036"/>
                </a:lnTo>
                <a:cubicBezTo>
                  <a:pt x="16416" y="8674"/>
                  <a:pt x="16218" y="9354"/>
                  <a:pt x="15736" y="9850"/>
                </a:cubicBezTo>
                <a:close/>
                <a:moveTo>
                  <a:pt x="0" y="21600"/>
                </a:moveTo>
                <a:lnTo>
                  <a:pt x="21600" y="21600"/>
                </a:lnTo>
                <a:lnTo>
                  <a:pt x="21600" y="0"/>
                </a:lnTo>
                <a:lnTo>
                  <a:pt x="0" y="0"/>
                </a:lnTo>
                <a:lnTo>
                  <a:pt x="0" y="21600"/>
                </a:lnTo>
                <a:close/>
                <a:moveTo>
                  <a:pt x="680" y="666"/>
                </a:moveTo>
                <a:lnTo>
                  <a:pt x="20934" y="666"/>
                </a:lnTo>
                <a:lnTo>
                  <a:pt x="20934" y="20934"/>
                </a:lnTo>
                <a:lnTo>
                  <a:pt x="680" y="20934"/>
                </a:lnTo>
                <a:lnTo>
                  <a:pt x="680"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6" name="Shape"/>
          <p:cNvSpPr/>
          <p:nvPr/>
        </p:nvSpPr>
        <p:spPr>
          <a:xfrm>
            <a:off x="14131839"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8816" y="11310"/>
                </a:moveTo>
                <a:lnTo>
                  <a:pt x="10361" y="13068"/>
                </a:lnTo>
                <a:lnTo>
                  <a:pt x="8674" y="14995"/>
                </a:lnTo>
                <a:lnTo>
                  <a:pt x="6279" y="14995"/>
                </a:lnTo>
                <a:lnTo>
                  <a:pt x="6279" y="15661"/>
                </a:lnTo>
                <a:lnTo>
                  <a:pt x="8972" y="15661"/>
                </a:lnTo>
                <a:lnTo>
                  <a:pt x="10800" y="13578"/>
                </a:lnTo>
                <a:lnTo>
                  <a:pt x="12628" y="15661"/>
                </a:lnTo>
                <a:lnTo>
                  <a:pt x="15321" y="15661"/>
                </a:lnTo>
                <a:lnTo>
                  <a:pt x="15321" y="14995"/>
                </a:lnTo>
                <a:lnTo>
                  <a:pt x="12940" y="14995"/>
                </a:lnTo>
                <a:lnTo>
                  <a:pt x="11239" y="13068"/>
                </a:lnTo>
                <a:lnTo>
                  <a:pt x="12784" y="11310"/>
                </a:lnTo>
                <a:lnTo>
                  <a:pt x="14613" y="13408"/>
                </a:lnTo>
                <a:lnTo>
                  <a:pt x="17306" y="13408"/>
                </a:lnTo>
                <a:lnTo>
                  <a:pt x="17306" y="12728"/>
                </a:lnTo>
                <a:lnTo>
                  <a:pt x="14910" y="12728"/>
                </a:lnTo>
                <a:lnTo>
                  <a:pt x="13224" y="10800"/>
                </a:lnTo>
                <a:lnTo>
                  <a:pt x="14910" y="8872"/>
                </a:lnTo>
                <a:lnTo>
                  <a:pt x="17306" y="8872"/>
                </a:lnTo>
                <a:lnTo>
                  <a:pt x="17306" y="8206"/>
                </a:lnTo>
                <a:lnTo>
                  <a:pt x="14613" y="8206"/>
                </a:lnTo>
                <a:lnTo>
                  <a:pt x="12784" y="10290"/>
                </a:lnTo>
                <a:lnTo>
                  <a:pt x="11239" y="8532"/>
                </a:lnTo>
                <a:lnTo>
                  <a:pt x="12926" y="6605"/>
                </a:lnTo>
                <a:lnTo>
                  <a:pt x="15321" y="6605"/>
                </a:lnTo>
                <a:lnTo>
                  <a:pt x="15321" y="5939"/>
                </a:lnTo>
                <a:lnTo>
                  <a:pt x="12628" y="5939"/>
                </a:lnTo>
                <a:lnTo>
                  <a:pt x="10800" y="8036"/>
                </a:lnTo>
                <a:lnTo>
                  <a:pt x="8972" y="5939"/>
                </a:lnTo>
                <a:lnTo>
                  <a:pt x="6279" y="5939"/>
                </a:lnTo>
                <a:lnTo>
                  <a:pt x="6279" y="6605"/>
                </a:lnTo>
                <a:lnTo>
                  <a:pt x="8674" y="6605"/>
                </a:lnTo>
                <a:lnTo>
                  <a:pt x="10361" y="8532"/>
                </a:lnTo>
                <a:lnTo>
                  <a:pt x="8816" y="10290"/>
                </a:lnTo>
                <a:lnTo>
                  <a:pt x="6987" y="8206"/>
                </a:lnTo>
                <a:lnTo>
                  <a:pt x="4294" y="8206"/>
                </a:lnTo>
                <a:lnTo>
                  <a:pt x="4294" y="8872"/>
                </a:lnTo>
                <a:lnTo>
                  <a:pt x="6690" y="8872"/>
                </a:lnTo>
                <a:lnTo>
                  <a:pt x="8376" y="10800"/>
                </a:lnTo>
                <a:lnTo>
                  <a:pt x="6690" y="12713"/>
                </a:lnTo>
                <a:lnTo>
                  <a:pt x="4294" y="12713"/>
                </a:lnTo>
                <a:lnTo>
                  <a:pt x="4294" y="13380"/>
                </a:lnTo>
                <a:lnTo>
                  <a:pt x="6987" y="13380"/>
                </a:lnTo>
                <a:lnTo>
                  <a:pt x="8816" y="11310"/>
                </a:lnTo>
                <a:close/>
                <a:moveTo>
                  <a:pt x="10800" y="9043"/>
                </a:moveTo>
                <a:lnTo>
                  <a:pt x="12331" y="10800"/>
                </a:lnTo>
                <a:lnTo>
                  <a:pt x="10800" y="12557"/>
                </a:lnTo>
                <a:lnTo>
                  <a:pt x="9255" y="10800"/>
                </a:lnTo>
                <a:lnTo>
                  <a:pt x="10800" y="9043"/>
                </a:lnTo>
                <a:close/>
                <a:moveTo>
                  <a:pt x="0" y="0"/>
                </a:moveTo>
                <a:lnTo>
                  <a:pt x="0" y="21600"/>
                </a:lnTo>
                <a:lnTo>
                  <a:pt x="21600" y="21600"/>
                </a:lnTo>
                <a:lnTo>
                  <a:pt x="21600" y="0"/>
                </a:lnTo>
                <a:lnTo>
                  <a:pt x="0" y="0"/>
                </a:lnTo>
                <a:close/>
                <a:moveTo>
                  <a:pt x="20934" y="20934"/>
                </a:moveTo>
                <a:lnTo>
                  <a:pt x="666" y="20934"/>
                </a:lnTo>
                <a:lnTo>
                  <a:pt x="666" y="666"/>
                </a:lnTo>
                <a:lnTo>
                  <a:pt x="20934" y="666"/>
                </a:lnTo>
                <a:lnTo>
                  <a:pt x="20934" y="2093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7" name="Shape"/>
          <p:cNvSpPr/>
          <p:nvPr/>
        </p:nvSpPr>
        <p:spPr>
          <a:xfrm>
            <a:off x="15953968" y="8235364"/>
            <a:ext cx="1320127" cy="1320127"/>
          </a:xfrm>
          <a:custGeom>
            <a:avLst/>
            <a:gdLst/>
            <a:ahLst/>
            <a:cxnLst>
              <a:cxn ang="0">
                <a:pos x="wd2" y="hd2"/>
              </a:cxn>
              <a:cxn ang="5400000">
                <a:pos x="wd2" y="hd2"/>
              </a:cxn>
              <a:cxn ang="10800000">
                <a:pos x="wd2" y="hd2"/>
              </a:cxn>
              <a:cxn ang="16200000">
                <a:pos x="wd2" y="hd2"/>
              </a:cxn>
            </a:cxnLst>
            <a:rect l="0" t="0" r="r" b="b"/>
            <a:pathLst>
              <a:path w="21600" h="21600" extrusionOk="0">
                <a:moveTo>
                  <a:pt x="4542" y="15064"/>
                </a:moveTo>
                <a:lnTo>
                  <a:pt x="17058" y="15064"/>
                </a:lnTo>
                <a:lnTo>
                  <a:pt x="17058" y="6536"/>
                </a:lnTo>
                <a:lnTo>
                  <a:pt x="4542" y="6536"/>
                </a:lnTo>
                <a:lnTo>
                  <a:pt x="4542" y="15064"/>
                </a:lnTo>
                <a:close/>
                <a:moveTo>
                  <a:pt x="10793" y="12074"/>
                </a:moveTo>
                <a:lnTo>
                  <a:pt x="11918" y="11163"/>
                </a:lnTo>
                <a:lnTo>
                  <a:pt x="15976" y="14495"/>
                </a:lnTo>
                <a:lnTo>
                  <a:pt x="5624" y="14495"/>
                </a:lnTo>
                <a:lnTo>
                  <a:pt x="9682" y="11163"/>
                </a:lnTo>
                <a:lnTo>
                  <a:pt x="10793" y="12074"/>
                </a:lnTo>
                <a:close/>
                <a:moveTo>
                  <a:pt x="12359" y="10793"/>
                </a:moveTo>
                <a:lnTo>
                  <a:pt x="16488" y="7418"/>
                </a:lnTo>
                <a:lnTo>
                  <a:pt x="16488" y="14182"/>
                </a:lnTo>
                <a:lnTo>
                  <a:pt x="12359" y="10793"/>
                </a:lnTo>
                <a:close/>
                <a:moveTo>
                  <a:pt x="10793" y="11334"/>
                </a:moveTo>
                <a:lnTo>
                  <a:pt x="5624" y="7105"/>
                </a:lnTo>
                <a:lnTo>
                  <a:pt x="15976" y="7105"/>
                </a:lnTo>
                <a:lnTo>
                  <a:pt x="10793" y="11334"/>
                </a:lnTo>
                <a:close/>
                <a:moveTo>
                  <a:pt x="9241" y="10793"/>
                </a:moveTo>
                <a:lnTo>
                  <a:pt x="5112" y="14182"/>
                </a:lnTo>
                <a:lnTo>
                  <a:pt x="5112" y="7418"/>
                </a:lnTo>
                <a:lnTo>
                  <a:pt x="9241" y="10793"/>
                </a:lnTo>
                <a:close/>
                <a:moveTo>
                  <a:pt x="0" y="21600"/>
                </a:moveTo>
                <a:lnTo>
                  <a:pt x="21600" y="21600"/>
                </a:lnTo>
                <a:lnTo>
                  <a:pt x="21600" y="0"/>
                </a:lnTo>
                <a:lnTo>
                  <a:pt x="0" y="0"/>
                </a:lnTo>
                <a:lnTo>
                  <a:pt x="0" y="21600"/>
                </a:lnTo>
                <a:close/>
                <a:moveTo>
                  <a:pt x="570" y="570"/>
                </a:moveTo>
                <a:lnTo>
                  <a:pt x="21030" y="570"/>
                </a:lnTo>
                <a:lnTo>
                  <a:pt x="21030" y="21030"/>
                </a:lnTo>
                <a:lnTo>
                  <a:pt x="570" y="21030"/>
                </a:lnTo>
                <a:lnTo>
                  <a:pt x="570" y="5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8" name="Shape"/>
          <p:cNvSpPr/>
          <p:nvPr/>
        </p:nvSpPr>
        <p:spPr>
          <a:xfrm>
            <a:off x="18068255"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moveTo>
                  <a:pt x="17589" y="8646"/>
                </a:moveTo>
                <a:lnTo>
                  <a:pt x="17447" y="8674"/>
                </a:lnTo>
                <a:cubicBezTo>
                  <a:pt x="17461" y="8447"/>
                  <a:pt x="17504" y="8206"/>
                  <a:pt x="17532" y="7965"/>
                </a:cubicBezTo>
                <a:cubicBezTo>
                  <a:pt x="17660" y="6888"/>
                  <a:pt x="17802" y="5683"/>
                  <a:pt x="16852" y="4748"/>
                </a:cubicBezTo>
                <a:cubicBezTo>
                  <a:pt x="15902" y="3813"/>
                  <a:pt x="14698" y="3954"/>
                  <a:pt x="13635" y="4082"/>
                </a:cubicBezTo>
                <a:cubicBezTo>
                  <a:pt x="13394" y="4110"/>
                  <a:pt x="13153" y="4139"/>
                  <a:pt x="12926" y="4153"/>
                </a:cubicBezTo>
                <a:lnTo>
                  <a:pt x="12954" y="4011"/>
                </a:lnTo>
                <a:lnTo>
                  <a:pt x="12643" y="3926"/>
                </a:lnTo>
                <a:cubicBezTo>
                  <a:pt x="11452" y="3600"/>
                  <a:pt x="10148" y="3600"/>
                  <a:pt x="8957" y="3926"/>
                </a:cubicBezTo>
                <a:lnTo>
                  <a:pt x="8646" y="4011"/>
                </a:lnTo>
                <a:lnTo>
                  <a:pt x="8674" y="4153"/>
                </a:lnTo>
                <a:cubicBezTo>
                  <a:pt x="8447" y="4139"/>
                  <a:pt x="8206" y="4110"/>
                  <a:pt x="7951" y="4082"/>
                </a:cubicBezTo>
                <a:cubicBezTo>
                  <a:pt x="6888" y="3940"/>
                  <a:pt x="5669" y="3798"/>
                  <a:pt x="4734" y="4748"/>
                </a:cubicBezTo>
                <a:cubicBezTo>
                  <a:pt x="3813" y="5698"/>
                  <a:pt x="3954" y="6902"/>
                  <a:pt x="4068" y="7965"/>
                </a:cubicBezTo>
                <a:cubicBezTo>
                  <a:pt x="4110" y="8206"/>
                  <a:pt x="4139" y="8447"/>
                  <a:pt x="4153" y="8674"/>
                </a:cubicBezTo>
                <a:lnTo>
                  <a:pt x="3997" y="8646"/>
                </a:lnTo>
                <a:lnTo>
                  <a:pt x="3912" y="8957"/>
                </a:lnTo>
                <a:cubicBezTo>
                  <a:pt x="3756" y="9567"/>
                  <a:pt x="3671" y="10176"/>
                  <a:pt x="3671" y="10800"/>
                </a:cubicBezTo>
                <a:cubicBezTo>
                  <a:pt x="3671" y="11424"/>
                  <a:pt x="3756" y="12047"/>
                  <a:pt x="3912" y="12643"/>
                </a:cubicBezTo>
                <a:lnTo>
                  <a:pt x="3997" y="12969"/>
                </a:lnTo>
                <a:lnTo>
                  <a:pt x="4153" y="12926"/>
                </a:lnTo>
                <a:cubicBezTo>
                  <a:pt x="4124" y="13167"/>
                  <a:pt x="4096" y="13408"/>
                  <a:pt x="4068" y="13649"/>
                </a:cubicBezTo>
                <a:cubicBezTo>
                  <a:pt x="3940" y="14712"/>
                  <a:pt x="3798" y="15931"/>
                  <a:pt x="4748" y="16866"/>
                </a:cubicBezTo>
                <a:cubicBezTo>
                  <a:pt x="5357" y="17461"/>
                  <a:pt x="6080" y="17617"/>
                  <a:pt x="6789" y="17617"/>
                </a:cubicBezTo>
                <a:cubicBezTo>
                  <a:pt x="7186" y="17617"/>
                  <a:pt x="7583" y="17575"/>
                  <a:pt x="7965" y="17532"/>
                </a:cubicBezTo>
                <a:cubicBezTo>
                  <a:pt x="8206" y="17504"/>
                  <a:pt x="8447" y="17476"/>
                  <a:pt x="8674" y="17461"/>
                </a:cubicBezTo>
                <a:lnTo>
                  <a:pt x="8646" y="17603"/>
                </a:lnTo>
                <a:lnTo>
                  <a:pt x="8957" y="17688"/>
                </a:lnTo>
                <a:cubicBezTo>
                  <a:pt x="9553" y="17844"/>
                  <a:pt x="10176" y="17929"/>
                  <a:pt x="10800" y="17929"/>
                </a:cubicBezTo>
                <a:cubicBezTo>
                  <a:pt x="11424" y="17929"/>
                  <a:pt x="12047" y="17844"/>
                  <a:pt x="12643" y="17688"/>
                </a:cubicBezTo>
                <a:lnTo>
                  <a:pt x="12954" y="17603"/>
                </a:lnTo>
                <a:lnTo>
                  <a:pt x="12926" y="17461"/>
                </a:lnTo>
                <a:cubicBezTo>
                  <a:pt x="13153" y="17476"/>
                  <a:pt x="13394" y="17504"/>
                  <a:pt x="13649" y="17532"/>
                </a:cubicBezTo>
                <a:cubicBezTo>
                  <a:pt x="14031" y="17575"/>
                  <a:pt x="14428" y="17631"/>
                  <a:pt x="14825" y="17631"/>
                </a:cubicBezTo>
                <a:cubicBezTo>
                  <a:pt x="15534" y="17631"/>
                  <a:pt x="16257" y="17476"/>
                  <a:pt x="16852" y="16866"/>
                </a:cubicBezTo>
                <a:cubicBezTo>
                  <a:pt x="17787" y="15917"/>
                  <a:pt x="17646" y="14712"/>
                  <a:pt x="17518" y="13649"/>
                </a:cubicBezTo>
                <a:cubicBezTo>
                  <a:pt x="17490" y="13394"/>
                  <a:pt x="17461" y="13153"/>
                  <a:pt x="17447" y="12926"/>
                </a:cubicBezTo>
                <a:lnTo>
                  <a:pt x="17589" y="12969"/>
                </a:lnTo>
                <a:lnTo>
                  <a:pt x="17674" y="12643"/>
                </a:lnTo>
                <a:cubicBezTo>
                  <a:pt x="17844" y="12047"/>
                  <a:pt x="17929" y="11424"/>
                  <a:pt x="17929" y="10800"/>
                </a:cubicBezTo>
                <a:cubicBezTo>
                  <a:pt x="17929" y="10176"/>
                  <a:pt x="17844" y="9567"/>
                  <a:pt x="17674" y="8957"/>
                </a:cubicBezTo>
                <a:lnTo>
                  <a:pt x="17589" y="8646"/>
                </a:lnTo>
                <a:close/>
                <a:moveTo>
                  <a:pt x="7413" y="11438"/>
                </a:moveTo>
                <a:lnTo>
                  <a:pt x="4479" y="12161"/>
                </a:lnTo>
                <a:cubicBezTo>
                  <a:pt x="4394" y="11707"/>
                  <a:pt x="4337" y="11254"/>
                  <a:pt x="4337" y="10800"/>
                </a:cubicBezTo>
                <a:cubicBezTo>
                  <a:pt x="4337" y="10346"/>
                  <a:pt x="4394" y="9893"/>
                  <a:pt x="4479" y="9454"/>
                </a:cubicBezTo>
                <a:lnTo>
                  <a:pt x="7413" y="10176"/>
                </a:lnTo>
                <a:cubicBezTo>
                  <a:pt x="7370" y="10375"/>
                  <a:pt x="7356" y="10587"/>
                  <a:pt x="7356" y="10800"/>
                </a:cubicBezTo>
                <a:cubicBezTo>
                  <a:pt x="7356" y="11013"/>
                  <a:pt x="7370" y="11225"/>
                  <a:pt x="7413" y="11438"/>
                </a:cubicBezTo>
                <a:close/>
                <a:moveTo>
                  <a:pt x="7597" y="9539"/>
                </a:moveTo>
                <a:lnTo>
                  <a:pt x="5216" y="8943"/>
                </a:lnTo>
                <a:cubicBezTo>
                  <a:pt x="5797" y="7186"/>
                  <a:pt x="7186" y="5797"/>
                  <a:pt x="8943" y="5216"/>
                </a:cubicBezTo>
                <a:lnTo>
                  <a:pt x="9524" y="7597"/>
                </a:lnTo>
                <a:cubicBezTo>
                  <a:pt x="8646" y="7951"/>
                  <a:pt x="7951" y="8660"/>
                  <a:pt x="7597" y="9539"/>
                </a:cubicBezTo>
                <a:close/>
                <a:moveTo>
                  <a:pt x="7597" y="12076"/>
                </a:moveTo>
                <a:cubicBezTo>
                  <a:pt x="7951" y="12954"/>
                  <a:pt x="8646" y="13663"/>
                  <a:pt x="9524" y="14003"/>
                </a:cubicBezTo>
                <a:lnTo>
                  <a:pt x="8943" y="16398"/>
                </a:lnTo>
                <a:cubicBezTo>
                  <a:pt x="7186" y="15803"/>
                  <a:pt x="5797" y="14414"/>
                  <a:pt x="5216" y="12671"/>
                </a:cubicBezTo>
                <a:lnTo>
                  <a:pt x="7597" y="12076"/>
                </a:lnTo>
                <a:close/>
                <a:moveTo>
                  <a:pt x="8022" y="10800"/>
                </a:moveTo>
                <a:cubicBezTo>
                  <a:pt x="8022" y="9269"/>
                  <a:pt x="9269" y="8022"/>
                  <a:pt x="10800" y="8022"/>
                </a:cubicBezTo>
                <a:cubicBezTo>
                  <a:pt x="12331" y="8022"/>
                  <a:pt x="13578" y="9269"/>
                  <a:pt x="13578" y="10800"/>
                </a:cubicBezTo>
                <a:cubicBezTo>
                  <a:pt x="13578" y="12331"/>
                  <a:pt x="12331" y="13578"/>
                  <a:pt x="10800" y="13578"/>
                </a:cubicBezTo>
                <a:cubicBezTo>
                  <a:pt x="9269" y="13578"/>
                  <a:pt x="8022" y="12331"/>
                  <a:pt x="8022" y="10800"/>
                </a:cubicBezTo>
                <a:close/>
                <a:moveTo>
                  <a:pt x="14187" y="10176"/>
                </a:moveTo>
                <a:lnTo>
                  <a:pt x="17107" y="9454"/>
                </a:lnTo>
                <a:cubicBezTo>
                  <a:pt x="17206" y="9893"/>
                  <a:pt x="17249" y="10346"/>
                  <a:pt x="17249" y="10800"/>
                </a:cubicBezTo>
                <a:cubicBezTo>
                  <a:pt x="17249" y="11254"/>
                  <a:pt x="17206" y="11707"/>
                  <a:pt x="17107" y="12161"/>
                </a:cubicBezTo>
                <a:lnTo>
                  <a:pt x="14187" y="11438"/>
                </a:lnTo>
                <a:cubicBezTo>
                  <a:pt x="14230" y="11225"/>
                  <a:pt x="14244" y="11013"/>
                  <a:pt x="14244" y="10800"/>
                </a:cubicBezTo>
                <a:cubicBezTo>
                  <a:pt x="14244" y="10587"/>
                  <a:pt x="14230" y="10375"/>
                  <a:pt x="14187" y="10176"/>
                </a:cubicBezTo>
                <a:close/>
                <a:moveTo>
                  <a:pt x="14003" y="9539"/>
                </a:moveTo>
                <a:cubicBezTo>
                  <a:pt x="13649" y="8660"/>
                  <a:pt x="12954" y="7951"/>
                  <a:pt x="12076" y="7597"/>
                </a:cubicBezTo>
                <a:lnTo>
                  <a:pt x="12657" y="5216"/>
                </a:lnTo>
                <a:cubicBezTo>
                  <a:pt x="14414" y="5797"/>
                  <a:pt x="15803" y="7186"/>
                  <a:pt x="16384" y="8943"/>
                </a:cubicBezTo>
                <a:lnTo>
                  <a:pt x="14003" y="9539"/>
                </a:lnTo>
                <a:close/>
                <a:moveTo>
                  <a:pt x="14003" y="12076"/>
                </a:moveTo>
                <a:lnTo>
                  <a:pt x="16384" y="12671"/>
                </a:lnTo>
                <a:cubicBezTo>
                  <a:pt x="15803" y="14414"/>
                  <a:pt x="14414" y="15803"/>
                  <a:pt x="12657" y="16398"/>
                </a:cubicBezTo>
                <a:lnTo>
                  <a:pt x="12076" y="14003"/>
                </a:lnTo>
                <a:cubicBezTo>
                  <a:pt x="12954" y="13663"/>
                  <a:pt x="13649" y="12954"/>
                  <a:pt x="14003" y="12076"/>
                </a:cubicBezTo>
                <a:close/>
                <a:moveTo>
                  <a:pt x="13720" y="4748"/>
                </a:moveTo>
                <a:cubicBezTo>
                  <a:pt x="14712" y="4620"/>
                  <a:pt x="15661" y="4507"/>
                  <a:pt x="16384" y="5216"/>
                </a:cubicBezTo>
                <a:cubicBezTo>
                  <a:pt x="17093" y="5924"/>
                  <a:pt x="16980" y="6874"/>
                  <a:pt x="16866" y="7880"/>
                </a:cubicBezTo>
                <a:cubicBezTo>
                  <a:pt x="16852" y="7994"/>
                  <a:pt x="16838" y="8107"/>
                  <a:pt x="16824" y="8220"/>
                </a:cubicBezTo>
                <a:cubicBezTo>
                  <a:pt x="16157" y="6676"/>
                  <a:pt x="14924" y="5443"/>
                  <a:pt x="13394" y="4776"/>
                </a:cubicBezTo>
                <a:cubicBezTo>
                  <a:pt x="13493" y="4762"/>
                  <a:pt x="13606" y="4762"/>
                  <a:pt x="13720" y="4748"/>
                </a:cubicBezTo>
                <a:close/>
                <a:moveTo>
                  <a:pt x="12146" y="4493"/>
                </a:moveTo>
                <a:lnTo>
                  <a:pt x="11424" y="7413"/>
                </a:lnTo>
                <a:cubicBezTo>
                  <a:pt x="11225" y="7384"/>
                  <a:pt x="11013" y="7356"/>
                  <a:pt x="10800" y="7356"/>
                </a:cubicBezTo>
                <a:cubicBezTo>
                  <a:pt x="10587" y="7356"/>
                  <a:pt x="10375" y="7384"/>
                  <a:pt x="10176" y="7413"/>
                </a:cubicBezTo>
                <a:lnTo>
                  <a:pt x="9454" y="4493"/>
                </a:lnTo>
                <a:cubicBezTo>
                  <a:pt x="10332" y="4294"/>
                  <a:pt x="11268" y="4294"/>
                  <a:pt x="12146" y="4493"/>
                </a:cubicBezTo>
                <a:close/>
                <a:moveTo>
                  <a:pt x="5216" y="5216"/>
                </a:moveTo>
                <a:cubicBezTo>
                  <a:pt x="5924" y="4507"/>
                  <a:pt x="6874" y="4620"/>
                  <a:pt x="7880" y="4734"/>
                </a:cubicBezTo>
                <a:cubicBezTo>
                  <a:pt x="7980" y="4748"/>
                  <a:pt x="8093" y="4762"/>
                  <a:pt x="8206" y="4776"/>
                </a:cubicBezTo>
                <a:cubicBezTo>
                  <a:pt x="6676" y="5443"/>
                  <a:pt x="5443" y="6676"/>
                  <a:pt x="4776" y="8206"/>
                </a:cubicBezTo>
                <a:cubicBezTo>
                  <a:pt x="4762" y="8107"/>
                  <a:pt x="4748" y="7994"/>
                  <a:pt x="4734" y="7880"/>
                </a:cubicBezTo>
                <a:cubicBezTo>
                  <a:pt x="4620" y="6888"/>
                  <a:pt x="4507" y="5939"/>
                  <a:pt x="5216" y="5216"/>
                </a:cubicBezTo>
                <a:close/>
                <a:moveTo>
                  <a:pt x="7880" y="16866"/>
                </a:moveTo>
                <a:cubicBezTo>
                  <a:pt x="6874" y="16980"/>
                  <a:pt x="5939" y="17093"/>
                  <a:pt x="5216" y="16384"/>
                </a:cubicBezTo>
                <a:cubicBezTo>
                  <a:pt x="4493" y="15676"/>
                  <a:pt x="4620" y="14740"/>
                  <a:pt x="4734" y="13734"/>
                </a:cubicBezTo>
                <a:cubicBezTo>
                  <a:pt x="4748" y="13620"/>
                  <a:pt x="4762" y="13507"/>
                  <a:pt x="4776" y="13394"/>
                </a:cubicBezTo>
                <a:cubicBezTo>
                  <a:pt x="5443" y="14924"/>
                  <a:pt x="6676" y="16157"/>
                  <a:pt x="8206" y="16824"/>
                </a:cubicBezTo>
                <a:cubicBezTo>
                  <a:pt x="8093" y="16838"/>
                  <a:pt x="7994" y="16852"/>
                  <a:pt x="7880" y="16866"/>
                </a:cubicBezTo>
                <a:close/>
                <a:moveTo>
                  <a:pt x="9454" y="17121"/>
                </a:moveTo>
                <a:lnTo>
                  <a:pt x="10176" y="14187"/>
                </a:lnTo>
                <a:cubicBezTo>
                  <a:pt x="10375" y="14230"/>
                  <a:pt x="10587" y="14244"/>
                  <a:pt x="10800" y="14244"/>
                </a:cubicBezTo>
                <a:cubicBezTo>
                  <a:pt x="11013" y="14244"/>
                  <a:pt x="11225" y="14230"/>
                  <a:pt x="11424" y="14187"/>
                </a:cubicBezTo>
                <a:lnTo>
                  <a:pt x="12146" y="17121"/>
                </a:lnTo>
                <a:cubicBezTo>
                  <a:pt x="11268" y="17306"/>
                  <a:pt x="10332" y="17306"/>
                  <a:pt x="9454" y="17121"/>
                </a:cubicBezTo>
                <a:close/>
                <a:moveTo>
                  <a:pt x="16384" y="16384"/>
                </a:moveTo>
                <a:cubicBezTo>
                  <a:pt x="15676" y="17107"/>
                  <a:pt x="14726" y="16994"/>
                  <a:pt x="13720" y="16866"/>
                </a:cubicBezTo>
                <a:cubicBezTo>
                  <a:pt x="13620" y="16852"/>
                  <a:pt x="13507" y="16838"/>
                  <a:pt x="13394" y="16824"/>
                </a:cubicBezTo>
                <a:cubicBezTo>
                  <a:pt x="14924" y="16172"/>
                  <a:pt x="16157" y="14924"/>
                  <a:pt x="16824" y="13394"/>
                </a:cubicBezTo>
                <a:cubicBezTo>
                  <a:pt x="16838" y="13507"/>
                  <a:pt x="16852" y="13606"/>
                  <a:pt x="16866" y="13720"/>
                </a:cubicBezTo>
                <a:cubicBezTo>
                  <a:pt x="16980" y="14726"/>
                  <a:pt x="17093" y="15676"/>
                  <a:pt x="16384" y="1638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9" name="Shape"/>
          <p:cNvSpPr/>
          <p:nvPr/>
        </p:nvSpPr>
        <p:spPr>
          <a:xfrm>
            <a:off x="1117736" y="9952846"/>
            <a:ext cx="1327805" cy="1327807"/>
          </a:xfrm>
          <a:custGeom>
            <a:avLst/>
            <a:gdLst/>
            <a:ahLst/>
            <a:cxnLst>
              <a:cxn ang="0">
                <a:pos x="wd2" y="hd2"/>
              </a:cxn>
              <a:cxn ang="5400000">
                <a:pos x="wd2" y="hd2"/>
              </a:cxn>
              <a:cxn ang="10800000">
                <a:pos x="wd2" y="hd2"/>
              </a:cxn>
              <a:cxn ang="16200000">
                <a:pos x="wd2" y="hd2"/>
              </a:cxn>
            </a:cxnLst>
            <a:rect l="0" t="0" r="r" b="b"/>
            <a:pathLst>
              <a:path w="21600" h="21600" extrusionOk="0">
                <a:moveTo>
                  <a:pt x="11027" y="11976"/>
                </a:moveTo>
                <a:lnTo>
                  <a:pt x="15094" y="11976"/>
                </a:lnTo>
                <a:lnTo>
                  <a:pt x="15094" y="10176"/>
                </a:lnTo>
                <a:lnTo>
                  <a:pt x="11027" y="10176"/>
                </a:lnTo>
                <a:lnTo>
                  <a:pt x="11027" y="11976"/>
                </a:lnTo>
                <a:close/>
                <a:moveTo>
                  <a:pt x="11693" y="10843"/>
                </a:moveTo>
                <a:lnTo>
                  <a:pt x="14428" y="10843"/>
                </a:lnTo>
                <a:lnTo>
                  <a:pt x="14428" y="11310"/>
                </a:lnTo>
                <a:lnTo>
                  <a:pt x="11693" y="11310"/>
                </a:lnTo>
                <a:lnTo>
                  <a:pt x="11693" y="10843"/>
                </a:lnTo>
                <a:close/>
                <a:moveTo>
                  <a:pt x="6506" y="11976"/>
                </a:moveTo>
                <a:lnTo>
                  <a:pt x="10573" y="11976"/>
                </a:lnTo>
                <a:lnTo>
                  <a:pt x="10573" y="10176"/>
                </a:lnTo>
                <a:lnTo>
                  <a:pt x="6506" y="10176"/>
                </a:lnTo>
                <a:lnTo>
                  <a:pt x="6506" y="11976"/>
                </a:lnTo>
                <a:close/>
                <a:moveTo>
                  <a:pt x="7172" y="10843"/>
                </a:moveTo>
                <a:lnTo>
                  <a:pt x="9893" y="10843"/>
                </a:lnTo>
                <a:lnTo>
                  <a:pt x="9893" y="11310"/>
                </a:lnTo>
                <a:lnTo>
                  <a:pt x="7172" y="11310"/>
                </a:lnTo>
                <a:lnTo>
                  <a:pt x="7172" y="10843"/>
                </a:lnTo>
                <a:close/>
                <a:moveTo>
                  <a:pt x="11027" y="9439"/>
                </a:moveTo>
                <a:lnTo>
                  <a:pt x="15094" y="9439"/>
                </a:lnTo>
                <a:lnTo>
                  <a:pt x="15094" y="7639"/>
                </a:lnTo>
                <a:lnTo>
                  <a:pt x="11027" y="7639"/>
                </a:lnTo>
                <a:lnTo>
                  <a:pt x="11027" y="9439"/>
                </a:lnTo>
                <a:close/>
                <a:moveTo>
                  <a:pt x="11693" y="8306"/>
                </a:moveTo>
                <a:lnTo>
                  <a:pt x="14428" y="8306"/>
                </a:lnTo>
                <a:lnTo>
                  <a:pt x="14428" y="8759"/>
                </a:lnTo>
                <a:lnTo>
                  <a:pt x="11693" y="8759"/>
                </a:lnTo>
                <a:lnTo>
                  <a:pt x="11693" y="8306"/>
                </a:lnTo>
                <a:close/>
                <a:moveTo>
                  <a:pt x="6506" y="9439"/>
                </a:moveTo>
                <a:lnTo>
                  <a:pt x="10573" y="9439"/>
                </a:lnTo>
                <a:lnTo>
                  <a:pt x="10573" y="7639"/>
                </a:lnTo>
                <a:lnTo>
                  <a:pt x="6506" y="7639"/>
                </a:lnTo>
                <a:lnTo>
                  <a:pt x="6506" y="9439"/>
                </a:lnTo>
                <a:close/>
                <a:moveTo>
                  <a:pt x="7172" y="8306"/>
                </a:moveTo>
                <a:lnTo>
                  <a:pt x="9893" y="8306"/>
                </a:lnTo>
                <a:lnTo>
                  <a:pt x="9893" y="8759"/>
                </a:lnTo>
                <a:lnTo>
                  <a:pt x="7172" y="8759"/>
                </a:lnTo>
                <a:lnTo>
                  <a:pt x="7172" y="8306"/>
                </a:lnTo>
                <a:close/>
                <a:moveTo>
                  <a:pt x="11027" y="6888"/>
                </a:moveTo>
                <a:lnTo>
                  <a:pt x="15094" y="6888"/>
                </a:lnTo>
                <a:lnTo>
                  <a:pt x="15094" y="5088"/>
                </a:lnTo>
                <a:lnTo>
                  <a:pt x="11027" y="5088"/>
                </a:lnTo>
                <a:lnTo>
                  <a:pt x="11027" y="6888"/>
                </a:lnTo>
                <a:close/>
                <a:moveTo>
                  <a:pt x="11693" y="5754"/>
                </a:moveTo>
                <a:lnTo>
                  <a:pt x="14428" y="5754"/>
                </a:lnTo>
                <a:lnTo>
                  <a:pt x="14428" y="6222"/>
                </a:lnTo>
                <a:lnTo>
                  <a:pt x="11693" y="6222"/>
                </a:lnTo>
                <a:lnTo>
                  <a:pt x="11693" y="5754"/>
                </a:lnTo>
                <a:close/>
                <a:moveTo>
                  <a:pt x="6506" y="6888"/>
                </a:moveTo>
                <a:lnTo>
                  <a:pt x="10573" y="6888"/>
                </a:lnTo>
                <a:lnTo>
                  <a:pt x="10573" y="5088"/>
                </a:lnTo>
                <a:lnTo>
                  <a:pt x="6506" y="5088"/>
                </a:lnTo>
                <a:lnTo>
                  <a:pt x="6506" y="6888"/>
                </a:lnTo>
                <a:close/>
                <a:moveTo>
                  <a:pt x="7172" y="5754"/>
                </a:moveTo>
                <a:lnTo>
                  <a:pt x="9893" y="5754"/>
                </a:lnTo>
                <a:lnTo>
                  <a:pt x="9893" y="6222"/>
                </a:lnTo>
                <a:lnTo>
                  <a:pt x="7172" y="6222"/>
                </a:lnTo>
                <a:lnTo>
                  <a:pt x="7172" y="5754"/>
                </a:lnTo>
                <a:close/>
                <a:moveTo>
                  <a:pt x="14528" y="15888"/>
                </a:moveTo>
                <a:cubicBezTo>
                  <a:pt x="14528" y="16228"/>
                  <a:pt x="14258" y="16512"/>
                  <a:pt x="13918" y="16512"/>
                </a:cubicBezTo>
                <a:cubicBezTo>
                  <a:pt x="13578" y="16512"/>
                  <a:pt x="13294" y="16228"/>
                  <a:pt x="13294" y="15888"/>
                </a:cubicBezTo>
                <a:cubicBezTo>
                  <a:pt x="13294" y="15548"/>
                  <a:pt x="13578" y="15279"/>
                  <a:pt x="13918" y="15279"/>
                </a:cubicBezTo>
                <a:cubicBezTo>
                  <a:pt x="14258" y="15279"/>
                  <a:pt x="14528" y="15548"/>
                  <a:pt x="14528" y="15888"/>
                </a:cubicBezTo>
                <a:close/>
                <a:moveTo>
                  <a:pt x="5088" y="17915"/>
                </a:moveTo>
                <a:lnTo>
                  <a:pt x="16512" y="17915"/>
                </a:lnTo>
                <a:lnTo>
                  <a:pt x="16512" y="13861"/>
                </a:lnTo>
                <a:lnTo>
                  <a:pt x="5088" y="13861"/>
                </a:lnTo>
                <a:lnTo>
                  <a:pt x="5088" y="17915"/>
                </a:lnTo>
                <a:close/>
                <a:moveTo>
                  <a:pt x="5754" y="14528"/>
                </a:moveTo>
                <a:lnTo>
                  <a:pt x="15846" y="14528"/>
                </a:lnTo>
                <a:lnTo>
                  <a:pt x="15846" y="17249"/>
                </a:lnTo>
                <a:lnTo>
                  <a:pt x="5754" y="17249"/>
                </a:lnTo>
                <a:lnTo>
                  <a:pt x="5754" y="14528"/>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moveTo>
                  <a:pt x="5088" y="13394"/>
                </a:moveTo>
                <a:lnTo>
                  <a:pt x="16512" y="13394"/>
                </a:lnTo>
                <a:lnTo>
                  <a:pt x="16512" y="3671"/>
                </a:lnTo>
                <a:lnTo>
                  <a:pt x="5088" y="3671"/>
                </a:lnTo>
                <a:lnTo>
                  <a:pt x="5088" y="13394"/>
                </a:lnTo>
                <a:close/>
                <a:moveTo>
                  <a:pt x="5754" y="4337"/>
                </a:moveTo>
                <a:lnTo>
                  <a:pt x="15846" y="4337"/>
                </a:lnTo>
                <a:lnTo>
                  <a:pt x="15846" y="12728"/>
                </a:lnTo>
                <a:lnTo>
                  <a:pt x="5754" y="12728"/>
                </a:lnTo>
                <a:lnTo>
                  <a:pt x="5754" y="433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0" name="Shape"/>
          <p:cNvSpPr/>
          <p:nvPr/>
        </p:nvSpPr>
        <p:spPr>
          <a:xfrm>
            <a:off x="3034905" y="9952846"/>
            <a:ext cx="1327807" cy="132780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666" y="666"/>
                </a:moveTo>
                <a:lnTo>
                  <a:pt x="20920" y="666"/>
                </a:lnTo>
                <a:lnTo>
                  <a:pt x="20920" y="20934"/>
                </a:lnTo>
                <a:lnTo>
                  <a:pt x="666" y="20934"/>
                </a:lnTo>
                <a:lnTo>
                  <a:pt x="666" y="666"/>
                </a:lnTo>
                <a:close/>
                <a:moveTo>
                  <a:pt x="11487" y="14428"/>
                </a:moveTo>
                <a:lnTo>
                  <a:pt x="11487" y="15094"/>
                </a:lnTo>
                <a:lnTo>
                  <a:pt x="7252" y="15094"/>
                </a:lnTo>
                <a:lnTo>
                  <a:pt x="7252" y="14428"/>
                </a:lnTo>
                <a:lnTo>
                  <a:pt x="11487" y="14428"/>
                </a:lnTo>
                <a:close/>
                <a:moveTo>
                  <a:pt x="7252" y="13294"/>
                </a:moveTo>
                <a:lnTo>
                  <a:pt x="12337" y="13294"/>
                </a:lnTo>
                <a:lnTo>
                  <a:pt x="12337" y="13961"/>
                </a:lnTo>
                <a:lnTo>
                  <a:pt x="7252" y="13961"/>
                </a:lnTo>
                <a:lnTo>
                  <a:pt x="7252" y="13294"/>
                </a:lnTo>
                <a:close/>
                <a:moveTo>
                  <a:pt x="7252" y="12161"/>
                </a:moveTo>
                <a:lnTo>
                  <a:pt x="12337" y="12161"/>
                </a:lnTo>
                <a:lnTo>
                  <a:pt x="12337" y="12827"/>
                </a:lnTo>
                <a:lnTo>
                  <a:pt x="7252" y="12827"/>
                </a:lnTo>
                <a:lnTo>
                  <a:pt x="7252" y="12161"/>
                </a:lnTo>
                <a:close/>
                <a:moveTo>
                  <a:pt x="7252" y="11027"/>
                </a:moveTo>
                <a:lnTo>
                  <a:pt x="12337" y="11027"/>
                </a:lnTo>
                <a:lnTo>
                  <a:pt x="12337" y="11693"/>
                </a:lnTo>
                <a:lnTo>
                  <a:pt x="7252" y="11693"/>
                </a:lnTo>
                <a:lnTo>
                  <a:pt x="7252" y="11027"/>
                </a:lnTo>
                <a:close/>
                <a:moveTo>
                  <a:pt x="7918" y="4805"/>
                </a:moveTo>
                <a:lnTo>
                  <a:pt x="7918" y="6789"/>
                </a:lnTo>
                <a:lnTo>
                  <a:pt x="5935" y="6789"/>
                </a:lnTo>
                <a:lnTo>
                  <a:pt x="5935" y="16795"/>
                </a:lnTo>
                <a:lnTo>
                  <a:pt x="13682" y="16795"/>
                </a:lnTo>
                <a:lnTo>
                  <a:pt x="13682" y="14811"/>
                </a:lnTo>
                <a:lnTo>
                  <a:pt x="15651" y="14811"/>
                </a:lnTo>
                <a:lnTo>
                  <a:pt x="15651" y="7951"/>
                </a:lnTo>
                <a:lnTo>
                  <a:pt x="12351" y="4805"/>
                </a:lnTo>
                <a:lnTo>
                  <a:pt x="7918" y="4805"/>
                </a:lnTo>
                <a:close/>
                <a:moveTo>
                  <a:pt x="12393" y="5754"/>
                </a:moveTo>
                <a:lnTo>
                  <a:pt x="14646" y="7923"/>
                </a:lnTo>
                <a:lnTo>
                  <a:pt x="12393" y="7923"/>
                </a:lnTo>
                <a:lnTo>
                  <a:pt x="12393" y="5754"/>
                </a:lnTo>
                <a:close/>
                <a:moveTo>
                  <a:pt x="11728" y="5471"/>
                </a:moveTo>
                <a:lnTo>
                  <a:pt x="11728" y="8065"/>
                </a:lnTo>
                <a:lnTo>
                  <a:pt x="10382" y="6789"/>
                </a:lnTo>
                <a:lnTo>
                  <a:pt x="8583" y="6789"/>
                </a:lnTo>
                <a:lnTo>
                  <a:pt x="8583" y="5471"/>
                </a:lnTo>
                <a:lnTo>
                  <a:pt x="11728" y="5471"/>
                </a:lnTo>
                <a:close/>
                <a:moveTo>
                  <a:pt x="10410" y="7739"/>
                </a:moveTo>
                <a:lnTo>
                  <a:pt x="12677" y="9893"/>
                </a:lnTo>
                <a:lnTo>
                  <a:pt x="10410" y="9893"/>
                </a:lnTo>
                <a:lnTo>
                  <a:pt x="10410" y="7739"/>
                </a:lnTo>
                <a:close/>
                <a:moveTo>
                  <a:pt x="6615" y="16115"/>
                </a:moveTo>
                <a:lnTo>
                  <a:pt x="6615" y="7455"/>
                </a:lnTo>
                <a:lnTo>
                  <a:pt x="9745" y="7455"/>
                </a:lnTo>
                <a:lnTo>
                  <a:pt x="9745" y="8759"/>
                </a:lnTo>
                <a:lnTo>
                  <a:pt x="7252" y="8759"/>
                </a:lnTo>
                <a:lnTo>
                  <a:pt x="7252" y="9439"/>
                </a:lnTo>
                <a:lnTo>
                  <a:pt x="9745" y="9439"/>
                </a:lnTo>
                <a:lnTo>
                  <a:pt x="9745" y="9893"/>
                </a:lnTo>
                <a:lnTo>
                  <a:pt x="7252" y="9893"/>
                </a:lnTo>
                <a:lnTo>
                  <a:pt x="7252" y="10559"/>
                </a:lnTo>
                <a:lnTo>
                  <a:pt x="13017" y="10559"/>
                </a:lnTo>
                <a:lnTo>
                  <a:pt x="13017" y="16115"/>
                </a:lnTo>
                <a:lnTo>
                  <a:pt x="6615" y="16115"/>
                </a:lnTo>
                <a:close/>
                <a:moveTo>
                  <a:pt x="13682" y="14145"/>
                </a:moveTo>
                <a:lnTo>
                  <a:pt x="13682" y="9935"/>
                </a:lnTo>
                <a:lnTo>
                  <a:pt x="12266" y="8589"/>
                </a:lnTo>
                <a:lnTo>
                  <a:pt x="14985" y="8589"/>
                </a:lnTo>
                <a:lnTo>
                  <a:pt x="14985" y="14145"/>
                </a:lnTo>
                <a:lnTo>
                  <a:pt x="13682" y="1414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1" name="Shape"/>
          <p:cNvSpPr/>
          <p:nvPr/>
        </p:nvSpPr>
        <p:spPr>
          <a:xfrm>
            <a:off x="5019281" y="9952848"/>
            <a:ext cx="1327805" cy="132780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666" y="20934"/>
                </a:moveTo>
                <a:lnTo>
                  <a:pt x="666" y="11126"/>
                </a:lnTo>
                <a:lnTo>
                  <a:pt x="6236" y="11126"/>
                </a:lnTo>
                <a:cubicBezTo>
                  <a:pt x="6406" y="13493"/>
                  <a:pt x="8391" y="15378"/>
                  <a:pt x="10800" y="15378"/>
                </a:cubicBezTo>
                <a:lnTo>
                  <a:pt x="12827" y="15378"/>
                </a:lnTo>
                <a:lnTo>
                  <a:pt x="12827" y="13904"/>
                </a:lnTo>
                <a:cubicBezTo>
                  <a:pt x="14173" y="13635"/>
                  <a:pt x="15208" y="12515"/>
                  <a:pt x="15364" y="11126"/>
                </a:cubicBezTo>
                <a:lnTo>
                  <a:pt x="20934" y="11126"/>
                </a:lnTo>
                <a:lnTo>
                  <a:pt x="20934" y="20934"/>
                </a:lnTo>
                <a:lnTo>
                  <a:pt x="666" y="20934"/>
                </a:lnTo>
                <a:close/>
                <a:moveTo>
                  <a:pt x="12161" y="13294"/>
                </a:moveTo>
                <a:lnTo>
                  <a:pt x="10843" y="13294"/>
                </a:lnTo>
                <a:lnTo>
                  <a:pt x="10843" y="8306"/>
                </a:lnTo>
                <a:lnTo>
                  <a:pt x="12161" y="8306"/>
                </a:lnTo>
                <a:lnTo>
                  <a:pt x="12161" y="13294"/>
                </a:lnTo>
                <a:close/>
                <a:moveTo>
                  <a:pt x="12827" y="8376"/>
                </a:moveTo>
                <a:cubicBezTo>
                  <a:pt x="13904" y="8660"/>
                  <a:pt x="14712" y="9638"/>
                  <a:pt x="14712" y="10800"/>
                </a:cubicBezTo>
                <a:cubicBezTo>
                  <a:pt x="14712" y="11962"/>
                  <a:pt x="13904" y="12940"/>
                  <a:pt x="12827" y="13209"/>
                </a:cubicBezTo>
                <a:lnTo>
                  <a:pt x="12827" y="8376"/>
                </a:lnTo>
                <a:close/>
                <a:moveTo>
                  <a:pt x="12161" y="7639"/>
                </a:moveTo>
                <a:lnTo>
                  <a:pt x="10176" y="7639"/>
                </a:lnTo>
                <a:lnTo>
                  <a:pt x="10176" y="9326"/>
                </a:lnTo>
                <a:lnTo>
                  <a:pt x="8532" y="9326"/>
                </a:lnTo>
                <a:lnTo>
                  <a:pt x="8532" y="9992"/>
                </a:lnTo>
                <a:lnTo>
                  <a:pt x="10176" y="9992"/>
                </a:lnTo>
                <a:lnTo>
                  <a:pt x="10176" y="11594"/>
                </a:lnTo>
                <a:lnTo>
                  <a:pt x="8532" y="11594"/>
                </a:lnTo>
                <a:lnTo>
                  <a:pt x="8532" y="12260"/>
                </a:lnTo>
                <a:lnTo>
                  <a:pt x="10176" y="12260"/>
                </a:lnTo>
                <a:lnTo>
                  <a:pt x="10176" y="13961"/>
                </a:lnTo>
                <a:lnTo>
                  <a:pt x="12161" y="13961"/>
                </a:lnTo>
                <a:lnTo>
                  <a:pt x="12161" y="14712"/>
                </a:lnTo>
                <a:lnTo>
                  <a:pt x="10800" y="14712"/>
                </a:lnTo>
                <a:cubicBezTo>
                  <a:pt x="8646" y="14712"/>
                  <a:pt x="6888" y="12954"/>
                  <a:pt x="6888" y="10800"/>
                </a:cubicBezTo>
                <a:cubicBezTo>
                  <a:pt x="6888" y="8646"/>
                  <a:pt x="8646" y="6888"/>
                  <a:pt x="10800" y="6888"/>
                </a:cubicBezTo>
                <a:lnTo>
                  <a:pt x="12161" y="6888"/>
                </a:lnTo>
                <a:lnTo>
                  <a:pt x="12161" y="7639"/>
                </a:lnTo>
                <a:close/>
                <a:moveTo>
                  <a:pt x="20934" y="666"/>
                </a:moveTo>
                <a:lnTo>
                  <a:pt x="20934" y="10460"/>
                </a:lnTo>
                <a:lnTo>
                  <a:pt x="15364" y="10460"/>
                </a:lnTo>
                <a:cubicBezTo>
                  <a:pt x="15208" y="9085"/>
                  <a:pt x="14173" y="7965"/>
                  <a:pt x="12827" y="7696"/>
                </a:cubicBezTo>
                <a:lnTo>
                  <a:pt x="12827" y="6222"/>
                </a:lnTo>
                <a:lnTo>
                  <a:pt x="10800" y="6222"/>
                </a:lnTo>
                <a:cubicBezTo>
                  <a:pt x="8391" y="6222"/>
                  <a:pt x="6406" y="8093"/>
                  <a:pt x="6236" y="10460"/>
                </a:cubicBezTo>
                <a:lnTo>
                  <a:pt x="666" y="10460"/>
                </a:lnTo>
                <a:lnTo>
                  <a:pt x="666" y="666"/>
                </a:lnTo>
                <a:lnTo>
                  <a:pt x="20934"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2" name="Shape"/>
          <p:cNvSpPr/>
          <p:nvPr/>
        </p:nvSpPr>
        <p:spPr>
          <a:xfrm>
            <a:off x="8759544" y="10133337"/>
            <a:ext cx="1131959" cy="966837"/>
          </a:xfrm>
          <a:custGeom>
            <a:avLst/>
            <a:gdLst/>
            <a:ahLst/>
            <a:cxnLst>
              <a:cxn ang="0">
                <a:pos x="wd2" y="hd2"/>
              </a:cxn>
              <a:cxn ang="5400000">
                <a:pos x="wd2" y="hd2"/>
              </a:cxn>
              <a:cxn ang="10800000">
                <a:pos x="wd2" y="hd2"/>
              </a:cxn>
              <a:cxn ang="16200000">
                <a:pos x="wd2" y="hd2"/>
              </a:cxn>
            </a:cxnLst>
            <a:rect l="0" t="0" r="r" b="b"/>
            <a:pathLst>
              <a:path w="21600" h="21600" extrusionOk="0">
                <a:moveTo>
                  <a:pt x="15227" y="17948"/>
                </a:moveTo>
                <a:cubicBezTo>
                  <a:pt x="16192" y="17948"/>
                  <a:pt x="17040" y="17463"/>
                  <a:pt x="17623" y="16686"/>
                </a:cubicBezTo>
                <a:lnTo>
                  <a:pt x="17107" y="16181"/>
                </a:lnTo>
                <a:cubicBezTo>
                  <a:pt x="16641" y="16783"/>
                  <a:pt x="15975" y="17152"/>
                  <a:pt x="15227" y="17152"/>
                </a:cubicBezTo>
                <a:cubicBezTo>
                  <a:pt x="13845" y="17152"/>
                  <a:pt x="12714" y="15831"/>
                  <a:pt x="12714" y="14199"/>
                </a:cubicBezTo>
                <a:cubicBezTo>
                  <a:pt x="12714" y="12568"/>
                  <a:pt x="13845" y="11247"/>
                  <a:pt x="15227" y="11247"/>
                </a:cubicBezTo>
                <a:cubicBezTo>
                  <a:pt x="16624" y="11247"/>
                  <a:pt x="17756" y="12568"/>
                  <a:pt x="17756" y="14199"/>
                </a:cubicBezTo>
                <a:cubicBezTo>
                  <a:pt x="17756" y="14355"/>
                  <a:pt x="17723" y="14821"/>
                  <a:pt x="17423" y="14821"/>
                </a:cubicBezTo>
                <a:cubicBezTo>
                  <a:pt x="17240" y="14821"/>
                  <a:pt x="17107" y="14646"/>
                  <a:pt x="17107" y="14432"/>
                </a:cubicBezTo>
                <a:cubicBezTo>
                  <a:pt x="17124" y="14355"/>
                  <a:pt x="17124" y="14277"/>
                  <a:pt x="17124" y="14199"/>
                </a:cubicBezTo>
                <a:cubicBezTo>
                  <a:pt x="17124" y="12976"/>
                  <a:pt x="16258" y="11985"/>
                  <a:pt x="15227" y="11985"/>
                </a:cubicBezTo>
                <a:cubicBezTo>
                  <a:pt x="14178" y="11985"/>
                  <a:pt x="13346" y="12976"/>
                  <a:pt x="13346" y="14199"/>
                </a:cubicBezTo>
                <a:cubicBezTo>
                  <a:pt x="13346" y="15423"/>
                  <a:pt x="14195" y="16414"/>
                  <a:pt x="15227" y="16414"/>
                </a:cubicBezTo>
                <a:cubicBezTo>
                  <a:pt x="15909" y="16414"/>
                  <a:pt x="16508" y="15986"/>
                  <a:pt x="16841" y="15365"/>
                </a:cubicBezTo>
                <a:cubicBezTo>
                  <a:pt x="16941" y="15540"/>
                  <a:pt x="17124" y="15714"/>
                  <a:pt x="17423" y="15714"/>
                </a:cubicBezTo>
                <a:cubicBezTo>
                  <a:pt x="18105" y="15714"/>
                  <a:pt x="18438" y="15035"/>
                  <a:pt x="18438" y="14199"/>
                </a:cubicBezTo>
                <a:cubicBezTo>
                  <a:pt x="18438" y="12140"/>
                  <a:pt x="16990" y="10450"/>
                  <a:pt x="15227" y="10450"/>
                </a:cubicBezTo>
                <a:cubicBezTo>
                  <a:pt x="13446" y="10450"/>
                  <a:pt x="12031" y="12140"/>
                  <a:pt x="12031" y="14199"/>
                </a:cubicBezTo>
                <a:cubicBezTo>
                  <a:pt x="12031" y="16258"/>
                  <a:pt x="13463" y="17948"/>
                  <a:pt x="15227" y="17948"/>
                </a:cubicBezTo>
                <a:close/>
                <a:moveTo>
                  <a:pt x="15227" y="15617"/>
                </a:moveTo>
                <a:cubicBezTo>
                  <a:pt x="14561" y="15617"/>
                  <a:pt x="14028" y="14976"/>
                  <a:pt x="14028" y="14199"/>
                </a:cubicBezTo>
                <a:cubicBezTo>
                  <a:pt x="14028" y="13422"/>
                  <a:pt x="14561" y="12781"/>
                  <a:pt x="15227" y="12781"/>
                </a:cubicBezTo>
                <a:cubicBezTo>
                  <a:pt x="15909" y="12781"/>
                  <a:pt x="16441" y="13422"/>
                  <a:pt x="16441" y="14199"/>
                </a:cubicBezTo>
                <a:cubicBezTo>
                  <a:pt x="16441" y="14976"/>
                  <a:pt x="15909" y="15617"/>
                  <a:pt x="15227" y="15617"/>
                </a:cubicBezTo>
                <a:close/>
                <a:moveTo>
                  <a:pt x="15792" y="14199"/>
                </a:moveTo>
                <a:cubicBezTo>
                  <a:pt x="15792" y="14549"/>
                  <a:pt x="15543" y="14840"/>
                  <a:pt x="15227" y="14840"/>
                </a:cubicBezTo>
                <a:cubicBezTo>
                  <a:pt x="14927" y="14840"/>
                  <a:pt x="14677" y="14549"/>
                  <a:pt x="14677" y="14199"/>
                </a:cubicBezTo>
                <a:cubicBezTo>
                  <a:pt x="14677" y="13850"/>
                  <a:pt x="14927" y="13558"/>
                  <a:pt x="15227" y="13558"/>
                </a:cubicBezTo>
                <a:cubicBezTo>
                  <a:pt x="15543" y="13558"/>
                  <a:pt x="15792" y="13850"/>
                  <a:pt x="15792" y="14199"/>
                </a:cubicBezTo>
                <a:close/>
                <a:moveTo>
                  <a:pt x="2163" y="15501"/>
                </a:moveTo>
                <a:lnTo>
                  <a:pt x="7488" y="15501"/>
                </a:lnTo>
                <a:lnTo>
                  <a:pt x="7488" y="16433"/>
                </a:lnTo>
                <a:lnTo>
                  <a:pt x="2163" y="16433"/>
                </a:lnTo>
                <a:lnTo>
                  <a:pt x="2163" y="15501"/>
                </a:lnTo>
                <a:close/>
                <a:moveTo>
                  <a:pt x="2163" y="13442"/>
                </a:moveTo>
                <a:lnTo>
                  <a:pt x="7488" y="13442"/>
                </a:lnTo>
                <a:lnTo>
                  <a:pt x="7488" y="14355"/>
                </a:lnTo>
                <a:lnTo>
                  <a:pt x="2163" y="14355"/>
                </a:lnTo>
                <a:lnTo>
                  <a:pt x="2163" y="13442"/>
                </a:lnTo>
                <a:close/>
                <a:moveTo>
                  <a:pt x="10983" y="4506"/>
                </a:moveTo>
                <a:lnTo>
                  <a:pt x="10983" y="486"/>
                </a:lnTo>
                <a:lnTo>
                  <a:pt x="5325" y="0"/>
                </a:lnTo>
                <a:lnTo>
                  <a:pt x="5325" y="5711"/>
                </a:lnTo>
                <a:lnTo>
                  <a:pt x="5142" y="5691"/>
                </a:lnTo>
                <a:cubicBezTo>
                  <a:pt x="5026" y="5691"/>
                  <a:pt x="4926" y="5691"/>
                  <a:pt x="4826" y="5691"/>
                </a:cubicBezTo>
                <a:cubicBezTo>
                  <a:pt x="2163" y="5691"/>
                  <a:pt x="0" y="8217"/>
                  <a:pt x="0" y="11305"/>
                </a:cubicBezTo>
                <a:lnTo>
                  <a:pt x="0" y="21600"/>
                </a:lnTo>
                <a:lnTo>
                  <a:pt x="21600" y="21600"/>
                </a:lnTo>
                <a:lnTo>
                  <a:pt x="21600" y="12354"/>
                </a:lnTo>
                <a:cubicBezTo>
                  <a:pt x="21600" y="9401"/>
                  <a:pt x="19636" y="6935"/>
                  <a:pt x="17124" y="6740"/>
                </a:cubicBezTo>
                <a:lnTo>
                  <a:pt x="6107" y="5788"/>
                </a:lnTo>
                <a:lnTo>
                  <a:pt x="6107" y="4099"/>
                </a:lnTo>
                <a:lnTo>
                  <a:pt x="10983" y="4506"/>
                </a:lnTo>
                <a:close/>
                <a:moveTo>
                  <a:pt x="6107" y="991"/>
                </a:moveTo>
                <a:lnTo>
                  <a:pt x="10184" y="1340"/>
                </a:lnTo>
                <a:lnTo>
                  <a:pt x="10184" y="3535"/>
                </a:lnTo>
                <a:lnTo>
                  <a:pt x="6107" y="3166"/>
                </a:lnTo>
                <a:lnTo>
                  <a:pt x="6107" y="991"/>
                </a:lnTo>
                <a:close/>
                <a:moveTo>
                  <a:pt x="782" y="11305"/>
                </a:moveTo>
                <a:cubicBezTo>
                  <a:pt x="782" y="8722"/>
                  <a:pt x="2596" y="6604"/>
                  <a:pt x="4826" y="6604"/>
                </a:cubicBezTo>
                <a:cubicBezTo>
                  <a:pt x="7056" y="6604"/>
                  <a:pt x="8870" y="8722"/>
                  <a:pt x="8870" y="11305"/>
                </a:cubicBezTo>
                <a:lnTo>
                  <a:pt x="8870" y="20687"/>
                </a:lnTo>
                <a:lnTo>
                  <a:pt x="782" y="20687"/>
                </a:lnTo>
                <a:lnTo>
                  <a:pt x="782" y="11305"/>
                </a:lnTo>
                <a:close/>
                <a:moveTo>
                  <a:pt x="20818" y="12354"/>
                </a:moveTo>
                <a:lnTo>
                  <a:pt x="20818" y="20687"/>
                </a:lnTo>
                <a:lnTo>
                  <a:pt x="9652" y="20687"/>
                </a:lnTo>
                <a:lnTo>
                  <a:pt x="9652" y="11305"/>
                </a:lnTo>
                <a:cubicBezTo>
                  <a:pt x="9652" y="9499"/>
                  <a:pt x="8903" y="7867"/>
                  <a:pt x="7755" y="6837"/>
                </a:cubicBezTo>
                <a:lnTo>
                  <a:pt x="17074" y="7653"/>
                </a:lnTo>
                <a:cubicBezTo>
                  <a:pt x="19170" y="7828"/>
                  <a:pt x="20818" y="9887"/>
                  <a:pt x="20818" y="1235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3" name="Shape"/>
          <p:cNvSpPr/>
          <p:nvPr/>
        </p:nvSpPr>
        <p:spPr>
          <a:xfrm>
            <a:off x="10541348" y="10286940"/>
            <a:ext cx="1216445" cy="659631"/>
          </a:xfrm>
          <a:custGeom>
            <a:avLst/>
            <a:gdLst/>
            <a:ahLst/>
            <a:cxnLst>
              <a:cxn ang="0">
                <a:pos x="wd2" y="hd2"/>
              </a:cxn>
              <a:cxn ang="5400000">
                <a:pos x="wd2" y="hd2"/>
              </a:cxn>
              <a:cxn ang="10800000">
                <a:pos x="wd2" y="hd2"/>
              </a:cxn>
              <a:cxn ang="16200000">
                <a:pos x="wd2" y="hd2"/>
              </a:cxn>
            </a:cxnLst>
            <a:rect l="0" t="0" r="r" b="b"/>
            <a:pathLst>
              <a:path w="21600" h="21600" extrusionOk="0">
                <a:moveTo>
                  <a:pt x="19142" y="6261"/>
                </a:moveTo>
                <a:cubicBezTo>
                  <a:pt x="19482" y="6261"/>
                  <a:pt x="19760" y="5749"/>
                  <a:pt x="19760" y="5123"/>
                </a:cubicBezTo>
                <a:cubicBezTo>
                  <a:pt x="19760" y="4496"/>
                  <a:pt x="19482" y="3984"/>
                  <a:pt x="19142" y="3984"/>
                </a:cubicBezTo>
                <a:cubicBezTo>
                  <a:pt x="18801" y="3984"/>
                  <a:pt x="18523" y="4496"/>
                  <a:pt x="18523" y="5123"/>
                </a:cubicBezTo>
                <a:cubicBezTo>
                  <a:pt x="18523" y="5749"/>
                  <a:pt x="18801" y="6261"/>
                  <a:pt x="19142" y="6261"/>
                </a:cubicBezTo>
                <a:close/>
                <a:moveTo>
                  <a:pt x="17595" y="5692"/>
                </a:moveTo>
                <a:lnTo>
                  <a:pt x="13885" y="5692"/>
                </a:lnTo>
                <a:lnTo>
                  <a:pt x="13885" y="4553"/>
                </a:lnTo>
                <a:lnTo>
                  <a:pt x="17595" y="4553"/>
                </a:lnTo>
                <a:lnTo>
                  <a:pt x="17595" y="5692"/>
                </a:lnTo>
                <a:close/>
                <a:moveTo>
                  <a:pt x="0" y="0"/>
                </a:moveTo>
                <a:lnTo>
                  <a:pt x="0" y="21600"/>
                </a:lnTo>
                <a:lnTo>
                  <a:pt x="21600" y="21600"/>
                </a:lnTo>
                <a:lnTo>
                  <a:pt x="21600" y="0"/>
                </a:lnTo>
                <a:lnTo>
                  <a:pt x="0" y="0"/>
                </a:lnTo>
                <a:close/>
                <a:moveTo>
                  <a:pt x="20982" y="20462"/>
                </a:moveTo>
                <a:lnTo>
                  <a:pt x="618" y="20462"/>
                </a:lnTo>
                <a:lnTo>
                  <a:pt x="618" y="1138"/>
                </a:lnTo>
                <a:lnTo>
                  <a:pt x="20982" y="1138"/>
                </a:lnTo>
                <a:lnTo>
                  <a:pt x="20982" y="20462"/>
                </a:lnTo>
                <a:close/>
                <a:moveTo>
                  <a:pt x="12957" y="3415"/>
                </a:moveTo>
                <a:lnTo>
                  <a:pt x="1855" y="3415"/>
                </a:lnTo>
                <a:lnTo>
                  <a:pt x="1855" y="18185"/>
                </a:lnTo>
                <a:lnTo>
                  <a:pt x="12957" y="18185"/>
                </a:lnTo>
                <a:lnTo>
                  <a:pt x="12957" y="3415"/>
                </a:lnTo>
                <a:close/>
                <a:moveTo>
                  <a:pt x="12354" y="6830"/>
                </a:moveTo>
                <a:lnTo>
                  <a:pt x="7715" y="6830"/>
                </a:lnTo>
                <a:lnTo>
                  <a:pt x="7715" y="4553"/>
                </a:lnTo>
                <a:lnTo>
                  <a:pt x="12354" y="4553"/>
                </a:lnTo>
                <a:lnTo>
                  <a:pt x="12354" y="6830"/>
                </a:lnTo>
                <a:close/>
                <a:moveTo>
                  <a:pt x="7097" y="11383"/>
                </a:moveTo>
                <a:lnTo>
                  <a:pt x="7097" y="13660"/>
                </a:lnTo>
                <a:lnTo>
                  <a:pt x="2474" y="13660"/>
                </a:lnTo>
                <a:lnTo>
                  <a:pt x="2474" y="11383"/>
                </a:lnTo>
                <a:lnTo>
                  <a:pt x="7097" y="11383"/>
                </a:lnTo>
                <a:close/>
                <a:moveTo>
                  <a:pt x="2474" y="10245"/>
                </a:moveTo>
                <a:lnTo>
                  <a:pt x="2474" y="7968"/>
                </a:lnTo>
                <a:lnTo>
                  <a:pt x="7097" y="7968"/>
                </a:lnTo>
                <a:lnTo>
                  <a:pt x="7097" y="10245"/>
                </a:lnTo>
                <a:lnTo>
                  <a:pt x="2474" y="10245"/>
                </a:lnTo>
                <a:close/>
                <a:moveTo>
                  <a:pt x="7715" y="11383"/>
                </a:moveTo>
                <a:lnTo>
                  <a:pt x="12354" y="11383"/>
                </a:lnTo>
                <a:lnTo>
                  <a:pt x="12354" y="13660"/>
                </a:lnTo>
                <a:lnTo>
                  <a:pt x="7715" y="13660"/>
                </a:lnTo>
                <a:lnTo>
                  <a:pt x="7715" y="11383"/>
                </a:lnTo>
                <a:close/>
                <a:moveTo>
                  <a:pt x="7715" y="10245"/>
                </a:moveTo>
                <a:lnTo>
                  <a:pt x="7715" y="7968"/>
                </a:lnTo>
                <a:lnTo>
                  <a:pt x="12354" y="7968"/>
                </a:lnTo>
                <a:lnTo>
                  <a:pt x="12354" y="10245"/>
                </a:lnTo>
                <a:lnTo>
                  <a:pt x="7715" y="10245"/>
                </a:lnTo>
                <a:close/>
                <a:moveTo>
                  <a:pt x="7097" y="4553"/>
                </a:moveTo>
                <a:lnTo>
                  <a:pt x="7097" y="6830"/>
                </a:lnTo>
                <a:lnTo>
                  <a:pt x="2474" y="6830"/>
                </a:lnTo>
                <a:lnTo>
                  <a:pt x="2474" y="4553"/>
                </a:lnTo>
                <a:lnTo>
                  <a:pt x="7097" y="4553"/>
                </a:lnTo>
                <a:close/>
                <a:moveTo>
                  <a:pt x="2474" y="14770"/>
                </a:moveTo>
                <a:lnTo>
                  <a:pt x="7097" y="14770"/>
                </a:lnTo>
                <a:lnTo>
                  <a:pt x="7097" y="17047"/>
                </a:lnTo>
                <a:lnTo>
                  <a:pt x="2474" y="17047"/>
                </a:lnTo>
                <a:lnTo>
                  <a:pt x="2474" y="14770"/>
                </a:lnTo>
                <a:close/>
                <a:moveTo>
                  <a:pt x="7715" y="17047"/>
                </a:moveTo>
                <a:lnTo>
                  <a:pt x="7715" y="14770"/>
                </a:lnTo>
                <a:lnTo>
                  <a:pt x="12354" y="14770"/>
                </a:lnTo>
                <a:lnTo>
                  <a:pt x="12354" y="17047"/>
                </a:lnTo>
                <a:lnTo>
                  <a:pt x="7715" y="1704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4" name="Shape"/>
          <p:cNvSpPr/>
          <p:nvPr/>
        </p:nvSpPr>
        <p:spPr>
          <a:xfrm>
            <a:off x="12357714" y="10334943"/>
            <a:ext cx="1224124" cy="563623"/>
          </a:xfrm>
          <a:custGeom>
            <a:avLst/>
            <a:gdLst/>
            <a:ahLst/>
            <a:cxnLst>
              <a:cxn ang="0">
                <a:pos x="wd2" y="hd2"/>
              </a:cxn>
              <a:cxn ang="5400000">
                <a:pos x="wd2" y="hd2"/>
              </a:cxn>
              <a:cxn ang="10800000">
                <a:pos x="wd2" y="hd2"/>
              </a:cxn>
              <a:cxn ang="16200000">
                <a:pos x="wd2" y="hd2"/>
              </a:cxn>
            </a:cxnLst>
            <a:rect l="0" t="0" r="r" b="b"/>
            <a:pathLst>
              <a:path w="21600" h="21600" extrusionOk="0">
                <a:moveTo>
                  <a:pt x="13015" y="4012"/>
                </a:moveTo>
                <a:lnTo>
                  <a:pt x="1846" y="4012"/>
                </a:lnTo>
                <a:lnTo>
                  <a:pt x="1846" y="17588"/>
                </a:lnTo>
                <a:lnTo>
                  <a:pt x="13015" y="17588"/>
                </a:lnTo>
                <a:lnTo>
                  <a:pt x="13015" y="4012"/>
                </a:lnTo>
                <a:close/>
                <a:moveTo>
                  <a:pt x="12277" y="7991"/>
                </a:moveTo>
                <a:lnTo>
                  <a:pt x="7785" y="7991"/>
                </a:lnTo>
                <a:lnTo>
                  <a:pt x="7785" y="5584"/>
                </a:lnTo>
                <a:lnTo>
                  <a:pt x="12277" y="5584"/>
                </a:lnTo>
                <a:lnTo>
                  <a:pt x="12277" y="7991"/>
                </a:lnTo>
                <a:close/>
                <a:moveTo>
                  <a:pt x="2569" y="12004"/>
                </a:moveTo>
                <a:lnTo>
                  <a:pt x="2569" y="9563"/>
                </a:lnTo>
                <a:lnTo>
                  <a:pt x="7062" y="9563"/>
                </a:lnTo>
                <a:lnTo>
                  <a:pt x="7062" y="12004"/>
                </a:lnTo>
                <a:lnTo>
                  <a:pt x="2569" y="12004"/>
                </a:lnTo>
                <a:close/>
                <a:moveTo>
                  <a:pt x="7785" y="9563"/>
                </a:moveTo>
                <a:lnTo>
                  <a:pt x="12277" y="9563"/>
                </a:lnTo>
                <a:lnTo>
                  <a:pt x="12277" y="12004"/>
                </a:lnTo>
                <a:lnTo>
                  <a:pt x="7785" y="12004"/>
                </a:lnTo>
                <a:lnTo>
                  <a:pt x="7785" y="9563"/>
                </a:lnTo>
                <a:close/>
                <a:moveTo>
                  <a:pt x="7062" y="5584"/>
                </a:moveTo>
                <a:lnTo>
                  <a:pt x="7062" y="7991"/>
                </a:lnTo>
                <a:lnTo>
                  <a:pt x="2569" y="7991"/>
                </a:lnTo>
                <a:lnTo>
                  <a:pt x="2569" y="5584"/>
                </a:lnTo>
                <a:lnTo>
                  <a:pt x="7062" y="5584"/>
                </a:lnTo>
                <a:close/>
                <a:moveTo>
                  <a:pt x="2569" y="13575"/>
                </a:moveTo>
                <a:lnTo>
                  <a:pt x="7062" y="13575"/>
                </a:lnTo>
                <a:lnTo>
                  <a:pt x="7062" y="16016"/>
                </a:lnTo>
                <a:lnTo>
                  <a:pt x="2569" y="16016"/>
                </a:lnTo>
                <a:lnTo>
                  <a:pt x="2569" y="13575"/>
                </a:lnTo>
                <a:close/>
                <a:moveTo>
                  <a:pt x="7785" y="16016"/>
                </a:moveTo>
                <a:lnTo>
                  <a:pt x="7785" y="13575"/>
                </a:lnTo>
                <a:lnTo>
                  <a:pt x="12277" y="13575"/>
                </a:lnTo>
                <a:lnTo>
                  <a:pt x="12277" y="16016"/>
                </a:lnTo>
                <a:lnTo>
                  <a:pt x="7785" y="16016"/>
                </a:lnTo>
                <a:close/>
                <a:moveTo>
                  <a:pt x="19769" y="6119"/>
                </a:moveTo>
                <a:cubicBezTo>
                  <a:pt x="19769" y="6921"/>
                  <a:pt x="19462" y="7590"/>
                  <a:pt x="19092" y="7590"/>
                </a:cubicBezTo>
                <a:cubicBezTo>
                  <a:pt x="18723" y="7590"/>
                  <a:pt x="18431" y="6921"/>
                  <a:pt x="18431" y="6119"/>
                </a:cubicBezTo>
                <a:cubicBezTo>
                  <a:pt x="18431" y="5316"/>
                  <a:pt x="18723" y="4648"/>
                  <a:pt x="19092" y="4648"/>
                </a:cubicBezTo>
                <a:cubicBezTo>
                  <a:pt x="19462" y="4648"/>
                  <a:pt x="19769" y="5316"/>
                  <a:pt x="19769" y="6119"/>
                </a:cubicBezTo>
                <a:close/>
                <a:moveTo>
                  <a:pt x="17554" y="6921"/>
                </a:moveTo>
                <a:lnTo>
                  <a:pt x="13877" y="6921"/>
                </a:lnTo>
                <a:lnTo>
                  <a:pt x="13877" y="5316"/>
                </a:lnTo>
                <a:lnTo>
                  <a:pt x="17554" y="5316"/>
                </a:lnTo>
                <a:lnTo>
                  <a:pt x="17554" y="6921"/>
                </a:lnTo>
                <a:close/>
                <a:moveTo>
                  <a:pt x="0" y="0"/>
                </a:moveTo>
                <a:lnTo>
                  <a:pt x="0" y="21600"/>
                </a:lnTo>
                <a:lnTo>
                  <a:pt x="21600" y="21600"/>
                </a:lnTo>
                <a:lnTo>
                  <a:pt x="21600" y="0"/>
                </a:lnTo>
                <a:lnTo>
                  <a:pt x="0" y="0"/>
                </a:lnTo>
                <a:close/>
                <a:moveTo>
                  <a:pt x="20877" y="20028"/>
                </a:moveTo>
                <a:lnTo>
                  <a:pt x="723" y="20028"/>
                </a:lnTo>
                <a:lnTo>
                  <a:pt x="723" y="1572"/>
                </a:lnTo>
                <a:lnTo>
                  <a:pt x="20877" y="1572"/>
                </a:lnTo>
                <a:lnTo>
                  <a:pt x="20877" y="20028"/>
                </a:lnTo>
                <a:close/>
              </a:path>
            </a:pathLst>
          </a:custGeom>
          <a:solidFill>
            <a:srgbClr val="2E3238"/>
          </a:solidFill>
          <a:ln w="12700">
            <a:miter lim="400000"/>
          </a:ln>
        </p:spPr>
        <p:txBody>
          <a:bodyPr tIns="91439" bIns="91439" anchor="ctr">
            <a:normAutofit fontScale="92500" lnSpcReduction="10000"/>
          </a:bodyPr>
          <a:lstStyle/>
          <a:p>
            <a:pPr algn="l" defTabSz="914377">
              <a:spcBef>
                <a:spcPts val="2200"/>
              </a:spcBef>
              <a:defRPr sz="3200">
                <a:solidFill>
                  <a:srgbClr val="FFFFFF"/>
                </a:solidFill>
              </a:defRPr>
            </a:pPr>
            <a:endParaRPr sz="3200"/>
          </a:p>
        </p:txBody>
      </p:sp>
      <p:sp>
        <p:nvSpPr>
          <p:cNvPr id="5025" name="Shape"/>
          <p:cNvSpPr/>
          <p:nvPr/>
        </p:nvSpPr>
        <p:spPr>
          <a:xfrm>
            <a:off x="14183679" y="10386778"/>
            <a:ext cx="1224124" cy="459939"/>
          </a:xfrm>
          <a:custGeom>
            <a:avLst/>
            <a:gdLst/>
            <a:ahLst/>
            <a:cxnLst>
              <a:cxn ang="0">
                <a:pos x="wd2" y="hd2"/>
              </a:cxn>
              <a:cxn ang="5400000">
                <a:pos x="wd2" y="hd2"/>
              </a:cxn>
              <a:cxn ang="10800000">
                <a:pos x="wd2" y="hd2"/>
              </a:cxn>
              <a:cxn ang="16200000">
                <a:pos x="wd2" y="hd2"/>
              </a:cxn>
            </a:cxnLst>
            <a:rect l="0" t="0" r="r" b="b"/>
            <a:pathLst>
              <a:path w="21600" h="21600" extrusionOk="0">
                <a:moveTo>
                  <a:pt x="13006" y="4887"/>
                </a:moveTo>
                <a:lnTo>
                  <a:pt x="1845" y="4887"/>
                </a:lnTo>
                <a:lnTo>
                  <a:pt x="1845" y="16672"/>
                </a:lnTo>
                <a:lnTo>
                  <a:pt x="13006" y="16672"/>
                </a:lnTo>
                <a:lnTo>
                  <a:pt x="13006" y="4887"/>
                </a:lnTo>
                <a:close/>
                <a:moveTo>
                  <a:pt x="12284" y="9814"/>
                </a:moveTo>
                <a:lnTo>
                  <a:pt x="7794" y="9814"/>
                </a:lnTo>
                <a:lnTo>
                  <a:pt x="7794" y="6858"/>
                </a:lnTo>
                <a:lnTo>
                  <a:pt x="12284" y="6858"/>
                </a:lnTo>
                <a:lnTo>
                  <a:pt x="12284" y="9814"/>
                </a:lnTo>
                <a:close/>
                <a:moveTo>
                  <a:pt x="7057" y="6858"/>
                </a:moveTo>
                <a:lnTo>
                  <a:pt x="7057" y="9814"/>
                </a:lnTo>
                <a:lnTo>
                  <a:pt x="2567" y="9814"/>
                </a:lnTo>
                <a:lnTo>
                  <a:pt x="2567" y="6858"/>
                </a:lnTo>
                <a:lnTo>
                  <a:pt x="7057" y="6858"/>
                </a:lnTo>
                <a:close/>
                <a:moveTo>
                  <a:pt x="2567" y="11744"/>
                </a:moveTo>
                <a:lnTo>
                  <a:pt x="7057" y="11744"/>
                </a:lnTo>
                <a:lnTo>
                  <a:pt x="7057" y="14742"/>
                </a:lnTo>
                <a:lnTo>
                  <a:pt x="2567" y="14742"/>
                </a:lnTo>
                <a:lnTo>
                  <a:pt x="2567" y="11744"/>
                </a:lnTo>
                <a:close/>
                <a:moveTo>
                  <a:pt x="7794" y="14742"/>
                </a:moveTo>
                <a:lnTo>
                  <a:pt x="7794" y="11744"/>
                </a:lnTo>
                <a:lnTo>
                  <a:pt x="12284" y="11744"/>
                </a:lnTo>
                <a:lnTo>
                  <a:pt x="12284" y="14742"/>
                </a:lnTo>
                <a:lnTo>
                  <a:pt x="7794" y="14742"/>
                </a:lnTo>
                <a:close/>
                <a:moveTo>
                  <a:pt x="19755" y="7515"/>
                </a:moveTo>
                <a:cubicBezTo>
                  <a:pt x="19755" y="8500"/>
                  <a:pt x="19463" y="9281"/>
                  <a:pt x="19094" y="9281"/>
                </a:cubicBezTo>
                <a:cubicBezTo>
                  <a:pt x="18725" y="9281"/>
                  <a:pt x="18418" y="8500"/>
                  <a:pt x="18418" y="7515"/>
                </a:cubicBezTo>
                <a:cubicBezTo>
                  <a:pt x="18418" y="6529"/>
                  <a:pt x="18725" y="5708"/>
                  <a:pt x="19094" y="5708"/>
                </a:cubicBezTo>
                <a:cubicBezTo>
                  <a:pt x="19463" y="5708"/>
                  <a:pt x="19755" y="6529"/>
                  <a:pt x="19755" y="7515"/>
                </a:cubicBezTo>
                <a:close/>
                <a:moveTo>
                  <a:pt x="17557" y="8459"/>
                </a:moveTo>
                <a:lnTo>
                  <a:pt x="13867" y="8459"/>
                </a:lnTo>
                <a:lnTo>
                  <a:pt x="13867" y="6529"/>
                </a:lnTo>
                <a:lnTo>
                  <a:pt x="17557" y="6529"/>
                </a:lnTo>
                <a:lnTo>
                  <a:pt x="17557" y="8459"/>
                </a:lnTo>
                <a:close/>
                <a:moveTo>
                  <a:pt x="0" y="0"/>
                </a:moveTo>
                <a:lnTo>
                  <a:pt x="0" y="21600"/>
                </a:lnTo>
                <a:lnTo>
                  <a:pt x="21600" y="21600"/>
                </a:lnTo>
                <a:lnTo>
                  <a:pt x="21600" y="0"/>
                </a:lnTo>
                <a:lnTo>
                  <a:pt x="0" y="0"/>
                </a:lnTo>
                <a:close/>
                <a:moveTo>
                  <a:pt x="20877" y="19670"/>
                </a:moveTo>
                <a:lnTo>
                  <a:pt x="723" y="19670"/>
                </a:lnTo>
                <a:lnTo>
                  <a:pt x="723" y="1930"/>
                </a:lnTo>
                <a:lnTo>
                  <a:pt x="20877" y="1930"/>
                </a:lnTo>
                <a:lnTo>
                  <a:pt x="20877" y="19670"/>
                </a:lnTo>
                <a:close/>
              </a:path>
            </a:pathLst>
          </a:custGeom>
          <a:solidFill>
            <a:srgbClr val="2E3238"/>
          </a:solidFill>
          <a:ln w="12700">
            <a:miter lim="400000"/>
          </a:ln>
        </p:spPr>
        <p:txBody>
          <a:bodyPr tIns="91439" bIns="91439" anchor="ctr">
            <a:normAutofit fontScale="77500" lnSpcReduction="20000"/>
          </a:bodyPr>
          <a:lstStyle/>
          <a:p>
            <a:pPr algn="l" defTabSz="914377">
              <a:spcBef>
                <a:spcPts val="2200"/>
              </a:spcBef>
              <a:defRPr sz="3200">
                <a:solidFill>
                  <a:srgbClr val="FFFFFF"/>
                </a:solidFill>
              </a:defRPr>
            </a:pPr>
            <a:endParaRPr sz="3200"/>
          </a:p>
        </p:txBody>
      </p:sp>
      <p:sp>
        <p:nvSpPr>
          <p:cNvPr id="5026" name="Shape"/>
          <p:cNvSpPr/>
          <p:nvPr/>
        </p:nvSpPr>
        <p:spPr>
          <a:xfrm>
            <a:off x="3086750" y="11888083"/>
            <a:ext cx="1224121" cy="352423"/>
          </a:xfrm>
          <a:custGeom>
            <a:avLst/>
            <a:gdLst/>
            <a:ahLst/>
            <a:cxnLst>
              <a:cxn ang="0">
                <a:pos x="wd2" y="hd2"/>
              </a:cxn>
              <a:cxn ang="5400000">
                <a:pos x="wd2" y="hd2"/>
              </a:cxn>
              <a:cxn ang="10800000">
                <a:pos x="wd2" y="hd2"/>
              </a:cxn>
              <a:cxn ang="16200000">
                <a:pos x="wd2" y="hd2"/>
              </a:cxn>
            </a:cxnLst>
            <a:rect l="0" t="0" r="r" b="b"/>
            <a:pathLst>
              <a:path w="21600" h="21600" extrusionOk="0">
                <a:moveTo>
                  <a:pt x="13000" y="6331"/>
                </a:moveTo>
                <a:lnTo>
                  <a:pt x="1846" y="6331"/>
                </a:lnTo>
                <a:lnTo>
                  <a:pt x="1846" y="15216"/>
                </a:lnTo>
                <a:lnTo>
                  <a:pt x="13000" y="15216"/>
                </a:lnTo>
                <a:lnTo>
                  <a:pt x="13000" y="6331"/>
                </a:lnTo>
                <a:close/>
                <a:moveTo>
                  <a:pt x="7062" y="12715"/>
                </a:moveTo>
                <a:lnTo>
                  <a:pt x="2569" y="12715"/>
                </a:lnTo>
                <a:lnTo>
                  <a:pt x="2569" y="8832"/>
                </a:lnTo>
                <a:lnTo>
                  <a:pt x="7062" y="8832"/>
                </a:lnTo>
                <a:lnTo>
                  <a:pt x="7062" y="12715"/>
                </a:lnTo>
                <a:close/>
                <a:moveTo>
                  <a:pt x="12277" y="12715"/>
                </a:moveTo>
                <a:lnTo>
                  <a:pt x="7785" y="12715"/>
                </a:lnTo>
                <a:lnTo>
                  <a:pt x="7785" y="8832"/>
                </a:lnTo>
                <a:lnTo>
                  <a:pt x="12277" y="8832"/>
                </a:lnTo>
                <a:lnTo>
                  <a:pt x="12277" y="12715"/>
                </a:lnTo>
                <a:close/>
                <a:moveTo>
                  <a:pt x="18415" y="10800"/>
                </a:moveTo>
                <a:cubicBezTo>
                  <a:pt x="18415" y="9523"/>
                  <a:pt x="18723" y="8459"/>
                  <a:pt x="19092" y="8459"/>
                </a:cubicBezTo>
                <a:cubicBezTo>
                  <a:pt x="19462" y="8459"/>
                  <a:pt x="19769" y="9523"/>
                  <a:pt x="19769" y="10800"/>
                </a:cubicBezTo>
                <a:cubicBezTo>
                  <a:pt x="19769" y="12077"/>
                  <a:pt x="19462" y="13088"/>
                  <a:pt x="19092" y="13088"/>
                </a:cubicBezTo>
                <a:cubicBezTo>
                  <a:pt x="18723" y="13088"/>
                  <a:pt x="18415" y="12077"/>
                  <a:pt x="18415" y="10800"/>
                </a:cubicBezTo>
                <a:close/>
                <a:moveTo>
                  <a:pt x="17554" y="12024"/>
                </a:moveTo>
                <a:lnTo>
                  <a:pt x="13877" y="12024"/>
                </a:lnTo>
                <a:lnTo>
                  <a:pt x="13877" y="9523"/>
                </a:lnTo>
                <a:lnTo>
                  <a:pt x="17554" y="9523"/>
                </a:lnTo>
                <a:lnTo>
                  <a:pt x="17554" y="12024"/>
                </a:lnTo>
                <a:close/>
                <a:moveTo>
                  <a:pt x="0" y="21600"/>
                </a:moveTo>
                <a:lnTo>
                  <a:pt x="21600" y="21600"/>
                </a:lnTo>
                <a:lnTo>
                  <a:pt x="21600" y="0"/>
                </a:lnTo>
                <a:lnTo>
                  <a:pt x="0" y="0"/>
                </a:lnTo>
                <a:lnTo>
                  <a:pt x="0" y="21600"/>
                </a:lnTo>
                <a:close/>
                <a:moveTo>
                  <a:pt x="20877" y="19100"/>
                </a:moveTo>
                <a:lnTo>
                  <a:pt x="723" y="19100"/>
                </a:lnTo>
                <a:lnTo>
                  <a:pt x="723" y="2500"/>
                </a:lnTo>
                <a:lnTo>
                  <a:pt x="20877" y="2500"/>
                </a:lnTo>
                <a:lnTo>
                  <a:pt x="20877" y="19100"/>
                </a:lnTo>
                <a:close/>
              </a:path>
            </a:pathLst>
          </a:custGeom>
          <a:solidFill>
            <a:srgbClr val="2E3238"/>
          </a:solidFill>
          <a:ln w="12700">
            <a:miter lim="400000"/>
          </a:ln>
        </p:spPr>
        <p:txBody>
          <a:bodyPr tIns="91439" bIns="91439" anchor="ctr">
            <a:normAutofit fontScale="47500" lnSpcReduction="20000"/>
          </a:bodyPr>
          <a:lstStyle/>
          <a:p>
            <a:pPr algn="l" defTabSz="914377">
              <a:spcBef>
                <a:spcPts val="2200"/>
              </a:spcBef>
              <a:defRPr sz="3200">
                <a:solidFill>
                  <a:srgbClr val="FFFFFF"/>
                </a:solidFill>
              </a:defRPr>
            </a:pPr>
            <a:endParaRPr sz="3200"/>
          </a:p>
        </p:txBody>
      </p:sp>
      <p:sp>
        <p:nvSpPr>
          <p:cNvPr id="5027" name="Shape"/>
          <p:cNvSpPr/>
          <p:nvPr/>
        </p:nvSpPr>
        <p:spPr>
          <a:xfrm>
            <a:off x="16090291" y="10025673"/>
            <a:ext cx="1047480" cy="1185859"/>
          </a:xfrm>
          <a:custGeom>
            <a:avLst/>
            <a:gdLst/>
            <a:ahLst/>
            <a:cxnLst>
              <a:cxn ang="0">
                <a:pos x="wd2" y="hd2"/>
              </a:cxn>
              <a:cxn ang="5400000">
                <a:pos x="wd2" y="hd2"/>
              </a:cxn>
              <a:cxn ang="10800000">
                <a:pos x="wd2" y="hd2"/>
              </a:cxn>
              <a:cxn ang="16200000">
                <a:pos x="wd2" y="hd2"/>
              </a:cxn>
            </a:cxnLst>
            <a:rect l="0" t="0" r="r" b="b"/>
            <a:pathLst>
              <a:path w="21600" h="21533" extrusionOk="0">
                <a:moveTo>
                  <a:pt x="3585" y="18843"/>
                </a:moveTo>
                <a:lnTo>
                  <a:pt x="0" y="15694"/>
                </a:lnTo>
                <a:lnTo>
                  <a:pt x="0" y="9158"/>
                </a:lnTo>
                <a:lnTo>
                  <a:pt x="2635" y="9158"/>
                </a:lnTo>
                <a:lnTo>
                  <a:pt x="2635" y="13684"/>
                </a:lnTo>
                <a:lnTo>
                  <a:pt x="3639" y="12798"/>
                </a:lnTo>
                <a:lnTo>
                  <a:pt x="7995" y="16643"/>
                </a:lnTo>
                <a:lnTo>
                  <a:pt x="7995" y="21533"/>
                </a:lnTo>
                <a:lnTo>
                  <a:pt x="7152" y="21533"/>
                </a:lnTo>
                <a:lnTo>
                  <a:pt x="7152" y="16960"/>
                </a:lnTo>
                <a:lnTo>
                  <a:pt x="3639" y="13858"/>
                </a:lnTo>
                <a:lnTo>
                  <a:pt x="2994" y="14428"/>
                </a:lnTo>
                <a:lnTo>
                  <a:pt x="5378" y="16533"/>
                </a:lnTo>
                <a:lnTo>
                  <a:pt x="4768" y="17071"/>
                </a:lnTo>
                <a:lnTo>
                  <a:pt x="1793" y="14428"/>
                </a:lnTo>
                <a:lnTo>
                  <a:pt x="1793" y="9902"/>
                </a:lnTo>
                <a:lnTo>
                  <a:pt x="842" y="9902"/>
                </a:lnTo>
                <a:lnTo>
                  <a:pt x="842" y="15377"/>
                </a:lnTo>
                <a:lnTo>
                  <a:pt x="4428" y="18542"/>
                </a:lnTo>
                <a:lnTo>
                  <a:pt x="4428" y="21533"/>
                </a:lnTo>
                <a:lnTo>
                  <a:pt x="3585" y="21533"/>
                </a:lnTo>
                <a:lnTo>
                  <a:pt x="3585" y="18843"/>
                </a:lnTo>
                <a:close/>
                <a:moveTo>
                  <a:pt x="18965" y="13684"/>
                </a:moveTo>
                <a:lnTo>
                  <a:pt x="17961" y="12798"/>
                </a:lnTo>
                <a:lnTo>
                  <a:pt x="13605" y="16643"/>
                </a:lnTo>
                <a:lnTo>
                  <a:pt x="13605" y="21533"/>
                </a:lnTo>
                <a:lnTo>
                  <a:pt x="14448" y="21533"/>
                </a:lnTo>
                <a:lnTo>
                  <a:pt x="14448" y="16960"/>
                </a:lnTo>
                <a:lnTo>
                  <a:pt x="17961" y="13858"/>
                </a:lnTo>
                <a:lnTo>
                  <a:pt x="18606" y="14428"/>
                </a:lnTo>
                <a:lnTo>
                  <a:pt x="16222" y="16533"/>
                </a:lnTo>
                <a:lnTo>
                  <a:pt x="16832" y="17071"/>
                </a:lnTo>
                <a:lnTo>
                  <a:pt x="19807" y="14428"/>
                </a:lnTo>
                <a:lnTo>
                  <a:pt x="19807" y="9902"/>
                </a:lnTo>
                <a:lnTo>
                  <a:pt x="20758" y="9902"/>
                </a:lnTo>
                <a:lnTo>
                  <a:pt x="20758" y="15377"/>
                </a:lnTo>
                <a:lnTo>
                  <a:pt x="17172" y="18542"/>
                </a:lnTo>
                <a:lnTo>
                  <a:pt x="17172" y="21533"/>
                </a:lnTo>
                <a:lnTo>
                  <a:pt x="18015" y="21533"/>
                </a:lnTo>
                <a:lnTo>
                  <a:pt x="18015" y="18843"/>
                </a:lnTo>
                <a:lnTo>
                  <a:pt x="21600" y="15694"/>
                </a:lnTo>
                <a:lnTo>
                  <a:pt x="21600" y="9158"/>
                </a:lnTo>
                <a:lnTo>
                  <a:pt x="18965" y="9158"/>
                </a:lnTo>
                <a:lnTo>
                  <a:pt x="18965" y="13684"/>
                </a:lnTo>
                <a:close/>
                <a:moveTo>
                  <a:pt x="4177" y="7624"/>
                </a:moveTo>
                <a:cubicBezTo>
                  <a:pt x="4015" y="7117"/>
                  <a:pt x="3944" y="6595"/>
                  <a:pt x="3944" y="6057"/>
                </a:cubicBezTo>
                <a:cubicBezTo>
                  <a:pt x="3944" y="5535"/>
                  <a:pt x="4015" y="4997"/>
                  <a:pt x="4177" y="4490"/>
                </a:cubicBezTo>
                <a:lnTo>
                  <a:pt x="4284" y="4142"/>
                </a:lnTo>
                <a:lnTo>
                  <a:pt x="4374" y="4174"/>
                </a:lnTo>
                <a:cubicBezTo>
                  <a:pt x="4356" y="4016"/>
                  <a:pt x="4338" y="3857"/>
                  <a:pt x="4320" y="3699"/>
                </a:cubicBezTo>
                <a:cubicBezTo>
                  <a:pt x="4195" y="2781"/>
                  <a:pt x="4051" y="1753"/>
                  <a:pt x="4983" y="930"/>
                </a:cubicBezTo>
                <a:cubicBezTo>
                  <a:pt x="5897" y="91"/>
                  <a:pt x="7080" y="218"/>
                  <a:pt x="8120" y="329"/>
                </a:cubicBezTo>
                <a:cubicBezTo>
                  <a:pt x="8299" y="360"/>
                  <a:pt x="8479" y="376"/>
                  <a:pt x="8658" y="392"/>
                </a:cubicBezTo>
                <a:lnTo>
                  <a:pt x="8640" y="297"/>
                </a:lnTo>
                <a:lnTo>
                  <a:pt x="9016" y="202"/>
                </a:lnTo>
                <a:cubicBezTo>
                  <a:pt x="10182" y="-67"/>
                  <a:pt x="11418" y="-67"/>
                  <a:pt x="12584" y="202"/>
                </a:cubicBezTo>
                <a:lnTo>
                  <a:pt x="12960" y="297"/>
                </a:lnTo>
                <a:lnTo>
                  <a:pt x="12942" y="392"/>
                </a:lnTo>
                <a:cubicBezTo>
                  <a:pt x="13121" y="376"/>
                  <a:pt x="13301" y="360"/>
                  <a:pt x="13480" y="344"/>
                </a:cubicBezTo>
                <a:cubicBezTo>
                  <a:pt x="14520" y="234"/>
                  <a:pt x="15685" y="107"/>
                  <a:pt x="16617" y="914"/>
                </a:cubicBezTo>
                <a:cubicBezTo>
                  <a:pt x="17549" y="1737"/>
                  <a:pt x="17405" y="2781"/>
                  <a:pt x="17280" y="3683"/>
                </a:cubicBezTo>
                <a:cubicBezTo>
                  <a:pt x="17262" y="3857"/>
                  <a:pt x="17244" y="4016"/>
                  <a:pt x="17226" y="4174"/>
                </a:cubicBezTo>
                <a:lnTo>
                  <a:pt x="17316" y="4142"/>
                </a:lnTo>
                <a:lnTo>
                  <a:pt x="17423" y="4490"/>
                </a:lnTo>
                <a:cubicBezTo>
                  <a:pt x="17585" y="4997"/>
                  <a:pt x="17656" y="5535"/>
                  <a:pt x="17656" y="6057"/>
                </a:cubicBezTo>
                <a:cubicBezTo>
                  <a:pt x="17656" y="6595"/>
                  <a:pt x="17585" y="7117"/>
                  <a:pt x="17423" y="7624"/>
                </a:cubicBezTo>
                <a:lnTo>
                  <a:pt x="17316" y="7972"/>
                </a:lnTo>
                <a:lnTo>
                  <a:pt x="17226" y="7956"/>
                </a:lnTo>
                <a:cubicBezTo>
                  <a:pt x="17244" y="8114"/>
                  <a:pt x="17262" y="8272"/>
                  <a:pt x="17280" y="8431"/>
                </a:cubicBezTo>
                <a:cubicBezTo>
                  <a:pt x="17405" y="9333"/>
                  <a:pt x="17549" y="10377"/>
                  <a:pt x="16617" y="11200"/>
                </a:cubicBezTo>
                <a:cubicBezTo>
                  <a:pt x="16025" y="11738"/>
                  <a:pt x="15326" y="11864"/>
                  <a:pt x="14627" y="11864"/>
                </a:cubicBezTo>
                <a:cubicBezTo>
                  <a:pt x="14233" y="11864"/>
                  <a:pt x="13856" y="11833"/>
                  <a:pt x="13480" y="11785"/>
                </a:cubicBezTo>
                <a:cubicBezTo>
                  <a:pt x="13301" y="11769"/>
                  <a:pt x="13121" y="11754"/>
                  <a:pt x="12942" y="11738"/>
                </a:cubicBezTo>
                <a:lnTo>
                  <a:pt x="12960" y="11817"/>
                </a:lnTo>
                <a:lnTo>
                  <a:pt x="12584" y="11912"/>
                </a:lnTo>
                <a:cubicBezTo>
                  <a:pt x="11992" y="12054"/>
                  <a:pt x="11400" y="12118"/>
                  <a:pt x="10791" y="12118"/>
                </a:cubicBezTo>
                <a:cubicBezTo>
                  <a:pt x="10200" y="12118"/>
                  <a:pt x="9608" y="12054"/>
                  <a:pt x="9016" y="11912"/>
                </a:cubicBezTo>
                <a:lnTo>
                  <a:pt x="8640" y="11817"/>
                </a:lnTo>
                <a:lnTo>
                  <a:pt x="8658" y="11738"/>
                </a:lnTo>
                <a:cubicBezTo>
                  <a:pt x="8479" y="11754"/>
                  <a:pt x="8299" y="11769"/>
                  <a:pt x="8120" y="11785"/>
                </a:cubicBezTo>
                <a:cubicBezTo>
                  <a:pt x="7762" y="11817"/>
                  <a:pt x="7367" y="11864"/>
                  <a:pt x="6991" y="11864"/>
                </a:cubicBezTo>
                <a:cubicBezTo>
                  <a:pt x="6292" y="11864"/>
                  <a:pt x="5593" y="11722"/>
                  <a:pt x="4983" y="11200"/>
                </a:cubicBezTo>
                <a:cubicBezTo>
                  <a:pt x="4051" y="10393"/>
                  <a:pt x="4195" y="9348"/>
                  <a:pt x="4320" y="8431"/>
                </a:cubicBezTo>
                <a:cubicBezTo>
                  <a:pt x="4338" y="8272"/>
                  <a:pt x="4356" y="8114"/>
                  <a:pt x="4374" y="7956"/>
                </a:cubicBezTo>
                <a:lnTo>
                  <a:pt x="4284" y="7972"/>
                </a:lnTo>
                <a:lnTo>
                  <a:pt x="4177" y="7624"/>
                </a:lnTo>
                <a:close/>
                <a:moveTo>
                  <a:pt x="5467" y="4380"/>
                </a:moveTo>
                <a:lnTo>
                  <a:pt x="7815" y="4854"/>
                </a:lnTo>
                <a:cubicBezTo>
                  <a:pt x="8138" y="4221"/>
                  <a:pt x="8712" y="3715"/>
                  <a:pt x="9429" y="3430"/>
                </a:cubicBezTo>
                <a:lnTo>
                  <a:pt x="8909" y="1357"/>
                </a:lnTo>
                <a:cubicBezTo>
                  <a:pt x="7314" y="1864"/>
                  <a:pt x="6041" y="2971"/>
                  <a:pt x="5467" y="4380"/>
                </a:cubicBezTo>
                <a:close/>
                <a:moveTo>
                  <a:pt x="12691" y="1357"/>
                </a:moveTo>
                <a:lnTo>
                  <a:pt x="12171" y="3430"/>
                </a:lnTo>
                <a:cubicBezTo>
                  <a:pt x="12888" y="3715"/>
                  <a:pt x="13462" y="4221"/>
                  <a:pt x="13785" y="4854"/>
                </a:cubicBezTo>
                <a:lnTo>
                  <a:pt x="16133" y="4380"/>
                </a:lnTo>
                <a:cubicBezTo>
                  <a:pt x="15559" y="2987"/>
                  <a:pt x="14286" y="1864"/>
                  <a:pt x="12691" y="1357"/>
                </a:cubicBezTo>
                <a:close/>
                <a:moveTo>
                  <a:pt x="16133" y="7734"/>
                </a:moveTo>
                <a:lnTo>
                  <a:pt x="13785" y="7275"/>
                </a:lnTo>
                <a:cubicBezTo>
                  <a:pt x="13462" y="7893"/>
                  <a:pt x="12888" y="8399"/>
                  <a:pt x="12171" y="8700"/>
                </a:cubicBezTo>
                <a:lnTo>
                  <a:pt x="12691" y="10757"/>
                </a:lnTo>
                <a:cubicBezTo>
                  <a:pt x="14286" y="10266"/>
                  <a:pt x="15559" y="9143"/>
                  <a:pt x="16133" y="7734"/>
                </a:cubicBezTo>
                <a:close/>
                <a:moveTo>
                  <a:pt x="14036" y="5566"/>
                </a:moveTo>
                <a:cubicBezTo>
                  <a:pt x="14071" y="5725"/>
                  <a:pt x="14089" y="5883"/>
                  <a:pt x="14089" y="6057"/>
                </a:cubicBezTo>
                <a:cubicBezTo>
                  <a:pt x="14089" y="6231"/>
                  <a:pt x="14071" y="6405"/>
                  <a:pt x="14036" y="6563"/>
                </a:cubicBezTo>
                <a:lnTo>
                  <a:pt x="16706" y="7086"/>
                </a:lnTo>
                <a:cubicBezTo>
                  <a:pt x="16778" y="6753"/>
                  <a:pt x="16814" y="6405"/>
                  <a:pt x="16814" y="6057"/>
                </a:cubicBezTo>
                <a:cubicBezTo>
                  <a:pt x="16814" y="5709"/>
                  <a:pt x="16778" y="5377"/>
                  <a:pt x="16706" y="5028"/>
                </a:cubicBezTo>
                <a:lnTo>
                  <a:pt x="14036" y="5566"/>
                </a:lnTo>
                <a:close/>
                <a:moveTo>
                  <a:pt x="10791" y="3905"/>
                </a:moveTo>
                <a:cubicBezTo>
                  <a:pt x="9447" y="3905"/>
                  <a:pt x="8353" y="4870"/>
                  <a:pt x="8353" y="6057"/>
                </a:cubicBezTo>
                <a:cubicBezTo>
                  <a:pt x="8353" y="7244"/>
                  <a:pt x="9447" y="8209"/>
                  <a:pt x="10791" y="8209"/>
                </a:cubicBezTo>
                <a:cubicBezTo>
                  <a:pt x="12153" y="8209"/>
                  <a:pt x="13247" y="7244"/>
                  <a:pt x="13247" y="6057"/>
                </a:cubicBezTo>
                <a:cubicBezTo>
                  <a:pt x="13247" y="4870"/>
                  <a:pt x="12153" y="3905"/>
                  <a:pt x="10791" y="3905"/>
                </a:cubicBezTo>
                <a:close/>
                <a:moveTo>
                  <a:pt x="8909" y="10757"/>
                </a:moveTo>
                <a:lnTo>
                  <a:pt x="9429" y="8700"/>
                </a:lnTo>
                <a:cubicBezTo>
                  <a:pt x="8712" y="8399"/>
                  <a:pt x="8138" y="7893"/>
                  <a:pt x="7815" y="7275"/>
                </a:cubicBezTo>
                <a:lnTo>
                  <a:pt x="5467" y="7734"/>
                </a:lnTo>
                <a:cubicBezTo>
                  <a:pt x="6041" y="9143"/>
                  <a:pt x="7314" y="10266"/>
                  <a:pt x="8909" y="10757"/>
                </a:cubicBezTo>
                <a:close/>
                <a:moveTo>
                  <a:pt x="4894" y="5028"/>
                </a:moveTo>
                <a:cubicBezTo>
                  <a:pt x="4822" y="5377"/>
                  <a:pt x="4786" y="5709"/>
                  <a:pt x="4786" y="6057"/>
                </a:cubicBezTo>
                <a:cubicBezTo>
                  <a:pt x="4786" y="6405"/>
                  <a:pt x="4822" y="6753"/>
                  <a:pt x="4894" y="7086"/>
                </a:cubicBezTo>
                <a:lnTo>
                  <a:pt x="7564" y="6563"/>
                </a:lnTo>
                <a:cubicBezTo>
                  <a:pt x="7529" y="6405"/>
                  <a:pt x="7511" y="6231"/>
                  <a:pt x="7511" y="6057"/>
                </a:cubicBezTo>
                <a:cubicBezTo>
                  <a:pt x="7511" y="5883"/>
                  <a:pt x="7529" y="5725"/>
                  <a:pt x="7564" y="5566"/>
                </a:cubicBezTo>
                <a:lnTo>
                  <a:pt x="4894" y="5028"/>
                </a:lnTo>
                <a:close/>
                <a:moveTo>
                  <a:pt x="7654" y="11073"/>
                </a:moveTo>
                <a:cubicBezTo>
                  <a:pt x="6597" y="10551"/>
                  <a:pt x="5700" y="9776"/>
                  <a:pt x="5109" y="8826"/>
                </a:cubicBezTo>
                <a:cubicBezTo>
                  <a:pt x="5019" y="9554"/>
                  <a:pt x="5019" y="10187"/>
                  <a:pt x="5575" y="10662"/>
                </a:cubicBezTo>
                <a:cubicBezTo>
                  <a:pt x="6130" y="11152"/>
                  <a:pt x="6847" y="11152"/>
                  <a:pt x="7654" y="11073"/>
                </a:cubicBezTo>
                <a:close/>
                <a:moveTo>
                  <a:pt x="11956" y="11279"/>
                </a:moveTo>
                <a:lnTo>
                  <a:pt x="11365" y="8921"/>
                </a:lnTo>
                <a:cubicBezTo>
                  <a:pt x="11185" y="8953"/>
                  <a:pt x="10988" y="8969"/>
                  <a:pt x="10791" y="8969"/>
                </a:cubicBezTo>
                <a:cubicBezTo>
                  <a:pt x="10612" y="8969"/>
                  <a:pt x="10415" y="8953"/>
                  <a:pt x="10235" y="8921"/>
                </a:cubicBezTo>
                <a:lnTo>
                  <a:pt x="9644" y="11279"/>
                </a:lnTo>
                <a:cubicBezTo>
                  <a:pt x="10397" y="11406"/>
                  <a:pt x="11203" y="11406"/>
                  <a:pt x="11956" y="11279"/>
                </a:cubicBezTo>
                <a:close/>
                <a:moveTo>
                  <a:pt x="16491" y="8842"/>
                </a:moveTo>
                <a:cubicBezTo>
                  <a:pt x="15900" y="9776"/>
                  <a:pt x="15003" y="10567"/>
                  <a:pt x="13946" y="11089"/>
                </a:cubicBezTo>
                <a:cubicBezTo>
                  <a:pt x="14753" y="11168"/>
                  <a:pt x="15470" y="11168"/>
                  <a:pt x="16025" y="10678"/>
                </a:cubicBezTo>
                <a:cubicBezTo>
                  <a:pt x="16581" y="10171"/>
                  <a:pt x="16563" y="9554"/>
                  <a:pt x="16491" y="8842"/>
                </a:cubicBezTo>
                <a:close/>
                <a:moveTo>
                  <a:pt x="13946" y="1041"/>
                </a:moveTo>
                <a:cubicBezTo>
                  <a:pt x="15003" y="1563"/>
                  <a:pt x="15900" y="2354"/>
                  <a:pt x="16491" y="3288"/>
                </a:cubicBezTo>
                <a:cubicBezTo>
                  <a:pt x="16581" y="2576"/>
                  <a:pt x="16581" y="1943"/>
                  <a:pt x="16025" y="1452"/>
                </a:cubicBezTo>
                <a:cubicBezTo>
                  <a:pt x="15470" y="962"/>
                  <a:pt x="14753" y="962"/>
                  <a:pt x="13946" y="1041"/>
                </a:cubicBezTo>
                <a:close/>
                <a:moveTo>
                  <a:pt x="9644" y="851"/>
                </a:moveTo>
                <a:lnTo>
                  <a:pt x="10235" y="3209"/>
                </a:lnTo>
                <a:cubicBezTo>
                  <a:pt x="10415" y="3177"/>
                  <a:pt x="10612" y="3161"/>
                  <a:pt x="10791" y="3161"/>
                </a:cubicBezTo>
                <a:cubicBezTo>
                  <a:pt x="10988" y="3161"/>
                  <a:pt x="11185" y="3177"/>
                  <a:pt x="11365" y="3209"/>
                </a:cubicBezTo>
                <a:lnTo>
                  <a:pt x="11956" y="851"/>
                </a:lnTo>
                <a:cubicBezTo>
                  <a:pt x="11203" y="708"/>
                  <a:pt x="10397" y="708"/>
                  <a:pt x="9644" y="851"/>
                </a:cubicBezTo>
                <a:close/>
                <a:moveTo>
                  <a:pt x="5109" y="3288"/>
                </a:moveTo>
                <a:cubicBezTo>
                  <a:pt x="5700" y="2338"/>
                  <a:pt x="6597" y="1563"/>
                  <a:pt x="7654" y="1041"/>
                </a:cubicBezTo>
                <a:cubicBezTo>
                  <a:pt x="6847" y="962"/>
                  <a:pt x="6130" y="946"/>
                  <a:pt x="5575" y="1452"/>
                </a:cubicBezTo>
                <a:cubicBezTo>
                  <a:pt x="5019" y="1943"/>
                  <a:pt x="5037" y="2576"/>
                  <a:pt x="5109" y="328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8" name="Shape"/>
          <p:cNvSpPr/>
          <p:nvPr/>
        </p:nvSpPr>
        <p:spPr>
          <a:xfrm>
            <a:off x="18210339" y="10027595"/>
            <a:ext cx="1043639" cy="1182019"/>
          </a:xfrm>
          <a:custGeom>
            <a:avLst/>
            <a:gdLst/>
            <a:ahLst/>
            <a:cxnLst>
              <a:cxn ang="0">
                <a:pos x="wd2" y="hd2"/>
              </a:cxn>
              <a:cxn ang="5400000">
                <a:pos x="wd2" y="hd2"/>
              </a:cxn>
              <a:cxn ang="10800000">
                <a:pos x="wd2" y="hd2"/>
              </a:cxn>
              <a:cxn ang="16200000">
                <a:pos x="wd2" y="hd2"/>
              </a:cxn>
            </a:cxnLst>
            <a:rect l="0" t="0" r="r" b="b"/>
            <a:pathLst>
              <a:path w="21600" h="21533" extrusionOk="0">
                <a:moveTo>
                  <a:pt x="3606" y="18819"/>
                </a:moveTo>
                <a:lnTo>
                  <a:pt x="0" y="15645"/>
                </a:lnTo>
                <a:lnTo>
                  <a:pt x="0" y="9186"/>
                </a:lnTo>
                <a:lnTo>
                  <a:pt x="2524" y="9186"/>
                </a:lnTo>
                <a:lnTo>
                  <a:pt x="2524" y="13804"/>
                </a:lnTo>
                <a:lnTo>
                  <a:pt x="3606" y="12852"/>
                </a:lnTo>
                <a:lnTo>
                  <a:pt x="7915" y="16661"/>
                </a:lnTo>
                <a:lnTo>
                  <a:pt x="7915" y="21533"/>
                </a:lnTo>
                <a:lnTo>
                  <a:pt x="7194" y="21533"/>
                </a:lnTo>
                <a:lnTo>
                  <a:pt x="7194" y="16915"/>
                </a:lnTo>
                <a:lnTo>
                  <a:pt x="3606" y="13756"/>
                </a:lnTo>
                <a:lnTo>
                  <a:pt x="2849" y="14407"/>
                </a:lnTo>
                <a:lnTo>
                  <a:pt x="5301" y="16565"/>
                </a:lnTo>
                <a:lnTo>
                  <a:pt x="4778" y="17010"/>
                </a:lnTo>
                <a:lnTo>
                  <a:pt x="1803" y="14391"/>
                </a:lnTo>
                <a:lnTo>
                  <a:pt x="1803" y="9820"/>
                </a:lnTo>
                <a:lnTo>
                  <a:pt x="721" y="9820"/>
                </a:lnTo>
                <a:lnTo>
                  <a:pt x="721" y="15391"/>
                </a:lnTo>
                <a:lnTo>
                  <a:pt x="4327" y="18549"/>
                </a:lnTo>
                <a:lnTo>
                  <a:pt x="4327" y="21533"/>
                </a:lnTo>
                <a:lnTo>
                  <a:pt x="3606" y="21533"/>
                </a:lnTo>
                <a:lnTo>
                  <a:pt x="3606" y="18819"/>
                </a:lnTo>
                <a:close/>
                <a:moveTo>
                  <a:pt x="13685" y="16661"/>
                </a:moveTo>
                <a:lnTo>
                  <a:pt x="13685" y="21533"/>
                </a:lnTo>
                <a:lnTo>
                  <a:pt x="14406" y="21533"/>
                </a:lnTo>
                <a:lnTo>
                  <a:pt x="14406" y="16915"/>
                </a:lnTo>
                <a:lnTo>
                  <a:pt x="17994" y="13756"/>
                </a:lnTo>
                <a:lnTo>
                  <a:pt x="18751" y="14407"/>
                </a:lnTo>
                <a:lnTo>
                  <a:pt x="16299" y="16565"/>
                </a:lnTo>
                <a:lnTo>
                  <a:pt x="16804" y="17010"/>
                </a:lnTo>
                <a:lnTo>
                  <a:pt x="19797" y="14391"/>
                </a:lnTo>
                <a:lnTo>
                  <a:pt x="19797" y="9820"/>
                </a:lnTo>
                <a:lnTo>
                  <a:pt x="20879" y="9820"/>
                </a:lnTo>
                <a:lnTo>
                  <a:pt x="20879" y="15391"/>
                </a:lnTo>
                <a:lnTo>
                  <a:pt x="17273" y="18549"/>
                </a:lnTo>
                <a:lnTo>
                  <a:pt x="17273" y="21533"/>
                </a:lnTo>
                <a:lnTo>
                  <a:pt x="17994" y="21533"/>
                </a:lnTo>
                <a:lnTo>
                  <a:pt x="17994" y="18819"/>
                </a:lnTo>
                <a:lnTo>
                  <a:pt x="21600" y="15645"/>
                </a:lnTo>
                <a:lnTo>
                  <a:pt x="21600" y="9186"/>
                </a:lnTo>
                <a:lnTo>
                  <a:pt x="19076" y="9186"/>
                </a:lnTo>
                <a:lnTo>
                  <a:pt x="19076" y="13804"/>
                </a:lnTo>
                <a:lnTo>
                  <a:pt x="17994" y="12852"/>
                </a:lnTo>
                <a:lnTo>
                  <a:pt x="13685" y="16661"/>
                </a:lnTo>
                <a:close/>
                <a:moveTo>
                  <a:pt x="4201" y="7567"/>
                </a:moveTo>
                <a:cubicBezTo>
                  <a:pt x="4039" y="7075"/>
                  <a:pt x="3967" y="6535"/>
                  <a:pt x="3967" y="6011"/>
                </a:cubicBezTo>
                <a:cubicBezTo>
                  <a:pt x="3967" y="5488"/>
                  <a:pt x="4039" y="4964"/>
                  <a:pt x="4201" y="4456"/>
                </a:cubicBezTo>
                <a:lnTo>
                  <a:pt x="4291" y="4170"/>
                </a:lnTo>
                <a:lnTo>
                  <a:pt x="4399" y="4186"/>
                </a:lnTo>
                <a:cubicBezTo>
                  <a:pt x="4399" y="4012"/>
                  <a:pt x="4363" y="3821"/>
                  <a:pt x="4345" y="3631"/>
                </a:cubicBezTo>
                <a:cubicBezTo>
                  <a:pt x="4219" y="2726"/>
                  <a:pt x="4093" y="1711"/>
                  <a:pt x="4994" y="901"/>
                </a:cubicBezTo>
                <a:cubicBezTo>
                  <a:pt x="5896" y="92"/>
                  <a:pt x="7068" y="219"/>
                  <a:pt x="8095" y="330"/>
                </a:cubicBezTo>
                <a:cubicBezTo>
                  <a:pt x="8312" y="346"/>
                  <a:pt x="8510" y="377"/>
                  <a:pt x="8727" y="393"/>
                </a:cubicBezTo>
                <a:lnTo>
                  <a:pt x="8690" y="282"/>
                </a:lnTo>
                <a:lnTo>
                  <a:pt x="9033" y="203"/>
                </a:lnTo>
                <a:cubicBezTo>
                  <a:pt x="10187" y="-67"/>
                  <a:pt x="11413" y="-67"/>
                  <a:pt x="12567" y="203"/>
                </a:cubicBezTo>
                <a:lnTo>
                  <a:pt x="12910" y="282"/>
                </a:lnTo>
                <a:lnTo>
                  <a:pt x="12873" y="393"/>
                </a:lnTo>
                <a:cubicBezTo>
                  <a:pt x="13072" y="377"/>
                  <a:pt x="13288" y="362"/>
                  <a:pt x="13505" y="330"/>
                </a:cubicBezTo>
                <a:cubicBezTo>
                  <a:pt x="14532" y="219"/>
                  <a:pt x="15686" y="108"/>
                  <a:pt x="16606" y="901"/>
                </a:cubicBezTo>
                <a:cubicBezTo>
                  <a:pt x="17525" y="1695"/>
                  <a:pt x="17381" y="2726"/>
                  <a:pt x="17255" y="3631"/>
                </a:cubicBezTo>
                <a:cubicBezTo>
                  <a:pt x="17237" y="3821"/>
                  <a:pt x="17201" y="4012"/>
                  <a:pt x="17183" y="4186"/>
                </a:cubicBezTo>
                <a:lnTo>
                  <a:pt x="17309" y="4170"/>
                </a:lnTo>
                <a:lnTo>
                  <a:pt x="17399" y="4456"/>
                </a:lnTo>
                <a:cubicBezTo>
                  <a:pt x="17561" y="4964"/>
                  <a:pt x="17633" y="5488"/>
                  <a:pt x="17633" y="6011"/>
                </a:cubicBezTo>
                <a:cubicBezTo>
                  <a:pt x="17633" y="6551"/>
                  <a:pt x="17561" y="7075"/>
                  <a:pt x="17399" y="7567"/>
                </a:cubicBezTo>
                <a:lnTo>
                  <a:pt x="17309" y="7868"/>
                </a:lnTo>
                <a:lnTo>
                  <a:pt x="17183" y="7837"/>
                </a:lnTo>
                <a:cubicBezTo>
                  <a:pt x="17201" y="8027"/>
                  <a:pt x="17237" y="8202"/>
                  <a:pt x="17255" y="8392"/>
                </a:cubicBezTo>
                <a:cubicBezTo>
                  <a:pt x="17381" y="9297"/>
                  <a:pt x="17507" y="10312"/>
                  <a:pt x="16606" y="11122"/>
                </a:cubicBezTo>
                <a:cubicBezTo>
                  <a:pt x="16029" y="11646"/>
                  <a:pt x="15326" y="11788"/>
                  <a:pt x="14640" y="11788"/>
                </a:cubicBezTo>
                <a:cubicBezTo>
                  <a:pt x="14262" y="11788"/>
                  <a:pt x="13883" y="11741"/>
                  <a:pt x="13505" y="11693"/>
                </a:cubicBezTo>
                <a:cubicBezTo>
                  <a:pt x="13288" y="11677"/>
                  <a:pt x="13072" y="11661"/>
                  <a:pt x="12873" y="11646"/>
                </a:cubicBezTo>
                <a:lnTo>
                  <a:pt x="12910" y="11757"/>
                </a:lnTo>
                <a:lnTo>
                  <a:pt x="12567" y="11836"/>
                </a:lnTo>
                <a:cubicBezTo>
                  <a:pt x="11990" y="11963"/>
                  <a:pt x="11395" y="12042"/>
                  <a:pt x="10800" y="12042"/>
                </a:cubicBezTo>
                <a:cubicBezTo>
                  <a:pt x="10205" y="12042"/>
                  <a:pt x="9610" y="11963"/>
                  <a:pt x="9033" y="11836"/>
                </a:cubicBezTo>
                <a:lnTo>
                  <a:pt x="8690" y="11757"/>
                </a:lnTo>
                <a:lnTo>
                  <a:pt x="8727" y="11646"/>
                </a:lnTo>
                <a:cubicBezTo>
                  <a:pt x="8528" y="11661"/>
                  <a:pt x="8312" y="11677"/>
                  <a:pt x="8095" y="11693"/>
                </a:cubicBezTo>
                <a:cubicBezTo>
                  <a:pt x="7735" y="11741"/>
                  <a:pt x="7356" y="11773"/>
                  <a:pt x="6978" y="11773"/>
                </a:cubicBezTo>
                <a:cubicBezTo>
                  <a:pt x="6274" y="11773"/>
                  <a:pt x="5589" y="11646"/>
                  <a:pt x="4994" y="11122"/>
                </a:cubicBezTo>
                <a:cubicBezTo>
                  <a:pt x="4075" y="10328"/>
                  <a:pt x="4219" y="9313"/>
                  <a:pt x="4345" y="8408"/>
                </a:cubicBezTo>
                <a:cubicBezTo>
                  <a:pt x="4363" y="8202"/>
                  <a:pt x="4399" y="8027"/>
                  <a:pt x="4399" y="7837"/>
                </a:cubicBezTo>
                <a:lnTo>
                  <a:pt x="4291" y="7868"/>
                </a:lnTo>
                <a:lnTo>
                  <a:pt x="4201" y="7567"/>
                </a:lnTo>
                <a:close/>
                <a:moveTo>
                  <a:pt x="5355" y="4377"/>
                </a:moveTo>
                <a:lnTo>
                  <a:pt x="7843" y="4869"/>
                </a:lnTo>
                <a:cubicBezTo>
                  <a:pt x="8168" y="4218"/>
                  <a:pt x="8763" y="3694"/>
                  <a:pt x="9484" y="3409"/>
                </a:cubicBezTo>
                <a:lnTo>
                  <a:pt x="8943" y="1219"/>
                </a:lnTo>
                <a:cubicBezTo>
                  <a:pt x="7266" y="1726"/>
                  <a:pt x="5932" y="2901"/>
                  <a:pt x="5355" y="4377"/>
                </a:cubicBezTo>
                <a:close/>
                <a:moveTo>
                  <a:pt x="12657" y="1219"/>
                </a:moveTo>
                <a:lnTo>
                  <a:pt x="12098" y="3409"/>
                </a:lnTo>
                <a:cubicBezTo>
                  <a:pt x="12837" y="3694"/>
                  <a:pt x="13432" y="4218"/>
                  <a:pt x="13757" y="4869"/>
                </a:cubicBezTo>
                <a:lnTo>
                  <a:pt x="16245" y="4377"/>
                </a:lnTo>
                <a:cubicBezTo>
                  <a:pt x="15668" y="2901"/>
                  <a:pt x="14334" y="1726"/>
                  <a:pt x="12657" y="1219"/>
                </a:cubicBezTo>
                <a:close/>
                <a:moveTo>
                  <a:pt x="16245" y="7662"/>
                </a:moveTo>
                <a:lnTo>
                  <a:pt x="13757" y="7170"/>
                </a:lnTo>
                <a:cubicBezTo>
                  <a:pt x="13432" y="7821"/>
                  <a:pt x="12837" y="8329"/>
                  <a:pt x="12098" y="8630"/>
                </a:cubicBezTo>
                <a:lnTo>
                  <a:pt x="12657" y="10804"/>
                </a:lnTo>
                <a:cubicBezTo>
                  <a:pt x="14334" y="10297"/>
                  <a:pt x="15668" y="9122"/>
                  <a:pt x="16245" y="7662"/>
                </a:cubicBezTo>
                <a:close/>
                <a:moveTo>
                  <a:pt x="14045" y="6011"/>
                </a:moveTo>
                <a:cubicBezTo>
                  <a:pt x="14045" y="6202"/>
                  <a:pt x="14009" y="6376"/>
                  <a:pt x="13973" y="6567"/>
                </a:cubicBezTo>
                <a:lnTo>
                  <a:pt x="16786" y="7107"/>
                </a:lnTo>
                <a:cubicBezTo>
                  <a:pt x="16876" y="6757"/>
                  <a:pt x="16912" y="6392"/>
                  <a:pt x="16912" y="6011"/>
                </a:cubicBezTo>
                <a:cubicBezTo>
                  <a:pt x="16912" y="5646"/>
                  <a:pt x="16876" y="5281"/>
                  <a:pt x="16786" y="4916"/>
                </a:cubicBezTo>
                <a:lnTo>
                  <a:pt x="13973" y="5472"/>
                </a:lnTo>
                <a:cubicBezTo>
                  <a:pt x="14009" y="5646"/>
                  <a:pt x="14045" y="5837"/>
                  <a:pt x="14045" y="6011"/>
                </a:cubicBezTo>
                <a:close/>
                <a:moveTo>
                  <a:pt x="10800" y="3790"/>
                </a:moveTo>
                <a:cubicBezTo>
                  <a:pt x="9412" y="3790"/>
                  <a:pt x="8276" y="4789"/>
                  <a:pt x="8276" y="6011"/>
                </a:cubicBezTo>
                <a:cubicBezTo>
                  <a:pt x="8276" y="7234"/>
                  <a:pt x="9412" y="8233"/>
                  <a:pt x="10800" y="8233"/>
                </a:cubicBezTo>
                <a:cubicBezTo>
                  <a:pt x="12188" y="8233"/>
                  <a:pt x="13324" y="7234"/>
                  <a:pt x="13324" y="6011"/>
                </a:cubicBezTo>
                <a:cubicBezTo>
                  <a:pt x="13324" y="4789"/>
                  <a:pt x="12188" y="3790"/>
                  <a:pt x="10800" y="3790"/>
                </a:cubicBezTo>
                <a:close/>
                <a:moveTo>
                  <a:pt x="8943" y="10804"/>
                </a:moveTo>
                <a:lnTo>
                  <a:pt x="9484" y="8630"/>
                </a:lnTo>
                <a:cubicBezTo>
                  <a:pt x="8763" y="8329"/>
                  <a:pt x="8168" y="7821"/>
                  <a:pt x="7843" y="7170"/>
                </a:cubicBezTo>
                <a:lnTo>
                  <a:pt x="5355" y="7662"/>
                </a:lnTo>
                <a:cubicBezTo>
                  <a:pt x="5932" y="9122"/>
                  <a:pt x="7266" y="10297"/>
                  <a:pt x="8943" y="10804"/>
                </a:cubicBezTo>
                <a:close/>
                <a:moveTo>
                  <a:pt x="7555" y="6011"/>
                </a:moveTo>
                <a:cubicBezTo>
                  <a:pt x="7555" y="5837"/>
                  <a:pt x="7573" y="5646"/>
                  <a:pt x="7627" y="5472"/>
                </a:cubicBezTo>
                <a:lnTo>
                  <a:pt x="4814" y="4916"/>
                </a:lnTo>
                <a:cubicBezTo>
                  <a:pt x="4724" y="5281"/>
                  <a:pt x="4688" y="5646"/>
                  <a:pt x="4688" y="6011"/>
                </a:cubicBezTo>
                <a:cubicBezTo>
                  <a:pt x="4688" y="6392"/>
                  <a:pt x="4724" y="6757"/>
                  <a:pt x="4814" y="7107"/>
                </a:cubicBezTo>
                <a:lnTo>
                  <a:pt x="7627" y="6567"/>
                </a:lnTo>
                <a:cubicBezTo>
                  <a:pt x="7573" y="6376"/>
                  <a:pt x="7555" y="6202"/>
                  <a:pt x="7555" y="6011"/>
                </a:cubicBezTo>
                <a:close/>
                <a:moveTo>
                  <a:pt x="7843" y="11090"/>
                </a:moveTo>
                <a:cubicBezTo>
                  <a:pt x="6653" y="10535"/>
                  <a:pt x="5661" y="9662"/>
                  <a:pt x="5030" y="8598"/>
                </a:cubicBezTo>
                <a:cubicBezTo>
                  <a:pt x="4922" y="9392"/>
                  <a:pt x="4868" y="10122"/>
                  <a:pt x="5499" y="10677"/>
                </a:cubicBezTo>
                <a:cubicBezTo>
                  <a:pt x="6130" y="11233"/>
                  <a:pt x="6960" y="11169"/>
                  <a:pt x="7843" y="11090"/>
                </a:cubicBezTo>
                <a:close/>
                <a:moveTo>
                  <a:pt x="12044" y="11281"/>
                </a:moveTo>
                <a:lnTo>
                  <a:pt x="11413" y="8821"/>
                </a:lnTo>
                <a:cubicBezTo>
                  <a:pt x="11215" y="8852"/>
                  <a:pt x="11016" y="8868"/>
                  <a:pt x="10800" y="8868"/>
                </a:cubicBezTo>
                <a:cubicBezTo>
                  <a:pt x="10584" y="8868"/>
                  <a:pt x="10385" y="8852"/>
                  <a:pt x="10187" y="8821"/>
                </a:cubicBezTo>
                <a:lnTo>
                  <a:pt x="9556" y="11281"/>
                </a:lnTo>
                <a:cubicBezTo>
                  <a:pt x="10367" y="11439"/>
                  <a:pt x="11233" y="11439"/>
                  <a:pt x="12044" y="11281"/>
                </a:cubicBezTo>
                <a:close/>
                <a:moveTo>
                  <a:pt x="16552" y="8614"/>
                </a:moveTo>
                <a:cubicBezTo>
                  <a:pt x="15939" y="9678"/>
                  <a:pt x="14947" y="10535"/>
                  <a:pt x="13739" y="11090"/>
                </a:cubicBezTo>
                <a:cubicBezTo>
                  <a:pt x="14640" y="11185"/>
                  <a:pt x="15470" y="11233"/>
                  <a:pt x="16101" y="10677"/>
                </a:cubicBezTo>
                <a:cubicBezTo>
                  <a:pt x="16714" y="10122"/>
                  <a:pt x="16660" y="9392"/>
                  <a:pt x="16552" y="8614"/>
                </a:cubicBezTo>
                <a:close/>
                <a:moveTo>
                  <a:pt x="13739" y="949"/>
                </a:moveTo>
                <a:cubicBezTo>
                  <a:pt x="14947" y="1488"/>
                  <a:pt x="15939" y="2361"/>
                  <a:pt x="16570" y="3425"/>
                </a:cubicBezTo>
                <a:cubicBezTo>
                  <a:pt x="16660" y="2647"/>
                  <a:pt x="16732" y="1901"/>
                  <a:pt x="16101" y="1345"/>
                </a:cubicBezTo>
                <a:cubicBezTo>
                  <a:pt x="15470" y="806"/>
                  <a:pt x="14640" y="853"/>
                  <a:pt x="13739" y="949"/>
                </a:cubicBezTo>
                <a:close/>
                <a:moveTo>
                  <a:pt x="9556" y="742"/>
                </a:moveTo>
                <a:lnTo>
                  <a:pt x="10187" y="3218"/>
                </a:lnTo>
                <a:cubicBezTo>
                  <a:pt x="10385" y="3186"/>
                  <a:pt x="10584" y="3171"/>
                  <a:pt x="10800" y="3171"/>
                </a:cubicBezTo>
                <a:cubicBezTo>
                  <a:pt x="11016" y="3171"/>
                  <a:pt x="11215" y="3186"/>
                  <a:pt x="11413" y="3218"/>
                </a:cubicBezTo>
                <a:lnTo>
                  <a:pt x="12044" y="742"/>
                </a:lnTo>
                <a:cubicBezTo>
                  <a:pt x="11233" y="600"/>
                  <a:pt x="10367" y="600"/>
                  <a:pt x="9556" y="742"/>
                </a:cubicBezTo>
                <a:close/>
                <a:moveTo>
                  <a:pt x="5030" y="3425"/>
                </a:moveTo>
                <a:cubicBezTo>
                  <a:pt x="5661" y="2361"/>
                  <a:pt x="6653" y="1488"/>
                  <a:pt x="7861" y="949"/>
                </a:cubicBezTo>
                <a:cubicBezTo>
                  <a:pt x="6960" y="853"/>
                  <a:pt x="6130" y="790"/>
                  <a:pt x="5499" y="1345"/>
                </a:cubicBezTo>
                <a:cubicBezTo>
                  <a:pt x="4868" y="1901"/>
                  <a:pt x="4940" y="2647"/>
                  <a:pt x="5030" y="3425"/>
                </a:cubicBezTo>
                <a:close/>
                <a:moveTo>
                  <a:pt x="10439" y="4424"/>
                </a:moveTo>
                <a:lnTo>
                  <a:pt x="10439" y="6329"/>
                </a:lnTo>
                <a:lnTo>
                  <a:pt x="12603" y="6329"/>
                </a:lnTo>
                <a:lnTo>
                  <a:pt x="12603" y="5694"/>
                </a:lnTo>
                <a:lnTo>
                  <a:pt x="11161" y="5694"/>
                </a:lnTo>
                <a:lnTo>
                  <a:pt x="11161" y="4424"/>
                </a:lnTo>
                <a:lnTo>
                  <a:pt x="10439" y="442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9" name="Shape"/>
          <p:cNvSpPr/>
          <p:nvPr/>
        </p:nvSpPr>
        <p:spPr>
          <a:xfrm>
            <a:off x="19969573" y="2848543"/>
            <a:ext cx="1047480" cy="1209839"/>
          </a:xfrm>
          <a:custGeom>
            <a:avLst/>
            <a:gdLst/>
            <a:ahLst/>
            <a:cxnLst>
              <a:cxn ang="0">
                <a:pos x="wd2" y="hd2"/>
              </a:cxn>
              <a:cxn ang="5400000">
                <a:pos x="wd2" y="hd2"/>
              </a:cxn>
              <a:cxn ang="10800000">
                <a:pos x="wd2" y="hd2"/>
              </a:cxn>
              <a:cxn ang="16200000">
                <a:pos x="wd2" y="hd2"/>
              </a:cxn>
            </a:cxnLst>
            <a:rect l="0" t="0" r="r" b="b"/>
            <a:pathLst>
              <a:path w="21600" h="21415" extrusionOk="0">
                <a:moveTo>
                  <a:pt x="3585" y="18796"/>
                </a:moveTo>
                <a:lnTo>
                  <a:pt x="0" y="15715"/>
                </a:lnTo>
                <a:lnTo>
                  <a:pt x="0" y="9367"/>
                </a:lnTo>
                <a:lnTo>
                  <a:pt x="2635" y="9367"/>
                </a:lnTo>
                <a:lnTo>
                  <a:pt x="2635" y="13773"/>
                </a:lnTo>
                <a:lnTo>
                  <a:pt x="3657" y="12895"/>
                </a:lnTo>
                <a:lnTo>
                  <a:pt x="8013" y="16654"/>
                </a:lnTo>
                <a:lnTo>
                  <a:pt x="8013" y="21415"/>
                </a:lnTo>
                <a:lnTo>
                  <a:pt x="7170" y="21415"/>
                </a:lnTo>
                <a:lnTo>
                  <a:pt x="7170" y="16947"/>
                </a:lnTo>
                <a:lnTo>
                  <a:pt x="3657" y="13927"/>
                </a:lnTo>
                <a:lnTo>
                  <a:pt x="2994" y="14497"/>
                </a:lnTo>
                <a:lnTo>
                  <a:pt x="5378" y="16547"/>
                </a:lnTo>
                <a:lnTo>
                  <a:pt x="4786" y="17055"/>
                </a:lnTo>
                <a:lnTo>
                  <a:pt x="1793" y="14482"/>
                </a:lnTo>
                <a:lnTo>
                  <a:pt x="1793" y="10091"/>
                </a:lnTo>
                <a:lnTo>
                  <a:pt x="860" y="10091"/>
                </a:lnTo>
                <a:lnTo>
                  <a:pt x="860" y="15422"/>
                </a:lnTo>
                <a:lnTo>
                  <a:pt x="4428" y="18488"/>
                </a:lnTo>
                <a:lnTo>
                  <a:pt x="4428" y="21415"/>
                </a:lnTo>
                <a:lnTo>
                  <a:pt x="3585" y="21415"/>
                </a:lnTo>
                <a:lnTo>
                  <a:pt x="3585" y="18796"/>
                </a:lnTo>
                <a:close/>
                <a:moveTo>
                  <a:pt x="18983" y="13773"/>
                </a:moveTo>
                <a:lnTo>
                  <a:pt x="17961" y="12895"/>
                </a:lnTo>
                <a:lnTo>
                  <a:pt x="13605" y="16654"/>
                </a:lnTo>
                <a:lnTo>
                  <a:pt x="13605" y="21415"/>
                </a:lnTo>
                <a:lnTo>
                  <a:pt x="14448" y="21415"/>
                </a:lnTo>
                <a:lnTo>
                  <a:pt x="14448" y="16947"/>
                </a:lnTo>
                <a:lnTo>
                  <a:pt x="17961" y="13927"/>
                </a:lnTo>
                <a:lnTo>
                  <a:pt x="18624" y="14497"/>
                </a:lnTo>
                <a:lnTo>
                  <a:pt x="16240" y="16547"/>
                </a:lnTo>
                <a:lnTo>
                  <a:pt x="16832" y="17055"/>
                </a:lnTo>
                <a:lnTo>
                  <a:pt x="19825" y="14482"/>
                </a:lnTo>
                <a:lnTo>
                  <a:pt x="19825" y="10091"/>
                </a:lnTo>
                <a:lnTo>
                  <a:pt x="20758" y="10091"/>
                </a:lnTo>
                <a:lnTo>
                  <a:pt x="20758" y="15422"/>
                </a:lnTo>
                <a:lnTo>
                  <a:pt x="17190" y="18488"/>
                </a:lnTo>
                <a:lnTo>
                  <a:pt x="17190" y="21415"/>
                </a:lnTo>
                <a:lnTo>
                  <a:pt x="18033" y="21415"/>
                </a:lnTo>
                <a:lnTo>
                  <a:pt x="18033" y="18796"/>
                </a:lnTo>
                <a:lnTo>
                  <a:pt x="21600" y="15715"/>
                </a:lnTo>
                <a:lnTo>
                  <a:pt x="21600" y="9367"/>
                </a:lnTo>
                <a:lnTo>
                  <a:pt x="18983" y="9367"/>
                </a:lnTo>
                <a:lnTo>
                  <a:pt x="18983" y="13773"/>
                </a:lnTo>
                <a:close/>
                <a:moveTo>
                  <a:pt x="4087" y="7364"/>
                </a:moveTo>
                <a:cubicBezTo>
                  <a:pt x="3227" y="6625"/>
                  <a:pt x="3227" y="5423"/>
                  <a:pt x="4087" y="4683"/>
                </a:cubicBezTo>
                <a:lnTo>
                  <a:pt x="4929" y="3959"/>
                </a:lnTo>
                <a:cubicBezTo>
                  <a:pt x="4535" y="3605"/>
                  <a:pt x="4320" y="3143"/>
                  <a:pt x="4320" y="2650"/>
                </a:cubicBezTo>
                <a:cubicBezTo>
                  <a:pt x="4320" y="2141"/>
                  <a:pt x="4553" y="1664"/>
                  <a:pt x="4983" y="1309"/>
                </a:cubicBezTo>
                <a:cubicBezTo>
                  <a:pt x="5790" y="601"/>
                  <a:pt x="7224" y="585"/>
                  <a:pt x="8048" y="1279"/>
                </a:cubicBezTo>
                <a:lnTo>
                  <a:pt x="8891" y="555"/>
                </a:lnTo>
                <a:cubicBezTo>
                  <a:pt x="9751" y="-185"/>
                  <a:pt x="11167" y="-185"/>
                  <a:pt x="12028" y="555"/>
                </a:cubicBezTo>
                <a:lnTo>
                  <a:pt x="12315" y="801"/>
                </a:lnTo>
                <a:lnTo>
                  <a:pt x="9536" y="3204"/>
                </a:lnTo>
                <a:lnTo>
                  <a:pt x="11221" y="4637"/>
                </a:lnTo>
                <a:lnTo>
                  <a:pt x="15774" y="724"/>
                </a:lnTo>
                <a:lnTo>
                  <a:pt x="17639" y="2326"/>
                </a:lnTo>
                <a:lnTo>
                  <a:pt x="13068" y="6240"/>
                </a:lnTo>
                <a:lnTo>
                  <a:pt x="17388" y="9937"/>
                </a:lnTo>
                <a:lnTo>
                  <a:pt x="15021" y="11971"/>
                </a:lnTo>
                <a:lnTo>
                  <a:pt x="10701" y="8273"/>
                </a:lnTo>
                <a:lnTo>
                  <a:pt x="7600" y="10923"/>
                </a:lnTo>
                <a:lnTo>
                  <a:pt x="4123" y="12341"/>
                </a:lnTo>
                <a:lnTo>
                  <a:pt x="5862" y="9244"/>
                </a:lnTo>
                <a:lnTo>
                  <a:pt x="8855" y="6671"/>
                </a:lnTo>
                <a:lnTo>
                  <a:pt x="7170" y="5238"/>
                </a:lnTo>
                <a:lnTo>
                  <a:pt x="4392" y="7626"/>
                </a:lnTo>
                <a:lnTo>
                  <a:pt x="4087" y="7364"/>
                </a:lnTo>
                <a:close/>
                <a:moveTo>
                  <a:pt x="13498" y="3713"/>
                </a:moveTo>
                <a:lnTo>
                  <a:pt x="7009" y="9290"/>
                </a:lnTo>
                <a:lnTo>
                  <a:pt x="7672" y="9860"/>
                </a:lnTo>
                <a:lnTo>
                  <a:pt x="14161" y="4283"/>
                </a:lnTo>
                <a:lnTo>
                  <a:pt x="13498" y="3713"/>
                </a:lnTo>
                <a:close/>
                <a:moveTo>
                  <a:pt x="14753" y="3774"/>
                </a:moveTo>
                <a:lnTo>
                  <a:pt x="15183" y="3420"/>
                </a:lnTo>
                <a:lnTo>
                  <a:pt x="14502" y="2835"/>
                </a:lnTo>
                <a:lnTo>
                  <a:pt x="14089" y="3204"/>
                </a:lnTo>
                <a:lnTo>
                  <a:pt x="14753" y="3774"/>
                </a:lnTo>
                <a:close/>
                <a:moveTo>
                  <a:pt x="5915" y="10800"/>
                </a:moveTo>
                <a:lnTo>
                  <a:pt x="7045" y="10338"/>
                </a:lnTo>
                <a:lnTo>
                  <a:pt x="6453" y="9829"/>
                </a:lnTo>
                <a:lnTo>
                  <a:pt x="5915" y="10800"/>
                </a:lnTo>
                <a:close/>
                <a:moveTo>
                  <a:pt x="12476" y="6748"/>
                </a:moveTo>
                <a:lnTo>
                  <a:pt x="11293" y="7749"/>
                </a:lnTo>
                <a:lnTo>
                  <a:pt x="15021" y="10954"/>
                </a:lnTo>
                <a:lnTo>
                  <a:pt x="16187" y="9937"/>
                </a:lnTo>
                <a:lnTo>
                  <a:pt x="12476" y="6748"/>
                </a:lnTo>
                <a:close/>
                <a:moveTo>
                  <a:pt x="15774" y="1756"/>
                </a:moveTo>
                <a:lnTo>
                  <a:pt x="15111" y="2326"/>
                </a:lnTo>
                <a:lnTo>
                  <a:pt x="15774" y="2896"/>
                </a:lnTo>
                <a:lnTo>
                  <a:pt x="16438" y="2326"/>
                </a:lnTo>
                <a:lnTo>
                  <a:pt x="15774" y="1756"/>
                </a:lnTo>
                <a:close/>
                <a:moveTo>
                  <a:pt x="8945" y="3713"/>
                </a:moveTo>
                <a:lnTo>
                  <a:pt x="7762" y="4714"/>
                </a:lnTo>
                <a:lnTo>
                  <a:pt x="9447" y="6163"/>
                </a:lnTo>
                <a:lnTo>
                  <a:pt x="10630" y="5161"/>
                </a:lnTo>
                <a:lnTo>
                  <a:pt x="8945" y="3713"/>
                </a:lnTo>
                <a:close/>
                <a:moveTo>
                  <a:pt x="4428" y="6563"/>
                </a:moveTo>
                <a:lnTo>
                  <a:pt x="11078" y="847"/>
                </a:lnTo>
                <a:cubicBezTo>
                  <a:pt x="10576" y="616"/>
                  <a:pt x="9931" y="693"/>
                  <a:pt x="9500" y="1063"/>
                </a:cubicBezTo>
                <a:lnTo>
                  <a:pt x="8048" y="2295"/>
                </a:lnTo>
                <a:lnTo>
                  <a:pt x="7511" y="1818"/>
                </a:lnTo>
                <a:cubicBezTo>
                  <a:pt x="7242" y="1602"/>
                  <a:pt x="6901" y="1479"/>
                  <a:pt x="6543" y="1479"/>
                </a:cubicBezTo>
                <a:cubicBezTo>
                  <a:pt x="6166" y="1479"/>
                  <a:pt x="5826" y="1602"/>
                  <a:pt x="5575" y="1818"/>
                </a:cubicBezTo>
                <a:cubicBezTo>
                  <a:pt x="5306" y="2049"/>
                  <a:pt x="5162" y="2342"/>
                  <a:pt x="5162" y="2650"/>
                </a:cubicBezTo>
                <a:cubicBezTo>
                  <a:pt x="5162" y="2973"/>
                  <a:pt x="5306" y="3266"/>
                  <a:pt x="5575" y="3482"/>
                </a:cubicBezTo>
                <a:lnTo>
                  <a:pt x="6130" y="3959"/>
                </a:lnTo>
                <a:lnTo>
                  <a:pt x="4679" y="5192"/>
                </a:lnTo>
                <a:cubicBezTo>
                  <a:pt x="4266" y="5562"/>
                  <a:pt x="4177" y="6116"/>
                  <a:pt x="4428" y="65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0" name="Shape"/>
          <p:cNvSpPr/>
          <p:nvPr/>
        </p:nvSpPr>
        <p:spPr>
          <a:xfrm>
            <a:off x="21791703" y="2864979"/>
            <a:ext cx="1047480" cy="1166523"/>
          </a:xfrm>
          <a:custGeom>
            <a:avLst/>
            <a:gdLst/>
            <a:ahLst/>
            <a:cxnLst>
              <a:cxn ang="0">
                <a:pos x="wd2" y="hd2"/>
              </a:cxn>
              <a:cxn ang="5400000">
                <a:pos x="wd2" y="hd2"/>
              </a:cxn>
              <a:cxn ang="10800000">
                <a:pos x="wd2" y="hd2"/>
              </a:cxn>
              <a:cxn ang="16200000">
                <a:pos x="wd2" y="hd2"/>
              </a:cxn>
            </a:cxnLst>
            <a:rect l="0" t="0" r="r" b="b"/>
            <a:pathLst>
              <a:path w="21600" h="21600" extrusionOk="0">
                <a:moveTo>
                  <a:pt x="3585" y="18862"/>
                </a:moveTo>
                <a:lnTo>
                  <a:pt x="0" y="15640"/>
                </a:lnTo>
                <a:lnTo>
                  <a:pt x="0" y="9004"/>
                </a:lnTo>
                <a:lnTo>
                  <a:pt x="2635" y="9004"/>
                </a:lnTo>
                <a:lnTo>
                  <a:pt x="2635" y="13611"/>
                </a:lnTo>
                <a:lnTo>
                  <a:pt x="3639" y="12693"/>
                </a:lnTo>
                <a:lnTo>
                  <a:pt x="7995" y="16623"/>
                </a:lnTo>
                <a:lnTo>
                  <a:pt x="7995" y="21600"/>
                </a:lnTo>
                <a:lnTo>
                  <a:pt x="7152" y="21600"/>
                </a:lnTo>
                <a:lnTo>
                  <a:pt x="7152" y="16929"/>
                </a:lnTo>
                <a:lnTo>
                  <a:pt x="3639" y="13772"/>
                </a:lnTo>
                <a:lnTo>
                  <a:pt x="2994" y="14368"/>
                </a:lnTo>
                <a:lnTo>
                  <a:pt x="5378" y="16510"/>
                </a:lnTo>
                <a:lnTo>
                  <a:pt x="4768" y="17042"/>
                </a:lnTo>
                <a:lnTo>
                  <a:pt x="1793" y="14352"/>
                </a:lnTo>
                <a:lnTo>
                  <a:pt x="1793" y="9761"/>
                </a:lnTo>
                <a:lnTo>
                  <a:pt x="842" y="9761"/>
                </a:lnTo>
                <a:lnTo>
                  <a:pt x="842" y="15334"/>
                </a:lnTo>
                <a:lnTo>
                  <a:pt x="4428" y="18540"/>
                </a:lnTo>
                <a:lnTo>
                  <a:pt x="4428" y="21600"/>
                </a:lnTo>
                <a:lnTo>
                  <a:pt x="3585" y="21600"/>
                </a:lnTo>
                <a:lnTo>
                  <a:pt x="3585" y="18862"/>
                </a:lnTo>
                <a:close/>
                <a:moveTo>
                  <a:pt x="17961" y="12693"/>
                </a:moveTo>
                <a:lnTo>
                  <a:pt x="13605" y="16623"/>
                </a:lnTo>
                <a:lnTo>
                  <a:pt x="13605" y="21600"/>
                </a:lnTo>
                <a:lnTo>
                  <a:pt x="14448" y="21600"/>
                </a:lnTo>
                <a:lnTo>
                  <a:pt x="14448" y="16929"/>
                </a:lnTo>
                <a:lnTo>
                  <a:pt x="17961" y="13772"/>
                </a:lnTo>
                <a:lnTo>
                  <a:pt x="18606" y="14368"/>
                </a:lnTo>
                <a:lnTo>
                  <a:pt x="16222" y="16510"/>
                </a:lnTo>
                <a:lnTo>
                  <a:pt x="16814" y="17042"/>
                </a:lnTo>
                <a:lnTo>
                  <a:pt x="19807" y="14352"/>
                </a:lnTo>
                <a:lnTo>
                  <a:pt x="19807" y="9761"/>
                </a:lnTo>
                <a:lnTo>
                  <a:pt x="20758" y="9761"/>
                </a:lnTo>
                <a:lnTo>
                  <a:pt x="20758" y="15334"/>
                </a:lnTo>
                <a:lnTo>
                  <a:pt x="17172" y="18540"/>
                </a:lnTo>
                <a:lnTo>
                  <a:pt x="17172" y="21600"/>
                </a:lnTo>
                <a:lnTo>
                  <a:pt x="18015" y="21600"/>
                </a:lnTo>
                <a:lnTo>
                  <a:pt x="18015" y="18862"/>
                </a:lnTo>
                <a:lnTo>
                  <a:pt x="21600" y="15640"/>
                </a:lnTo>
                <a:lnTo>
                  <a:pt x="21600" y="9004"/>
                </a:lnTo>
                <a:lnTo>
                  <a:pt x="18965" y="9004"/>
                </a:lnTo>
                <a:lnTo>
                  <a:pt x="18965" y="13611"/>
                </a:lnTo>
                <a:lnTo>
                  <a:pt x="17961" y="12693"/>
                </a:lnTo>
                <a:close/>
                <a:moveTo>
                  <a:pt x="16939" y="7828"/>
                </a:moveTo>
                <a:lnTo>
                  <a:pt x="4643" y="7828"/>
                </a:lnTo>
                <a:lnTo>
                  <a:pt x="4643" y="4172"/>
                </a:lnTo>
                <a:lnTo>
                  <a:pt x="16939" y="4172"/>
                </a:lnTo>
                <a:lnTo>
                  <a:pt x="16939" y="7828"/>
                </a:lnTo>
                <a:close/>
                <a:moveTo>
                  <a:pt x="16097" y="4929"/>
                </a:moveTo>
                <a:lnTo>
                  <a:pt x="5503" y="4929"/>
                </a:lnTo>
                <a:lnTo>
                  <a:pt x="5503" y="7071"/>
                </a:lnTo>
                <a:lnTo>
                  <a:pt x="16097" y="7071"/>
                </a:lnTo>
                <a:lnTo>
                  <a:pt x="16097" y="4929"/>
                </a:lnTo>
                <a:close/>
                <a:moveTo>
                  <a:pt x="14555" y="6491"/>
                </a:moveTo>
                <a:cubicBezTo>
                  <a:pt x="14860" y="6491"/>
                  <a:pt x="15093" y="6282"/>
                  <a:pt x="15093" y="6008"/>
                </a:cubicBezTo>
                <a:cubicBezTo>
                  <a:pt x="15093" y="5750"/>
                  <a:pt x="14860" y="5525"/>
                  <a:pt x="14555" y="5525"/>
                </a:cubicBezTo>
                <a:cubicBezTo>
                  <a:pt x="14251" y="5525"/>
                  <a:pt x="14018" y="5750"/>
                  <a:pt x="14018" y="6008"/>
                </a:cubicBezTo>
                <a:cubicBezTo>
                  <a:pt x="14018" y="6282"/>
                  <a:pt x="14251" y="6491"/>
                  <a:pt x="14555" y="6491"/>
                </a:cubicBezTo>
                <a:close/>
                <a:moveTo>
                  <a:pt x="16939" y="3656"/>
                </a:moveTo>
                <a:lnTo>
                  <a:pt x="4643" y="3656"/>
                </a:lnTo>
                <a:lnTo>
                  <a:pt x="4643" y="0"/>
                </a:lnTo>
                <a:lnTo>
                  <a:pt x="16939" y="0"/>
                </a:lnTo>
                <a:lnTo>
                  <a:pt x="16939" y="3656"/>
                </a:lnTo>
                <a:close/>
                <a:moveTo>
                  <a:pt x="16097" y="757"/>
                </a:moveTo>
                <a:lnTo>
                  <a:pt x="5503" y="757"/>
                </a:lnTo>
                <a:lnTo>
                  <a:pt x="5503" y="2883"/>
                </a:lnTo>
                <a:lnTo>
                  <a:pt x="16097" y="2883"/>
                </a:lnTo>
                <a:lnTo>
                  <a:pt x="16097" y="757"/>
                </a:lnTo>
                <a:close/>
                <a:moveTo>
                  <a:pt x="14555" y="2303"/>
                </a:moveTo>
                <a:cubicBezTo>
                  <a:pt x="14860" y="2303"/>
                  <a:pt x="15093" y="2094"/>
                  <a:pt x="15093" y="1820"/>
                </a:cubicBezTo>
                <a:cubicBezTo>
                  <a:pt x="15093" y="1562"/>
                  <a:pt x="14860" y="1337"/>
                  <a:pt x="14555" y="1337"/>
                </a:cubicBezTo>
                <a:cubicBezTo>
                  <a:pt x="14251" y="1337"/>
                  <a:pt x="14018" y="1562"/>
                  <a:pt x="14018" y="1820"/>
                </a:cubicBezTo>
                <a:cubicBezTo>
                  <a:pt x="14018" y="2094"/>
                  <a:pt x="14251" y="2303"/>
                  <a:pt x="14555" y="2303"/>
                </a:cubicBezTo>
                <a:close/>
                <a:moveTo>
                  <a:pt x="16939" y="12016"/>
                </a:moveTo>
                <a:lnTo>
                  <a:pt x="4643" y="12016"/>
                </a:lnTo>
                <a:lnTo>
                  <a:pt x="4643" y="8360"/>
                </a:lnTo>
                <a:lnTo>
                  <a:pt x="16939" y="8360"/>
                </a:lnTo>
                <a:lnTo>
                  <a:pt x="16939" y="12016"/>
                </a:lnTo>
                <a:close/>
                <a:moveTo>
                  <a:pt x="16097" y="9117"/>
                </a:moveTo>
                <a:lnTo>
                  <a:pt x="5503" y="9117"/>
                </a:lnTo>
                <a:lnTo>
                  <a:pt x="5503" y="11243"/>
                </a:lnTo>
                <a:lnTo>
                  <a:pt x="16097" y="11243"/>
                </a:lnTo>
                <a:lnTo>
                  <a:pt x="16097" y="9117"/>
                </a:lnTo>
                <a:close/>
                <a:moveTo>
                  <a:pt x="14555" y="10663"/>
                </a:moveTo>
                <a:cubicBezTo>
                  <a:pt x="14860" y="10663"/>
                  <a:pt x="15093" y="10454"/>
                  <a:pt x="15093" y="10180"/>
                </a:cubicBezTo>
                <a:cubicBezTo>
                  <a:pt x="15093" y="9922"/>
                  <a:pt x="14860" y="9697"/>
                  <a:pt x="14555" y="9697"/>
                </a:cubicBezTo>
                <a:cubicBezTo>
                  <a:pt x="14251" y="9697"/>
                  <a:pt x="14018" y="9922"/>
                  <a:pt x="14018" y="10180"/>
                </a:cubicBezTo>
                <a:cubicBezTo>
                  <a:pt x="14018" y="10454"/>
                  <a:pt x="14251" y="10663"/>
                  <a:pt x="14555" y="106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1" name="Shape"/>
          <p:cNvSpPr/>
          <p:nvPr/>
        </p:nvSpPr>
        <p:spPr>
          <a:xfrm>
            <a:off x="5159445" y="11930319"/>
            <a:ext cx="1047479" cy="1151160"/>
          </a:xfrm>
          <a:custGeom>
            <a:avLst/>
            <a:gdLst/>
            <a:ahLst/>
            <a:cxnLst>
              <a:cxn ang="0">
                <a:pos x="wd2" y="hd2"/>
              </a:cxn>
              <a:cxn ang="5400000">
                <a:pos x="wd2" y="hd2"/>
              </a:cxn>
              <a:cxn ang="10800000">
                <a:pos x="wd2" y="hd2"/>
              </a:cxn>
              <a:cxn ang="16200000">
                <a:pos x="wd2" y="hd2"/>
              </a:cxn>
            </a:cxnLst>
            <a:rect l="0" t="0" r="r" b="b"/>
            <a:pathLst>
              <a:path w="21600" h="21600" extrusionOk="0">
                <a:moveTo>
                  <a:pt x="16957" y="0"/>
                </a:moveTo>
                <a:lnTo>
                  <a:pt x="4661" y="0"/>
                </a:lnTo>
                <a:lnTo>
                  <a:pt x="4661" y="7620"/>
                </a:lnTo>
                <a:lnTo>
                  <a:pt x="16957" y="7620"/>
                </a:lnTo>
                <a:lnTo>
                  <a:pt x="16957" y="0"/>
                </a:lnTo>
                <a:close/>
                <a:moveTo>
                  <a:pt x="16115" y="2273"/>
                </a:moveTo>
                <a:lnTo>
                  <a:pt x="11221" y="2273"/>
                </a:lnTo>
                <a:lnTo>
                  <a:pt x="11221" y="769"/>
                </a:lnTo>
                <a:lnTo>
                  <a:pt x="16115" y="769"/>
                </a:lnTo>
                <a:lnTo>
                  <a:pt x="16115" y="2273"/>
                </a:lnTo>
                <a:close/>
                <a:moveTo>
                  <a:pt x="11221" y="3058"/>
                </a:moveTo>
                <a:lnTo>
                  <a:pt x="16115" y="3058"/>
                </a:lnTo>
                <a:lnTo>
                  <a:pt x="16115" y="4562"/>
                </a:lnTo>
                <a:lnTo>
                  <a:pt x="11221" y="4562"/>
                </a:lnTo>
                <a:lnTo>
                  <a:pt x="11221" y="3058"/>
                </a:lnTo>
                <a:close/>
                <a:moveTo>
                  <a:pt x="10379" y="4562"/>
                </a:moveTo>
                <a:lnTo>
                  <a:pt x="5503" y="4562"/>
                </a:lnTo>
                <a:lnTo>
                  <a:pt x="5503" y="3058"/>
                </a:lnTo>
                <a:lnTo>
                  <a:pt x="10379" y="3058"/>
                </a:lnTo>
                <a:lnTo>
                  <a:pt x="10379" y="4562"/>
                </a:lnTo>
                <a:close/>
                <a:moveTo>
                  <a:pt x="10379" y="769"/>
                </a:moveTo>
                <a:lnTo>
                  <a:pt x="10379" y="2273"/>
                </a:lnTo>
                <a:lnTo>
                  <a:pt x="5503" y="2273"/>
                </a:lnTo>
                <a:lnTo>
                  <a:pt x="5503" y="769"/>
                </a:lnTo>
                <a:lnTo>
                  <a:pt x="10379" y="769"/>
                </a:lnTo>
                <a:close/>
                <a:moveTo>
                  <a:pt x="5503" y="5331"/>
                </a:moveTo>
                <a:lnTo>
                  <a:pt x="10379" y="5331"/>
                </a:lnTo>
                <a:lnTo>
                  <a:pt x="10379" y="6851"/>
                </a:lnTo>
                <a:lnTo>
                  <a:pt x="5503" y="6851"/>
                </a:lnTo>
                <a:lnTo>
                  <a:pt x="5503" y="5331"/>
                </a:lnTo>
                <a:close/>
                <a:moveTo>
                  <a:pt x="11221" y="6851"/>
                </a:moveTo>
                <a:lnTo>
                  <a:pt x="11221" y="5331"/>
                </a:lnTo>
                <a:lnTo>
                  <a:pt x="16115" y="5331"/>
                </a:lnTo>
                <a:lnTo>
                  <a:pt x="16115" y="6851"/>
                </a:lnTo>
                <a:lnTo>
                  <a:pt x="11221" y="6851"/>
                </a:lnTo>
                <a:close/>
                <a:moveTo>
                  <a:pt x="3585" y="18820"/>
                </a:moveTo>
                <a:lnTo>
                  <a:pt x="0" y="15550"/>
                </a:lnTo>
                <a:lnTo>
                  <a:pt x="0" y="8813"/>
                </a:lnTo>
                <a:lnTo>
                  <a:pt x="2635" y="8813"/>
                </a:lnTo>
                <a:lnTo>
                  <a:pt x="2635" y="13490"/>
                </a:lnTo>
                <a:lnTo>
                  <a:pt x="3657" y="12558"/>
                </a:lnTo>
                <a:lnTo>
                  <a:pt x="8013" y="16547"/>
                </a:lnTo>
                <a:lnTo>
                  <a:pt x="8013" y="21600"/>
                </a:lnTo>
                <a:lnTo>
                  <a:pt x="7170" y="21600"/>
                </a:lnTo>
                <a:lnTo>
                  <a:pt x="7170" y="16858"/>
                </a:lnTo>
                <a:lnTo>
                  <a:pt x="3657" y="13653"/>
                </a:lnTo>
                <a:lnTo>
                  <a:pt x="2994" y="14258"/>
                </a:lnTo>
                <a:lnTo>
                  <a:pt x="5378" y="16433"/>
                </a:lnTo>
                <a:lnTo>
                  <a:pt x="4786" y="16973"/>
                </a:lnTo>
                <a:lnTo>
                  <a:pt x="1793" y="14242"/>
                </a:lnTo>
                <a:lnTo>
                  <a:pt x="1793" y="9582"/>
                </a:lnTo>
                <a:lnTo>
                  <a:pt x="860" y="9582"/>
                </a:lnTo>
                <a:lnTo>
                  <a:pt x="860" y="15239"/>
                </a:lnTo>
                <a:lnTo>
                  <a:pt x="4428" y="18493"/>
                </a:lnTo>
                <a:lnTo>
                  <a:pt x="4428" y="21600"/>
                </a:lnTo>
                <a:lnTo>
                  <a:pt x="3585" y="21600"/>
                </a:lnTo>
                <a:lnTo>
                  <a:pt x="3585" y="18820"/>
                </a:lnTo>
                <a:close/>
                <a:moveTo>
                  <a:pt x="21600" y="8813"/>
                </a:moveTo>
                <a:lnTo>
                  <a:pt x="21600" y="15550"/>
                </a:lnTo>
                <a:lnTo>
                  <a:pt x="18033" y="18820"/>
                </a:lnTo>
                <a:lnTo>
                  <a:pt x="18033" y="21600"/>
                </a:lnTo>
                <a:lnTo>
                  <a:pt x="17190" y="21600"/>
                </a:lnTo>
                <a:lnTo>
                  <a:pt x="17190" y="18493"/>
                </a:lnTo>
                <a:lnTo>
                  <a:pt x="20758" y="15239"/>
                </a:lnTo>
                <a:lnTo>
                  <a:pt x="20758" y="9582"/>
                </a:lnTo>
                <a:lnTo>
                  <a:pt x="19825" y="9582"/>
                </a:lnTo>
                <a:lnTo>
                  <a:pt x="19825" y="14242"/>
                </a:lnTo>
                <a:lnTo>
                  <a:pt x="16832" y="16973"/>
                </a:lnTo>
                <a:lnTo>
                  <a:pt x="16240" y="16433"/>
                </a:lnTo>
                <a:lnTo>
                  <a:pt x="18624" y="14258"/>
                </a:lnTo>
                <a:lnTo>
                  <a:pt x="17961" y="13653"/>
                </a:lnTo>
                <a:lnTo>
                  <a:pt x="14448" y="16858"/>
                </a:lnTo>
                <a:lnTo>
                  <a:pt x="14448" y="21600"/>
                </a:lnTo>
                <a:lnTo>
                  <a:pt x="13605" y="21600"/>
                </a:lnTo>
                <a:lnTo>
                  <a:pt x="13605" y="16547"/>
                </a:lnTo>
                <a:lnTo>
                  <a:pt x="17961" y="12558"/>
                </a:lnTo>
                <a:lnTo>
                  <a:pt x="18965" y="13490"/>
                </a:lnTo>
                <a:lnTo>
                  <a:pt x="18965" y="8813"/>
                </a:lnTo>
                <a:lnTo>
                  <a:pt x="21600" y="8813"/>
                </a:lnTo>
                <a:close/>
                <a:moveTo>
                  <a:pt x="16957" y="8159"/>
                </a:moveTo>
                <a:lnTo>
                  <a:pt x="4661" y="8159"/>
                </a:lnTo>
                <a:lnTo>
                  <a:pt x="4661" y="11871"/>
                </a:lnTo>
                <a:lnTo>
                  <a:pt x="16957" y="11871"/>
                </a:lnTo>
                <a:lnTo>
                  <a:pt x="16957" y="8159"/>
                </a:lnTo>
                <a:close/>
                <a:moveTo>
                  <a:pt x="16115" y="11086"/>
                </a:moveTo>
                <a:lnTo>
                  <a:pt x="5503" y="11086"/>
                </a:lnTo>
                <a:lnTo>
                  <a:pt x="5503" y="8928"/>
                </a:lnTo>
                <a:lnTo>
                  <a:pt x="16115" y="8928"/>
                </a:lnTo>
                <a:lnTo>
                  <a:pt x="16115" y="11086"/>
                </a:lnTo>
                <a:close/>
                <a:moveTo>
                  <a:pt x="14036" y="10007"/>
                </a:moveTo>
                <a:cubicBezTo>
                  <a:pt x="14036" y="9745"/>
                  <a:pt x="14251" y="9516"/>
                  <a:pt x="14555" y="9516"/>
                </a:cubicBezTo>
                <a:cubicBezTo>
                  <a:pt x="14842" y="9516"/>
                  <a:pt x="15093" y="9745"/>
                  <a:pt x="15093" y="10007"/>
                </a:cubicBezTo>
                <a:cubicBezTo>
                  <a:pt x="15093" y="10285"/>
                  <a:pt x="14860" y="10498"/>
                  <a:pt x="14555" y="10498"/>
                </a:cubicBezTo>
                <a:cubicBezTo>
                  <a:pt x="14269" y="10498"/>
                  <a:pt x="14036" y="10285"/>
                  <a:pt x="14036" y="1000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2" name="Shape"/>
          <p:cNvSpPr/>
          <p:nvPr/>
        </p:nvSpPr>
        <p:spPr>
          <a:xfrm>
            <a:off x="6981569" y="11895758"/>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639" y="13074"/>
                </a:moveTo>
                <a:lnTo>
                  <a:pt x="7995" y="16836"/>
                </a:lnTo>
                <a:lnTo>
                  <a:pt x="7995" y="21600"/>
                </a:lnTo>
                <a:lnTo>
                  <a:pt x="7152" y="21600"/>
                </a:lnTo>
                <a:lnTo>
                  <a:pt x="7152" y="17129"/>
                </a:lnTo>
                <a:lnTo>
                  <a:pt x="3639" y="14107"/>
                </a:lnTo>
                <a:lnTo>
                  <a:pt x="2994" y="14678"/>
                </a:lnTo>
                <a:lnTo>
                  <a:pt x="5378" y="16728"/>
                </a:lnTo>
                <a:lnTo>
                  <a:pt x="4768" y="17237"/>
                </a:lnTo>
                <a:lnTo>
                  <a:pt x="1793" y="14662"/>
                </a:lnTo>
                <a:lnTo>
                  <a:pt x="1793" y="10268"/>
                </a:lnTo>
                <a:lnTo>
                  <a:pt x="842" y="10268"/>
                </a:lnTo>
                <a:lnTo>
                  <a:pt x="842" y="15603"/>
                </a:lnTo>
                <a:lnTo>
                  <a:pt x="4428" y="18671"/>
                </a:lnTo>
                <a:lnTo>
                  <a:pt x="4428" y="21600"/>
                </a:lnTo>
                <a:lnTo>
                  <a:pt x="3567" y="21600"/>
                </a:lnTo>
                <a:lnTo>
                  <a:pt x="3567" y="18979"/>
                </a:lnTo>
                <a:lnTo>
                  <a:pt x="0" y="15896"/>
                </a:lnTo>
                <a:lnTo>
                  <a:pt x="0" y="9543"/>
                </a:lnTo>
                <a:lnTo>
                  <a:pt x="2635" y="9543"/>
                </a:lnTo>
                <a:lnTo>
                  <a:pt x="2635" y="13953"/>
                </a:lnTo>
                <a:lnTo>
                  <a:pt x="3639" y="13074"/>
                </a:lnTo>
                <a:close/>
                <a:moveTo>
                  <a:pt x="17961" y="13074"/>
                </a:moveTo>
                <a:lnTo>
                  <a:pt x="13587" y="16836"/>
                </a:lnTo>
                <a:lnTo>
                  <a:pt x="13587" y="21600"/>
                </a:lnTo>
                <a:lnTo>
                  <a:pt x="14448" y="21600"/>
                </a:lnTo>
                <a:lnTo>
                  <a:pt x="14448" y="17129"/>
                </a:lnTo>
                <a:lnTo>
                  <a:pt x="17961" y="14107"/>
                </a:lnTo>
                <a:lnTo>
                  <a:pt x="18606" y="14678"/>
                </a:lnTo>
                <a:lnTo>
                  <a:pt x="16222" y="16728"/>
                </a:lnTo>
                <a:lnTo>
                  <a:pt x="16814" y="17237"/>
                </a:lnTo>
                <a:lnTo>
                  <a:pt x="19807" y="14662"/>
                </a:lnTo>
                <a:lnTo>
                  <a:pt x="19807" y="10268"/>
                </a:lnTo>
                <a:lnTo>
                  <a:pt x="20758" y="10268"/>
                </a:lnTo>
                <a:lnTo>
                  <a:pt x="20758" y="15603"/>
                </a:lnTo>
                <a:lnTo>
                  <a:pt x="17172" y="18671"/>
                </a:lnTo>
                <a:lnTo>
                  <a:pt x="17172" y="21600"/>
                </a:lnTo>
                <a:lnTo>
                  <a:pt x="18015" y="21600"/>
                </a:lnTo>
                <a:lnTo>
                  <a:pt x="18015" y="18979"/>
                </a:lnTo>
                <a:lnTo>
                  <a:pt x="21600" y="15896"/>
                </a:lnTo>
                <a:lnTo>
                  <a:pt x="21600" y="9543"/>
                </a:lnTo>
                <a:lnTo>
                  <a:pt x="18965" y="9543"/>
                </a:lnTo>
                <a:lnTo>
                  <a:pt x="18965" y="13953"/>
                </a:lnTo>
                <a:lnTo>
                  <a:pt x="17961" y="13074"/>
                </a:lnTo>
                <a:close/>
                <a:moveTo>
                  <a:pt x="10791" y="13028"/>
                </a:moveTo>
                <a:cubicBezTo>
                  <a:pt x="6614" y="13028"/>
                  <a:pt x="3209" y="10114"/>
                  <a:pt x="3209" y="6522"/>
                </a:cubicBezTo>
                <a:cubicBezTo>
                  <a:pt x="3209" y="2929"/>
                  <a:pt x="6614" y="0"/>
                  <a:pt x="10791" y="0"/>
                </a:cubicBezTo>
                <a:cubicBezTo>
                  <a:pt x="14968" y="0"/>
                  <a:pt x="18373" y="2929"/>
                  <a:pt x="18373" y="6522"/>
                </a:cubicBezTo>
                <a:cubicBezTo>
                  <a:pt x="18373" y="10114"/>
                  <a:pt x="14968" y="13028"/>
                  <a:pt x="10791" y="13028"/>
                </a:cubicBezTo>
                <a:close/>
                <a:moveTo>
                  <a:pt x="5055" y="9543"/>
                </a:moveTo>
                <a:lnTo>
                  <a:pt x="7116" y="9543"/>
                </a:lnTo>
                <a:cubicBezTo>
                  <a:pt x="6847" y="8742"/>
                  <a:pt x="6686" y="7848"/>
                  <a:pt x="6650" y="6876"/>
                </a:cubicBezTo>
                <a:lnTo>
                  <a:pt x="4069" y="6876"/>
                </a:lnTo>
                <a:cubicBezTo>
                  <a:pt x="4141" y="7848"/>
                  <a:pt x="4499" y="8757"/>
                  <a:pt x="5055" y="9543"/>
                </a:cubicBezTo>
                <a:close/>
                <a:moveTo>
                  <a:pt x="16545" y="3500"/>
                </a:moveTo>
                <a:lnTo>
                  <a:pt x="14484" y="3500"/>
                </a:lnTo>
                <a:cubicBezTo>
                  <a:pt x="14753" y="4286"/>
                  <a:pt x="14896" y="5196"/>
                  <a:pt x="14932" y="6152"/>
                </a:cubicBezTo>
                <a:lnTo>
                  <a:pt x="17513" y="6152"/>
                </a:lnTo>
                <a:cubicBezTo>
                  <a:pt x="17441" y="5180"/>
                  <a:pt x="17101" y="4271"/>
                  <a:pt x="16545" y="3500"/>
                </a:cubicBezTo>
                <a:close/>
                <a:moveTo>
                  <a:pt x="13587" y="3500"/>
                </a:moveTo>
                <a:lnTo>
                  <a:pt x="11221" y="3500"/>
                </a:lnTo>
                <a:lnTo>
                  <a:pt x="11221" y="6152"/>
                </a:lnTo>
                <a:lnTo>
                  <a:pt x="14089" y="6152"/>
                </a:lnTo>
                <a:cubicBezTo>
                  <a:pt x="14053" y="5196"/>
                  <a:pt x="13874" y="4286"/>
                  <a:pt x="13587" y="3500"/>
                </a:cubicBezTo>
                <a:close/>
                <a:moveTo>
                  <a:pt x="13283" y="2775"/>
                </a:moveTo>
                <a:cubicBezTo>
                  <a:pt x="12763" y="1711"/>
                  <a:pt x="12028" y="971"/>
                  <a:pt x="11221" y="771"/>
                </a:cubicBezTo>
                <a:lnTo>
                  <a:pt x="11221" y="2775"/>
                </a:lnTo>
                <a:lnTo>
                  <a:pt x="13283" y="2775"/>
                </a:lnTo>
                <a:close/>
                <a:moveTo>
                  <a:pt x="8299" y="2775"/>
                </a:moveTo>
                <a:lnTo>
                  <a:pt x="10379" y="2775"/>
                </a:lnTo>
                <a:lnTo>
                  <a:pt x="10379" y="771"/>
                </a:lnTo>
                <a:cubicBezTo>
                  <a:pt x="9554" y="971"/>
                  <a:pt x="8819" y="1711"/>
                  <a:pt x="8299" y="2775"/>
                </a:cubicBezTo>
                <a:close/>
                <a:moveTo>
                  <a:pt x="7995" y="3500"/>
                </a:moveTo>
                <a:cubicBezTo>
                  <a:pt x="7726" y="4286"/>
                  <a:pt x="7547" y="5196"/>
                  <a:pt x="7511" y="6152"/>
                </a:cubicBezTo>
                <a:lnTo>
                  <a:pt x="10379" y="6152"/>
                </a:lnTo>
                <a:lnTo>
                  <a:pt x="10379" y="3500"/>
                </a:lnTo>
                <a:lnTo>
                  <a:pt x="7995" y="3500"/>
                </a:lnTo>
                <a:close/>
                <a:moveTo>
                  <a:pt x="7116" y="3500"/>
                </a:moveTo>
                <a:lnTo>
                  <a:pt x="5055" y="3500"/>
                </a:lnTo>
                <a:cubicBezTo>
                  <a:pt x="4499" y="4271"/>
                  <a:pt x="4141" y="5180"/>
                  <a:pt x="4069" y="6152"/>
                </a:cubicBezTo>
                <a:lnTo>
                  <a:pt x="6650" y="6152"/>
                </a:lnTo>
                <a:cubicBezTo>
                  <a:pt x="6686" y="5196"/>
                  <a:pt x="6847" y="4286"/>
                  <a:pt x="7116" y="3500"/>
                </a:cubicBezTo>
                <a:close/>
                <a:moveTo>
                  <a:pt x="7995" y="9543"/>
                </a:moveTo>
                <a:lnTo>
                  <a:pt x="10379" y="9543"/>
                </a:lnTo>
                <a:lnTo>
                  <a:pt x="10379" y="6876"/>
                </a:lnTo>
                <a:lnTo>
                  <a:pt x="7511" y="6876"/>
                </a:lnTo>
                <a:cubicBezTo>
                  <a:pt x="7547" y="7848"/>
                  <a:pt x="7726" y="8757"/>
                  <a:pt x="7995" y="9543"/>
                </a:cubicBezTo>
                <a:close/>
                <a:moveTo>
                  <a:pt x="8299" y="10268"/>
                </a:moveTo>
                <a:cubicBezTo>
                  <a:pt x="8819" y="11332"/>
                  <a:pt x="9554" y="12072"/>
                  <a:pt x="10379" y="12257"/>
                </a:cubicBezTo>
                <a:lnTo>
                  <a:pt x="10379" y="10268"/>
                </a:lnTo>
                <a:lnTo>
                  <a:pt x="8299" y="10268"/>
                </a:lnTo>
                <a:close/>
                <a:moveTo>
                  <a:pt x="13283" y="10268"/>
                </a:moveTo>
                <a:lnTo>
                  <a:pt x="11221" y="10268"/>
                </a:lnTo>
                <a:lnTo>
                  <a:pt x="11221" y="12257"/>
                </a:lnTo>
                <a:cubicBezTo>
                  <a:pt x="12028" y="12072"/>
                  <a:pt x="12763" y="11332"/>
                  <a:pt x="13283" y="10268"/>
                </a:cubicBezTo>
                <a:close/>
                <a:moveTo>
                  <a:pt x="13587" y="9543"/>
                </a:moveTo>
                <a:cubicBezTo>
                  <a:pt x="13874" y="8757"/>
                  <a:pt x="14053" y="7848"/>
                  <a:pt x="14089" y="6876"/>
                </a:cubicBezTo>
                <a:lnTo>
                  <a:pt x="11221" y="6876"/>
                </a:lnTo>
                <a:lnTo>
                  <a:pt x="11221" y="9543"/>
                </a:lnTo>
                <a:lnTo>
                  <a:pt x="13587" y="9543"/>
                </a:lnTo>
                <a:close/>
                <a:moveTo>
                  <a:pt x="14484" y="9543"/>
                </a:moveTo>
                <a:lnTo>
                  <a:pt x="16545" y="9543"/>
                </a:lnTo>
                <a:cubicBezTo>
                  <a:pt x="17101" y="8757"/>
                  <a:pt x="17441" y="7848"/>
                  <a:pt x="17513" y="6876"/>
                </a:cubicBezTo>
                <a:lnTo>
                  <a:pt x="14932" y="6876"/>
                </a:lnTo>
                <a:cubicBezTo>
                  <a:pt x="14896" y="7848"/>
                  <a:pt x="14753" y="8742"/>
                  <a:pt x="14484" y="9543"/>
                </a:cubicBezTo>
                <a:close/>
                <a:moveTo>
                  <a:pt x="13103" y="1079"/>
                </a:moveTo>
                <a:cubicBezTo>
                  <a:pt x="13534" y="1526"/>
                  <a:pt x="13910" y="2097"/>
                  <a:pt x="14215" y="2775"/>
                </a:cubicBezTo>
                <a:lnTo>
                  <a:pt x="15918" y="2775"/>
                </a:lnTo>
                <a:cubicBezTo>
                  <a:pt x="15183" y="2020"/>
                  <a:pt x="14215" y="1418"/>
                  <a:pt x="13103" y="1079"/>
                </a:cubicBezTo>
                <a:close/>
                <a:moveTo>
                  <a:pt x="5664" y="2775"/>
                </a:moveTo>
                <a:lnTo>
                  <a:pt x="7385" y="2775"/>
                </a:lnTo>
                <a:cubicBezTo>
                  <a:pt x="7672" y="2097"/>
                  <a:pt x="8048" y="1526"/>
                  <a:pt x="8479" y="1079"/>
                </a:cubicBezTo>
                <a:cubicBezTo>
                  <a:pt x="7385" y="1418"/>
                  <a:pt x="6417" y="2020"/>
                  <a:pt x="5664" y="2775"/>
                </a:cubicBezTo>
                <a:close/>
                <a:moveTo>
                  <a:pt x="8479" y="11949"/>
                </a:moveTo>
                <a:cubicBezTo>
                  <a:pt x="8048" y="11501"/>
                  <a:pt x="7672" y="10931"/>
                  <a:pt x="7385" y="10268"/>
                </a:cubicBezTo>
                <a:lnTo>
                  <a:pt x="5664" y="10268"/>
                </a:lnTo>
                <a:cubicBezTo>
                  <a:pt x="6417" y="11024"/>
                  <a:pt x="7385" y="11609"/>
                  <a:pt x="8479" y="11949"/>
                </a:cubicBezTo>
                <a:close/>
                <a:moveTo>
                  <a:pt x="15918" y="10268"/>
                </a:moveTo>
                <a:lnTo>
                  <a:pt x="14215" y="10268"/>
                </a:lnTo>
                <a:cubicBezTo>
                  <a:pt x="13910" y="10931"/>
                  <a:pt x="13534" y="11501"/>
                  <a:pt x="13103" y="11949"/>
                </a:cubicBezTo>
                <a:cubicBezTo>
                  <a:pt x="14215" y="11609"/>
                  <a:pt x="15183" y="11024"/>
                  <a:pt x="15918" y="1026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3" name="Shape"/>
          <p:cNvSpPr/>
          <p:nvPr/>
        </p:nvSpPr>
        <p:spPr>
          <a:xfrm>
            <a:off x="8801779" y="11922638"/>
            <a:ext cx="1047480" cy="1166523"/>
          </a:xfrm>
          <a:custGeom>
            <a:avLst/>
            <a:gdLst/>
            <a:ahLst/>
            <a:cxnLst>
              <a:cxn ang="0">
                <a:pos x="wd2" y="hd2"/>
              </a:cxn>
              <a:cxn ang="5400000">
                <a:pos x="wd2" y="hd2"/>
              </a:cxn>
              <a:cxn ang="10800000">
                <a:pos x="wd2" y="hd2"/>
              </a:cxn>
              <a:cxn ang="16200000">
                <a:pos x="wd2" y="hd2"/>
              </a:cxn>
            </a:cxnLst>
            <a:rect l="0" t="0" r="r" b="b"/>
            <a:pathLst>
              <a:path w="21600" h="21600" extrusionOk="0">
                <a:moveTo>
                  <a:pt x="3639" y="12693"/>
                </a:moveTo>
                <a:lnTo>
                  <a:pt x="8013" y="16623"/>
                </a:lnTo>
                <a:lnTo>
                  <a:pt x="8013" y="21600"/>
                </a:lnTo>
                <a:lnTo>
                  <a:pt x="7170" y="21600"/>
                </a:lnTo>
                <a:lnTo>
                  <a:pt x="7170" y="16929"/>
                </a:lnTo>
                <a:lnTo>
                  <a:pt x="3639" y="13772"/>
                </a:lnTo>
                <a:lnTo>
                  <a:pt x="2994" y="14368"/>
                </a:lnTo>
                <a:lnTo>
                  <a:pt x="5378" y="16510"/>
                </a:lnTo>
                <a:lnTo>
                  <a:pt x="4786" y="17042"/>
                </a:lnTo>
                <a:lnTo>
                  <a:pt x="1793" y="14352"/>
                </a:lnTo>
                <a:lnTo>
                  <a:pt x="1793" y="9761"/>
                </a:lnTo>
                <a:lnTo>
                  <a:pt x="842" y="9761"/>
                </a:lnTo>
                <a:lnTo>
                  <a:pt x="842" y="15334"/>
                </a:lnTo>
                <a:lnTo>
                  <a:pt x="4428" y="18540"/>
                </a:lnTo>
                <a:lnTo>
                  <a:pt x="4428" y="21600"/>
                </a:lnTo>
                <a:lnTo>
                  <a:pt x="3585" y="21600"/>
                </a:lnTo>
                <a:lnTo>
                  <a:pt x="3585" y="18862"/>
                </a:lnTo>
                <a:lnTo>
                  <a:pt x="0" y="15640"/>
                </a:lnTo>
                <a:lnTo>
                  <a:pt x="0" y="9004"/>
                </a:lnTo>
                <a:lnTo>
                  <a:pt x="2635" y="9004"/>
                </a:lnTo>
                <a:lnTo>
                  <a:pt x="2635" y="13611"/>
                </a:lnTo>
                <a:lnTo>
                  <a:pt x="3639" y="12693"/>
                </a:lnTo>
                <a:close/>
                <a:moveTo>
                  <a:pt x="17961" y="12693"/>
                </a:moveTo>
                <a:lnTo>
                  <a:pt x="13605" y="16623"/>
                </a:lnTo>
                <a:lnTo>
                  <a:pt x="13605" y="21600"/>
                </a:lnTo>
                <a:lnTo>
                  <a:pt x="14448" y="21600"/>
                </a:lnTo>
                <a:lnTo>
                  <a:pt x="14448" y="16929"/>
                </a:lnTo>
                <a:lnTo>
                  <a:pt x="17961" y="13772"/>
                </a:lnTo>
                <a:lnTo>
                  <a:pt x="18624" y="14368"/>
                </a:lnTo>
                <a:lnTo>
                  <a:pt x="16222" y="16510"/>
                </a:lnTo>
                <a:lnTo>
                  <a:pt x="16832" y="17042"/>
                </a:lnTo>
                <a:lnTo>
                  <a:pt x="19807" y="14352"/>
                </a:lnTo>
                <a:lnTo>
                  <a:pt x="19807" y="9761"/>
                </a:lnTo>
                <a:lnTo>
                  <a:pt x="20758" y="9761"/>
                </a:lnTo>
                <a:lnTo>
                  <a:pt x="20758" y="15334"/>
                </a:lnTo>
                <a:lnTo>
                  <a:pt x="17172" y="18540"/>
                </a:lnTo>
                <a:lnTo>
                  <a:pt x="17172" y="21600"/>
                </a:lnTo>
                <a:lnTo>
                  <a:pt x="18033" y="21600"/>
                </a:lnTo>
                <a:lnTo>
                  <a:pt x="18033" y="18862"/>
                </a:lnTo>
                <a:lnTo>
                  <a:pt x="21600" y="15640"/>
                </a:lnTo>
                <a:lnTo>
                  <a:pt x="21600" y="9004"/>
                </a:lnTo>
                <a:lnTo>
                  <a:pt x="18965" y="9004"/>
                </a:lnTo>
                <a:lnTo>
                  <a:pt x="18965" y="13611"/>
                </a:lnTo>
                <a:lnTo>
                  <a:pt x="17961" y="12693"/>
                </a:lnTo>
                <a:close/>
                <a:moveTo>
                  <a:pt x="17316" y="11694"/>
                </a:moveTo>
                <a:lnTo>
                  <a:pt x="4302" y="11694"/>
                </a:lnTo>
                <a:lnTo>
                  <a:pt x="4302" y="0"/>
                </a:lnTo>
                <a:lnTo>
                  <a:pt x="17316" y="0"/>
                </a:lnTo>
                <a:lnTo>
                  <a:pt x="17316" y="11694"/>
                </a:lnTo>
                <a:close/>
                <a:moveTo>
                  <a:pt x="16473" y="757"/>
                </a:moveTo>
                <a:lnTo>
                  <a:pt x="5145" y="757"/>
                </a:lnTo>
                <a:lnTo>
                  <a:pt x="5145" y="10921"/>
                </a:lnTo>
                <a:lnTo>
                  <a:pt x="16473" y="10921"/>
                </a:lnTo>
                <a:lnTo>
                  <a:pt x="16473" y="757"/>
                </a:lnTo>
                <a:close/>
                <a:moveTo>
                  <a:pt x="7511" y="5573"/>
                </a:moveTo>
                <a:lnTo>
                  <a:pt x="6453" y="5573"/>
                </a:lnTo>
                <a:lnTo>
                  <a:pt x="6453" y="3528"/>
                </a:lnTo>
                <a:lnTo>
                  <a:pt x="7511" y="3528"/>
                </a:lnTo>
                <a:lnTo>
                  <a:pt x="7511" y="1981"/>
                </a:lnTo>
                <a:lnTo>
                  <a:pt x="8371" y="1981"/>
                </a:lnTo>
                <a:lnTo>
                  <a:pt x="8371" y="3528"/>
                </a:lnTo>
                <a:lnTo>
                  <a:pt x="9447" y="3528"/>
                </a:lnTo>
                <a:lnTo>
                  <a:pt x="9447" y="5573"/>
                </a:lnTo>
                <a:lnTo>
                  <a:pt x="8371" y="5573"/>
                </a:lnTo>
                <a:lnTo>
                  <a:pt x="8371" y="9697"/>
                </a:lnTo>
                <a:lnTo>
                  <a:pt x="7511" y="9697"/>
                </a:lnTo>
                <a:lnTo>
                  <a:pt x="7511" y="5573"/>
                </a:lnTo>
                <a:close/>
                <a:moveTo>
                  <a:pt x="7296" y="4816"/>
                </a:moveTo>
                <a:lnTo>
                  <a:pt x="8586" y="4816"/>
                </a:lnTo>
                <a:lnTo>
                  <a:pt x="8586" y="4285"/>
                </a:lnTo>
                <a:lnTo>
                  <a:pt x="7296" y="4285"/>
                </a:lnTo>
                <a:lnTo>
                  <a:pt x="7296" y="4816"/>
                </a:lnTo>
                <a:close/>
                <a:moveTo>
                  <a:pt x="10379" y="6105"/>
                </a:moveTo>
                <a:lnTo>
                  <a:pt x="10379" y="1981"/>
                </a:lnTo>
                <a:lnTo>
                  <a:pt x="11221" y="1981"/>
                </a:lnTo>
                <a:lnTo>
                  <a:pt x="11221" y="6105"/>
                </a:lnTo>
                <a:lnTo>
                  <a:pt x="12297" y="6105"/>
                </a:lnTo>
                <a:lnTo>
                  <a:pt x="12297" y="8150"/>
                </a:lnTo>
                <a:lnTo>
                  <a:pt x="11221" y="8150"/>
                </a:lnTo>
                <a:lnTo>
                  <a:pt x="11221" y="9697"/>
                </a:lnTo>
                <a:lnTo>
                  <a:pt x="10379" y="9697"/>
                </a:lnTo>
                <a:lnTo>
                  <a:pt x="10379" y="8150"/>
                </a:lnTo>
                <a:lnTo>
                  <a:pt x="9303" y="8150"/>
                </a:lnTo>
                <a:lnTo>
                  <a:pt x="9303" y="6105"/>
                </a:lnTo>
                <a:lnTo>
                  <a:pt x="10379" y="6105"/>
                </a:lnTo>
                <a:close/>
                <a:moveTo>
                  <a:pt x="11454" y="6862"/>
                </a:moveTo>
                <a:lnTo>
                  <a:pt x="10146" y="6862"/>
                </a:lnTo>
                <a:lnTo>
                  <a:pt x="10146" y="7393"/>
                </a:lnTo>
                <a:lnTo>
                  <a:pt x="11454" y="7393"/>
                </a:lnTo>
                <a:lnTo>
                  <a:pt x="11454" y="6862"/>
                </a:lnTo>
                <a:close/>
                <a:moveTo>
                  <a:pt x="13247" y="5573"/>
                </a:moveTo>
                <a:lnTo>
                  <a:pt x="12171" y="5573"/>
                </a:lnTo>
                <a:lnTo>
                  <a:pt x="12171" y="3528"/>
                </a:lnTo>
                <a:lnTo>
                  <a:pt x="13247" y="3528"/>
                </a:lnTo>
                <a:lnTo>
                  <a:pt x="13247" y="1981"/>
                </a:lnTo>
                <a:lnTo>
                  <a:pt x="14089" y="1981"/>
                </a:lnTo>
                <a:lnTo>
                  <a:pt x="14089" y="3528"/>
                </a:lnTo>
                <a:lnTo>
                  <a:pt x="15165" y="3528"/>
                </a:lnTo>
                <a:lnTo>
                  <a:pt x="15165" y="5573"/>
                </a:lnTo>
                <a:lnTo>
                  <a:pt x="14089" y="5573"/>
                </a:lnTo>
                <a:lnTo>
                  <a:pt x="14089" y="9697"/>
                </a:lnTo>
                <a:lnTo>
                  <a:pt x="13247" y="9697"/>
                </a:lnTo>
                <a:lnTo>
                  <a:pt x="13247" y="5573"/>
                </a:lnTo>
                <a:close/>
                <a:moveTo>
                  <a:pt x="13014" y="4816"/>
                </a:moveTo>
                <a:lnTo>
                  <a:pt x="14322" y="4816"/>
                </a:lnTo>
                <a:lnTo>
                  <a:pt x="14322" y="4285"/>
                </a:lnTo>
                <a:lnTo>
                  <a:pt x="13014" y="4285"/>
                </a:lnTo>
                <a:lnTo>
                  <a:pt x="13014" y="481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4" name="Shape"/>
          <p:cNvSpPr/>
          <p:nvPr/>
        </p:nvSpPr>
        <p:spPr>
          <a:xfrm>
            <a:off x="10625824" y="11888075"/>
            <a:ext cx="1047480" cy="1235644"/>
          </a:xfrm>
          <a:custGeom>
            <a:avLst/>
            <a:gdLst/>
            <a:ahLst/>
            <a:cxnLst>
              <a:cxn ang="0">
                <a:pos x="wd2" y="hd2"/>
              </a:cxn>
              <a:cxn ang="5400000">
                <a:pos x="wd2" y="hd2"/>
              </a:cxn>
              <a:cxn ang="10800000">
                <a:pos x="wd2" y="hd2"/>
              </a:cxn>
              <a:cxn ang="16200000">
                <a:pos x="wd2" y="hd2"/>
              </a:cxn>
            </a:cxnLst>
            <a:rect l="0" t="0" r="r" b="b"/>
            <a:pathLst>
              <a:path w="21600" h="21600" extrusionOk="0">
                <a:moveTo>
                  <a:pt x="3639" y="13194"/>
                </a:moveTo>
                <a:lnTo>
                  <a:pt x="7995" y="16903"/>
                </a:lnTo>
                <a:lnTo>
                  <a:pt x="7995" y="21600"/>
                </a:lnTo>
                <a:lnTo>
                  <a:pt x="7152" y="21600"/>
                </a:lnTo>
                <a:lnTo>
                  <a:pt x="7152" y="17192"/>
                </a:lnTo>
                <a:lnTo>
                  <a:pt x="3639" y="14213"/>
                </a:lnTo>
                <a:lnTo>
                  <a:pt x="2976" y="14775"/>
                </a:lnTo>
                <a:lnTo>
                  <a:pt x="5360" y="16797"/>
                </a:lnTo>
                <a:lnTo>
                  <a:pt x="4768" y="17298"/>
                </a:lnTo>
                <a:lnTo>
                  <a:pt x="1775" y="14760"/>
                </a:lnTo>
                <a:lnTo>
                  <a:pt x="1775" y="10428"/>
                </a:lnTo>
                <a:lnTo>
                  <a:pt x="842" y="10428"/>
                </a:lnTo>
                <a:lnTo>
                  <a:pt x="842" y="15687"/>
                </a:lnTo>
                <a:lnTo>
                  <a:pt x="4410" y="18712"/>
                </a:lnTo>
                <a:lnTo>
                  <a:pt x="4410" y="21600"/>
                </a:lnTo>
                <a:lnTo>
                  <a:pt x="3567" y="21600"/>
                </a:lnTo>
                <a:lnTo>
                  <a:pt x="3567" y="19016"/>
                </a:lnTo>
                <a:lnTo>
                  <a:pt x="0" y="15976"/>
                </a:lnTo>
                <a:lnTo>
                  <a:pt x="0" y="9713"/>
                </a:lnTo>
                <a:lnTo>
                  <a:pt x="2635" y="9713"/>
                </a:lnTo>
                <a:lnTo>
                  <a:pt x="2635" y="14061"/>
                </a:lnTo>
                <a:lnTo>
                  <a:pt x="3639" y="13194"/>
                </a:lnTo>
                <a:close/>
                <a:moveTo>
                  <a:pt x="18965" y="9713"/>
                </a:moveTo>
                <a:lnTo>
                  <a:pt x="18965" y="14061"/>
                </a:lnTo>
                <a:lnTo>
                  <a:pt x="17943" y="13194"/>
                </a:lnTo>
                <a:lnTo>
                  <a:pt x="13587" y="16903"/>
                </a:lnTo>
                <a:lnTo>
                  <a:pt x="13587" y="21600"/>
                </a:lnTo>
                <a:lnTo>
                  <a:pt x="14430" y="21600"/>
                </a:lnTo>
                <a:lnTo>
                  <a:pt x="14430" y="17192"/>
                </a:lnTo>
                <a:lnTo>
                  <a:pt x="17943" y="14213"/>
                </a:lnTo>
                <a:lnTo>
                  <a:pt x="18606" y="14775"/>
                </a:lnTo>
                <a:lnTo>
                  <a:pt x="16222" y="16797"/>
                </a:lnTo>
                <a:lnTo>
                  <a:pt x="16814"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close/>
                <a:moveTo>
                  <a:pt x="8479" y="5457"/>
                </a:moveTo>
                <a:lnTo>
                  <a:pt x="4463" y="3025"/>
                </a:lnTo>
                <a:lnTo>
                  <a:pt x="7869" y="3025"/>
                </a:lnTo>
                <a:lnTo>
                  <a:pt x="7869" y="2478"/>
                </a:lnTo>
                <a:cubicBezTo>
                  <a:pt x="7869" y="1110"/>
                  <a:pt x="9178" y="0"/>
                  <a:pt x="10791" y="0"/>
                </a:cubicBezTo>
                <a:lnTo>
                  <a:pt x="15810" y="0"/>
                </a:lnTo>
                <a:cubicBezTo>
                  <a:pt x="17423" y="0"/>
                  <a:pt x="18732" y="1110"/>
                  <a:pt x="18732" y="2478"/>
                </a:cubicBezTo>
                <a:lnTo>
                  <a:pt x="18732" y="3694"/>
                </a:lnTo>
                <a:lnTo>
                  <a:pt x="17889" y="3694"/>
                </a:lnTo>
                <a:lnTo>
                  <a:pt x="17889" y="2478"/>
                </a:lnTo>
                <a:cubicBezTo>
                  <a:pt x="17889" y="1505"/>
                  <a:pt x="16957" y="714"/>
                  <a:pt x="15810" y="714"/>
                </a:cubicBezTo>
                <a:cubicBezTo>
                  <a:pt x="14663" y="714"/>
                  <a:pt x="13731" y="1505"/>
                  <a:pt x="13731" y="2478"/>
                </a:cubicBezTo>
                <a:lnTo>
                  <a:pt x="13731" y="3025"/>
                </a:lnTo>
                <a:lnTo>
                  <a:pt x="17119" y="3025"/>
                </a:lnTo>
                <a:lnTo>
                  <a:pt x="13121" y="5457"/>
                </a:lnTo>
                <a:lnTo>
                  <a:pt x="16939" y="5457"/>
                </a:lnTo>
                <a:lnTo>
                  <a:pt x="16939" y="8908"/>
                </a:lnTo>
                <a:lnTo>
                  <a:pt x="4643" y="8908"/>
                </a:lnTo>
                <a:lnTo>
                  <a:pt x="4643" y="5457"/>
                </a:lnTo>
                <a:lnTo>
                  <a:pt x="8479" y="5457"/>
                </a:lnTo>
                <a:close/>
                <a:moveTo>
                  <a:pt x="11938" y="6171"/>
                </a:moveTo>
                <a:lnTo>
                  <a:pt x="10791" y="6871"/>
                </a:lnTo>
                <a:lnTo>
                  <a:pt x="9662" y="6171"/>
                </a:lnTo>
                <a:lnTo>
                  <a:pt x="5485" y="6171"/>
                </a:lnTo>
                <a:lnTo>
                  <a:pt x="5485" y="8193"/>
                </a:lnTo>
                <a:lnTo>
                  <a:pt x="16097" y="8193"/>
                </a:lnTo>
                <a:lnTo>
                  <a:pt x="16097" y="6171"/>
                </a:lnTo>
                <a:lnTo>
                  <a:pt x="11938" y="6171"/>
                </a:lnTo>
                <a:close/>
                <a:moveTo>
                  <a:pt x="7098" y="3755"/>
                </a:moveTo>
                <a:lnTo>
                  <a:pt x="10791" y="5989"/>
                </a:lnTo>
                <a:lnTo>
                  <a:pt x="14484" y="3755"/>
                </a:lnTo>
                <a:lnTo>
                  <a:pt x="12870" y="3755"/>
                </a:lnTo>
                <a:lnTo>
                  <a:pt x="12870" y="2478"/>
                </a:lnTo>
                <a:cubicBezTo>
                  <a:pt x="12870" y="1794"/>
                  <a:pt x="13211" y="1170"/>
                  <a:pt x="13749" y="714"/>
                </a:cubicBezTo>
                <a:lnTo>
                  <a:pt x="10791" y="714"/>
                </a:lnTo>
                <a:cubicBezTo>
                  <a:pt x="9644" y="714"/>
                  <a:pt x="8712" y="1505"/>
                  <a:pt x="8712" y="2478"/>
                </a:cubicBezTo>
                <a:lnTo>
                  <a:pt x="8712" y="3755"/>
                </a:lnTo>
                <a:lnTo>
                  <a:pt x="7098" y="3755"/>
                </a:lnTo>
                <a:close/>
                <a:moveTo>
                  <a:pt x="14555" y="7646"/>
                </a:moveTo>
                <a:cubicBezTo>
                  <a:pt x="14842" y="7646"/>
                  <a:pt x="15093" y="7448"/>
                  <a:pt x="15093" y="7190"/>
                </a:cubicBezTo>
                <a:cubicBezTo>
                  <a:pt x="15093" y="6947"/>
                  <a:pt x="14842" y="6734"/>
                  <a:pt x="14555" y="6734"/>
                </a:cubicBezTo>
                <a:cubicBezTo>
                  <a:pt x="14251" y="6734"/>
                  <a:pt x="14018" y="6947"/>
                  <a:pt x="14018" y="7190"/>
                </a:cubicBezTo>
                <a:cubicBezTo>
                  <a:pt x="14018" y="7448"/>
                  <a:pt x="14251" y="7646"/>
                  <a:pt x="14555" y="7646"/>
                </a:cubicBezTo>
                <a:close/>
                <a:moveTo>
                  <a:pt x="4643" y="9409"/>
                </a:moveTo>
                <a:lnTo>
                  <a:pt x="16939" y="9409"/>
                </a:lnTo>
                <a:lnTo>
                  <a:pt x="16939" y="12860"/>
                </a:lnTo>
                <a:lnTo>
                  <a:pt x="4643" y="12860"/>
                </a:lnTo>
                <a:lnTo>
                  <a:pt x="4643" y="9409"/>
                </a:lnTo>
                <a:close/>
                <a:moveTo>
                  <a:pt x="5485" y="12130"/>
                </a:moveTo>
                <a:lnTo>
                  <a:pt x="16097" y="12130"/>
                </a:lnTo>
                <a:lnTo>
                  <a:pt x="16097" y="10124"/>
                </a:lnTo>
                <a:lnTo>
                  <a:pt x="5485" y="10124"/>
                </a:lnTo>
                <a:lnTo>
                  <a:pt x="5485" y="12130"/>
                </a:lnTo>
                <a:close/>
                <a:moveTo>
                  <a:pt x="14555" y="10671"/>
                </a:moveTo>
                <a:cubicBezTo>
                  <a:pt x="14251" y="10671"/>
                  <a:pt x="14018" y="10884"/>
                  <a:pt x="14018" y="11127"/>
                </a:cubicBezTo>
                <a:cubicBezTo>
                  <a:pt x="14018" y="11385"/>
                  <a:pt x="14251" y="11583"/>
                  <a:pt x="14555" y="11583"/>
                </a:cubicBezTo>
                <a:cubicBezTo>
                  <a:pt x="14842" y="11583"/>
                  <a:pt x="15093" y="11385"/>
                  <a:pt x="15093" y="11127"/>
                </a:cubicBezTo>
                <a:cubicBezTo>
                  <a:pt x="15093" y="10884"/>
                  <a:pt x="14842" y="10671"/>
                  <a:pt x="14555" y="1067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5" name="Shape"/>
          <p:cNvSpPr/>
          <p:nvPr/>
        </p:nvSpPr>
        <p:spPr>
          <a:xfrm>
            <a:off x="12446037" y="11888075"/>
            <a:ext cx="1047479" cy="1235644"/>
          </a:xfrm>
          <a:custGeom>
            <a:avLst/>
            <a:gdLst/>
            <a:ahLst/>
            <a:cxnLst>
              <a:cxn ang="0">
                <a:pos x="wd2" y="hd2"/>
              </a:cxn>
              <a:cxn ang="5400000">
                <a:pos x="wd2" y="hd2"/>
              </a:cxn>
              <a:cxn ang="10800000">
                <a:pos x="wd2" y="hd2"/>
              </a:cxn>
              <a:cxn ang="16200000">
                <a:pos x="wd2" y="hd2"/>
              </a:cxn>
            </a:cxnLst>
            <a:rect l="0" t="0" r="r" b="b"/>
            <a:pathLst>
              <a:path w="21600" h="21600" extrusionOk="0">
                <a:moveTo>
                  <a:pt x="3585" y="19016"/>
                </a:moveTo>
                <a:lnTo>
                  <a:pt x="0" y="15976"/>
                </a:lnTo>
                <a:lnTo>
                  <a:pt x="0" y="9713"/>
                </a:lnTo>
                <a:lnTo>
                  <a:pt x="2635" y="9713"/>
                </a:lnTo>
                <a:lnTo>
                  <a:pt x="2635" y="14061"/>
                </a:lnTo>
                <a:lnTo>
                  <a:pt x="3639" y="13194"/>
                </a:lnTo>
                <a:lnTo>
                  <a:pt x="8013" y="16903"/>
                </a:lnTo>
                <a:lnTo>
                  <a:pt x="8013" y="21600"/>
                </a:lnTo>
                <a:lnTo>
                  <a:pt x="7152" y="21600"/>
                </a:lnTo>
                <a:lnTo>
                  <a:pt x="7152" y="17192"/>
                </a:lnTo>
                <a:lnTo>
                  <a:pt x="3639" y="14213"/>
                </a:lnTo>
                <a:lnTo>
                  <a:pt x="2994" y="14775"/>
                </a:lnTo>
                <a:lnTo>
                  <a:pt x="5378" y="16797"/>
                </a:lnTo>
                <a:lnTo>
                  <a:pt x="4786" y="17298"/>
                </a:lnTo>
                <a:lnTo>
                  <a:pt x="1793" y="14760"/>
                </a:lnTo>
                <a:lnTo>
                  <a:pt x="1793" y="10428"/>
                </a:lnTo>
                <a:lnTo>
                  <a:pt x="842" y="10428"/>
                </a:lnTo>
                <a:lnTo>
                  <a:pt x="842" y="15687"/>
                </a:lnTo>
                <a:lnTo>
                  <a:pt x="4428" y="18712"/>
                </a:lnTo>
                <a:lnTo>
                  <a:pt x="4428" y="21600"/>
                </a:lnTo>
                <a:lnTo>
                  <a:pt x="3585" y="21600"/>
                </a:lnTo>
                <a:lnTo>
                  <a:pt x="3585" y="19016"/>
                </a:lnTo>
                <a:close/>
                <a:moveTo>
                  <a:pt x="18965" y="14061"/>
                </a:moveTo>
                <a:lnTo>
                  <a:pt x="17961" y="13194"/>
                </a:lnTo>
                <a:lnTo>
                  <a:pt x="13605" y="16903"/>
                </a:lnTo>
                <a:lnTo>
                  <a:pt x="13605" y="21600"/>
                </a:lnTo>
                <a:lnTo>
                  <a:pt x="14448" y="21600"/>
                </a:lnTo>
                <a:lnTo>
                  <a:pt x="14448" y="17192"/>
                </a:lnTo>
                <a:lnTo>
                  <a:pt x="17961" y="14213"/>
                </a:lnTo>
                <a:lnTo>
                  <a:pt x="18606" y="14775"/>
                </a:lnTo>
                <a:lnTo>
                  <a:pt x="16222" y="16797"/>
                </a:lnTo>
                <a:lnTo>
                  <a:pt x="16832"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lnTo>
                  <a:pt x="18965" y="14061"/>
                </a:lnTo>
                <a:close/>
                <a:moveTo>
                  <a:pt x="10934" y="14349"/>
                </a:moveTo>
                <a:lnTo>
                  <a:pt x="10809" y="14395"/>
                </a:lnTo>
                <a:lnTo>
                  <a:pt x="10666" y="14349"/>
                </a:lnTo>
                <a:cubicBezTo>
                  <a:pt x="10397" y="14273"/>
                  <a:pt x="3944" y="12434"/>
                  <a:pt x="3944" y="7646"/>
                </a:cubicBezTo>
                <a:lnTo>
                  <a:pt x="3944" y="1262"/>
                </a:lnTo>
                <a:lnTo>
                  <a:pt x="4392" y="1277"/>
                </a:lnTo>
                <a:cubicBezTo>
                  <a:pt x="7959" y="1474"/>
                  <a:pt x="10558" y="137"/>
                  <a:pt x="10576" y="122"/>
                </a:cubicBezTo>
                <a:lnTo>
                  <a:pt x="10809" y="0"/>
                </a:lnTo>
                <a:lnTo>
                  <a:pt x="11024" y="122"/>
                </a:lnTo>
                <a:cubicBezTo>
                  <a:pt x="11060" y="137"/>
                  <a:pt x="13641" y="1474"/>
                  <a:pt x="17208" y="1277"/>
                </a:cubicBezTo>
                <a:lnTo>
                  <a:pt x="17674" y="1262"/>
                </a:lnTo>
                <a:lnTo>
                  <a:pt x="17674" y="7646"/>
                </a:lnTo>
                <a:cubicBezTo>
                  <a:pt x="17674" y="12434"/>
                  <a:pt x="11203" y="14273"/>
                  <a:pt x="10934" y="14349"/>
                </a:cubicBezTo>
                <a:close/>
                <a:moveTo>
                  <a:pt x="16814" y="7646"/>
                </a:moveTo>
                <a:lnTo>
                  <a:pt x="16814" y="2022"/>
                </a:lnTo>
                <a:cubicBezTo>
                  <a:pt x="13785" y="2098"/>
                  <a:pt x="11508" y="1170"/>
                  <a:pt x="10809" y="836"/>
                </a:cubicBezTo>
                <a:cubicBezTo>
                  <a:pt x="10092" y="1170"/>
                  <a:pt x="7833" y="2098"/>
                  <a:pt x="4786" y="2022"/>
                </a:cubicBezTo>
                <a:lnTo>
                  <a:pt x="4786" y="7646"/>
                </a:lnTo>
                <a:cubicBezTo>
                  <a:pt x="4786" y="11552"/>
                  <a:pt x="9913" y="13346"/>
                  <a:pt x="10809" y="13635"/>
                </a:cubicBezTo>
                <a:cubicBezTo>
                  <a:pt x="11687" y="13346"/>
                  <a:pt x="16814" y="11552"/>
                  <a:pt x="16814" y="7646"/>
                </a:cubicBezTo>
                <a:close/>
                <a:moveTo>
                  <a:pt x="14484" y="4727"/>
                </a:moveTo>
                <a:lnTo>
                  <a:pt x="15111" y="5199"/>
                </a:lnTo>
                <a:lnTo>
                  <a:pt x="14089" y="6171"/>
                </a:lnTo>
                <a:lnTo>
                  <a:pt x="14089" y="10443"/>
                </a:lnTo>
                <a:lnTo>
                  <a:pt x="7511" y="10443"/>
                </a:lnTo>
                <a:lnTo>
                  <a:pt x="7511" y="5776"/>
                </a:lnTo>
                <a:lnTo>
                  <a:pt x="8586" y="5776"/>
                </a:lnTo>
                <a:lnTo>
                  <a:pt x="8586" y="4317"/>
                </a:lnTo>
                <a:cubicBezTo>
                  <a:pt x="8586" y="3283"/>
                  <a:pt x="9590" y="2447"/>
                  <a:pt x="10809" y="2447"/>
                </a:cubicBezTo>
                <a:cubicBezTo>
                  <a:pt x="12028" y="2447"/>
                  <a:pt x="13014" y="3283"/>
                  <a:pt x="13014" y="4317"/>
                </a:cubicBezTo>
                <a:lnTo>
                  <a:pt x="13014" y="5776"/>
                </a:lnTo>
                <a:lnTo>
                  <a:pt x="13354" y="5776"/>
                </a:lnTo>
                <a:lnTo>
                  <a:pt x="14484" y="4727"/>
                </a:lnTo>
                <a:close/>
                <a:moveTo>
                  <a:pt x="9429" y="5776"/>
                </a:moveTo>
                <a:lnTo>
                  <a:pt x="12171" y="5776"/>
                </a:lnTo>
                <a:lnTo>
                  <a:pt x="12171" y="4317"/>
                </a:lnTo>
                <a:cubicBezTo>
                  <a:pt x="12171" y="3679"/>
                  <a:pt x="11562" y="3162"/>
                  <a:pt x="10809" y="3162"/>
                </a:cubicBezTo>
                <a:cubicBezTo>
                  <a:pt x="10056" y="3162"/>
                  <a:pt x="9429" y="3679"/>
                  <a:pt x="9429" y="4317"/>
                </a:cubicBezTo>
                <a:lnTo>
                  <a:pt x="9429" y="5776"/>
                </a:lnTo>
                <a:close/>
                <a:moveTo>
                  <a:pt x="10809" y="9242"/>
                </a:moveTo>
                <a:lnTo>
                  <a:pt x="8909" y="7585"/>
                </a:lnTo>
                <a:lnTo>
                  <a:pt x="9518" y="7083"/>
                </a:lnTo>
                <a:lnTo>
                  <a:pt x="10791" y="8193"/>
                </a:lnTo>
                <a:lnTo>
                  <a:pt x="12601" y="6491"/>
                </a:lnTo>
                <a:lnTo>
                  <a:pt x="8353" y="6491"/>
                </a:lnTo>
                <a:lnTo>
                  <a:pt x="8353" y="9728"/>
                </a:lnTo>
                <a:lnTo>
                  <a:pt x="13247" y="9728"/>
                </a:lnTo>
                <a:lnTo>
                  <a:pt x="13247" y="6962"/>
                </a:lnTo>
                <a:lnTo>
                  <a:pt x="10809" y="92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6" name="Shape"/>
          <p:cNvSpPr/>
          <p:nvPr/>
        </p:nvSpPr>
        <p:spPr>
          <a:xfrm>
            <a:off x="14272004" y="11888075"/>
            <a:ext cx="1047479" cy="1235644"/>
          </a:xfrm>
          <a:custGeom>
            <a:avLst/>
            <a:gdLst/>
            <a:ahLst/>
            <a:cxnLst>
              <a:cxn ang="0">
                <a:pos x="wd2" y="hd2"/>
              </a:cxn>
              <a:cxn ang="5400000">
                <a:pos x="wd2" y="hd2"/>
              </a:cxn>
              <a:cxn ang="10800000">
                <a:pos x="wd2" y="hd2"/>
              </a:cxn>
              <a:cxn ang="16200000">
                <a:pos x="wd2" y="hd2"/>
              </a:cxn>
            </a:cxnLst>
            <a:rect l="0" t="0" r="r" b="b"/>
            <a:pathLst>
              <a:path w="21600" h="21600" extrusionOk="0">
                <a:moveTo>
                  <a:pt x="3567" y="19016"/>
                </a:moveTo>
                <a:lnTo>
                  <a:pt x="0" y="15976"/>
                </a:lnTo>
                <a:lnTo>
                  <a:pt x="0" y="9713"/>
                </a:lnTo>
                <a:lnTo>
                  <a:pt x="2635" y="9713"/>
                </a:lnTo>
                <a:lnTo>
                  <a:pt x="2635" y="14061"/>
                </a:lnTo>
                <a:lnTo>
                  <a:pt x="3639" y="13194"/>
                </a:lnTo>
                <a:lnTo>
                  <a:pt x="7995" y="16903"/>
                </a:lnTo>
                <a:lnTo>
                  <a:pt x="7995" y="21600"/>
                </a:lnTo>
                <a:lnTo>
                  <a:pt x="7152" y="21600"/>
                </a:lnTo>
                <a:lnTo>
                  <a:pt x="7152" y="17192"/>
                </a:lnTo>
                <a:lnTo>
                  <a:pt x="3639" y="14213"/>
                </a:lnTo>
                <a:lnTo>
                  <a:pt x="2976" y="14775"/>
                </a:lnTo>
                <a:lnTo>
                  <a:pt x="5360" y="16797"/>
                </a:lnTo>
                <a:lnTo>
                  <a:pt x="4768" y="17298"/>
                </a:lnTo>
                <a:lnTo>
                  <a:pt x="1775" y="14760"/>
                </a:lnTo>
                <a:lnTo>
                  <a:pt x="1775" y="10428"/>
                </a:lnTo>
                <a:lnTo>
                  <a:pt x="842" y="10428"/>
                </a:lnTo>
                <a:lnTo>
                  <a:pt x="842" y="15687"/>
                </a:lnTo>
                <a:lnTo>
                  <a:pt x="4410" y="18712"/>
                </a:lnTo>
                <a:lnTo>
                  <a:pt x="4410" y="21600"/>
                </a:lnTo>
                <a:lnTo>
                  <a:pt x="3567" y="21600"/>
                </a:lnTo>
                <a:lnTo>
                  <a:pt x="3567" y="19016"/>
                </a:lnTo>
                <a:close/>
                <a:moveTo>
                  <a:pt x="18965" y="14061"/>
                </a:moveTo>
                <a:lnTo>
                  <a:pt x="17943" y="13194"/>
                </a:lnTo>
                <a:lnTo>
                  <a:pt x="13587" y="16903"/>
                </a:lnTo>
                <a:lnTo>
                  <a:pt x="13587" y="21600"/>
                </a:lnTo>
                <a:lnTo>
                  <a:pt x="14430" y="21600"/>
                </a:lnTo>
                <a:lnTo>
                  <a:pt x="14430" y="17192"/>
                </a:lnTo>
                <a:lnTo>
                  <a:pt x="17943" y="14213"/>
                </a:lnTo>
                <a:lnTo>
                  <a:pt x="18606" y="14775"/>
                </a:lnTo>
                <a:lnTo>
                  <a:pt x="16222" y="16797"/>
                </a:lnTo>
                <a:lnTo>
                  <a:pt x="16814" y="17298"/>
                </a:lnTo>
                <a:lnTo>
                  <a:pt x="19807" y="14760"/>
                </a:lnTo>
                <a:lnTo>
                  <a:pt x="19807" y="10428"/>
                </a:lnTo>
                <a:lnTo>
                  <a:pt x="20740" y="10428"/>
                </a:lnTo>
                <a:lnTo>
                  <a:pt x="20740" y="15687"/>
                </a:lnTo>
                <a:lnTo>
                  <a:pt x="17172" y="18712"/>
                </a:lnTo>
                <a:lnTo>
                  <a:pt x="17172" y="21600"/>
                </a:lnTo>
                <a:lnTo>
                  <a:pt x="18015" y="21600"/>
                </a:lnTo>
                <a:lnTo>
                  <a:pt x="18015" y="19016"/>
                </a:lnTo>
                <a:lnTo>
                  <a:pt x="21600" y="15976"/>
                </a:lnTo>
                <a:lnTo>
                  <a:pt x="21600" y="9713"/>
                </a:lnTo>
                <a:lnTo>
                  <a:pt x="18965" y="9713"/>
                </a:lnTo>
                <a:lnTo>
                  <a:pt x="18965" y="14061"/>
                </a:lnTo>
                <a:close/>
                <a:moveTo>
                  <a:pt x="10917" y="14349"/>
                </a:moveTo>
                <a:lnTo>
                  <a:pt x="10791" y="14395"/>
                </a:lnTo>
                <a:lnTo>
                  <a:pt x="10666" y="14349"/>
                </a:lnTo>
                <a:cubicBezTo>
                  <a:pt x="10379" y="14273"/>
                  <a:pt x="3926" y="12434"/>
                  <a:pt x="3926" y="7646"/>
                </a:cubicBezTo>
                <a:lnTo>
                  <a:pt x="3926" y="1262"/>
                </a:lnTo>
                <a:lnTo>
                  <a:pt x="4374" y="1277"/>
                </a:lnTo>
                <a:cubicBezTo>
                  <a:pt x="7959" y="1474"/>
                  <a:pt x="10540" y="137"/>
                  <a:pt x="10576" y="122"/>
                </a:cubicBezTo>
                <a:lnTo>
                  <a:pt x="10791" y="0"/>
                </a:lnTo>
                <a:lnTo>
                  <a:pt x="11024" y="122"/>
                </a:lnTo>
                <a:cubicBezTo>
                  <a:pt x="11042" y="137"/>
                  <a:pt x="13641" y="1474"/>
                  <a:pt x="17208" y="1277"/>
                </a:cubicBezTo>
                <a:lnTo>
                  <a:pt x="17656" y="1262"/>
                </a:lnTo>
                <a:lnTo>
                  <a:pt x="17656" y="7646"/>
                </a:lnTo>
                <a:cubicBezTo>
                  <a:pt x="17656" y="12434"/>
                  <a:pt x="11203" y="14273"/>
                  <a:pt x="10917" y="14349"/>
                </a:cubicBezTo>
                <a:close/>
                <a:moveTo>
                  <a:pt x="16814" y="7646"/>
                </a:moveTo>
                <a:lnTo>
                  <a:pt x="16814" y="2022"/>
                </a:lnTo>
                <a:cubicBezTo>
                  <a:pt x="13767" y="2098"/>
                  <a:pt x="11490" y="1170"/>
                  <a:pt x="10791" y="836"/>
                </a:cubicBezTo>
                <a:cubicBezTo>
                  <a:pt x="10092" y="1170"/>
                  <a:pt x="7815" y="2098"/>
                  <a:pt x="4768" y="2022"/>
                </a:cubicBezTo>
                <a:lnTo>
                  <a:pt x="4768" y="7646"/>
                </a:lnTo>
                <a:cubicBezTo>
                  <a:pt x="4768" y="11552"/>
                  <a:pt x="9895" y="13346"/>
                  <a:pt x="10791" y="13635"/>
                </a:cubicBezTo>
                <a:cubicBezTo>
                  <a:pt x="11687" y="13346"/>
                  <a:pt x="16814" y="11552"/>
                  <a:pt x="16814" y="7646"/>
                </a:cubicBezTo>
                <a:close/>
                <a:moveTo>
                  <a:pt x="12996" y="5776"/>
                </a:moveTo>
                <a:lnTo>
                  <a:pt x="14071" y="5776"/>
                </a:lnTo>
                <a:lnTo>
                  <a:pt x="14071" y="10443"/>
                </a:lnTo>
                <a:lnTo>
                  <a:pt x="7511" y="10443"/>
                </a:lnTo>
                <a:lnTo>
                  <a:pt x="7511" y="5776"/>
                </a:lnTo>
                <a:lnTo>
                  <a:pt x="8586" y="5776"/>
                </a:lnTo>
                <a:lnTo>
                  <a:pt x="8586" y="4317"/>
                </a:lnTo>
                <a:cubicBezTo>
                  <a:pt x="8586" y="3283"/>
                  <a:pt x="9572" y="2447"/>
                  <a:pt x="10791" y="2447"/>
                </a:cubicBezTo>
                <a:cubicBezTo>
                  <a:pt x="12010" y="2447"/>
                  <a:pt x="12996" y="3283"/>
                  <a:pt x="12996" y="4317"/>
                </a:cubicBezTo>
                <a:lnTo>
                  <a:pt x="12996" y="5776"/>
                </a:lnTo>
                <a:close/>
                <a:moveTo>
                  <a:pt x="9429" y="5776"/>
                </a:moveTo>
                <a:lnTo>
                  <a:pt x="12153" y="5776"/>
                </a:lnTo>
                <a:lnTo>
                  <a:pt x="12153" y="4317"/>
                </a:lnTo>
                <a:cubicBezTo>
                  <a:pt x="12153" y="3679"/>
                  <a:pt x="11544" y="3162"/>
                  <a:pt x="10791" y="3162"/>
                </a:cubicBezTo>
                <a:cubicBezTo>
                  <a:pt x="10038" y="3162"/>
                  <a:pt x="9429" y="3679"/>
                  <a:pt x="9429" y="4317"/>
                </a:cubicBezTo>
                <a:lnTo>
                  <a:pt x="9429" y="5776"/>
                </a:lnTo>
                <a:close/>
                <a:moveTo>
                  <a:pt x="13229" y="6491"/>
                </a:moveTo>
                <a:lnTo>
                  <a:pt x="8353" y="6491"/>
                </a:lnTo>
                <a:lnTo>
                  <a:pt x="8353" y="9728"/>
                </a:lnTo>
                <a:lnTo>
                  <a:pt x="13229" y="9728"/>
                </a:lnTo>
                <a:lnTo>
                  <a:pt x="13229" y="649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7" name="Shape"/>
          <p:cNvSpPr/>
          <p:nvPr/>
        </p:nvSpPr>
        <p:spPr>
          <a:xfrm>
            <a:off x="16090291" y="11922638"/>
            <a:ext cx="1047480" cy="1166523"/>
          </a:xfrm>
          <a:custGeom>
            <a:avLst/>
            <a:gdLst/>
            <a:ahLst/>
            <a:cxnLst>
              <a:cxn ang="0">
                <a:pos x="wd2" y="hd2"/>
              </a:cxn>
              <a:cxn ang="5400000">
                <a:pos x="wd2" y="hd2"/>
              </a:cxn>
              <a:cxn ang="10800000">
                <a:pos x="wd2" y="hd2"/>
              </a:cxn>
              <a:cxn ang="16200000">
                <a:pos x="wd2" y="hd2"/>
              </a:cxn>
            </a:cxnLst>
            <a:rect l="0" t="0" r="r" b="b"/>
            <a:pathLst>
              <a:path w="21600" h="21600" extrusionOk="0">
                <a:moveTo>
                  <a:pt x="3585" y="18862"/>
                </a:moveTo>
                <a:lnTo>
                  <a:pt x="0" y="15640"/>
                </a:lnTo>
                <a:lnTo>
                  <a:pt x="0" y="9004"/>
                </a:lnTo>
                <a:lnTo>
                  <a:pt x="2635" y="9004"/>
                </a:lnTo>
                <a:lnTo>
                  <a:pt x="2635" y="13611"/>
                </a:lnTo>
                <a:lnTo>
                  <a:pt x="3639" y="12693"/>
                </a:lnTo>
                <a:lnTo>
                  <a:pt x="7995" y="16623"/>
                </a:lnTo>
                <a:lnTo>
                  <a:pt x="7995" y="21600"/>
                </a:lnTo>
                <a:lnTo>
                  <a:pt x="7152" y="21600"/>
                </a:lnTo>
                <a:lnTo>
                  <a:pt x="7152" y="16929"/>
                </a:lnTo>
                <a:lnTo>
                  <a:pt x="3639" y="13772"/>
                </a:lnTo>
                <a:lnTo>
                  <a:pt x="2994" y="14368"/>
                </a:lnTo>
                <a:lnTo>
                  <a:pt x="5378" y="16510"/>
                </a:lnTo>
                <a:lnTo>
                  <a:pt x="4768" y="17042"/>
                </a:lnTo>
                <a:lnTo>
                  <a:pt x="1793" y="14352"/>
                </a:lnTo>
                <a:lnTo>
                  <a:pt x="1793" y="9761"/>
                </a:lnTo>
                <a:lnTo>
                  <a:pt x="842" y="9761"/>
                </a:lnTo>
                <a:lnTo>
                  <a:pt x="842" y="15334"/>
                </a:lnTo>
                <a:lnTo>
                  <a:pt x="4428" y="18540"/>
                </a:lnTo>
                <a:lnTo>
                  <a:pt x="4428" y="21600"/>
                </a:lnTo>
                <a:lnTo>
                  <a:pt x="3585" y="21600"/>
                </a:lnTo>
                <a:lnTo>
                  <a:pt x="3585" y="18862"/>
                </a:lnTo>
                <a:close/>
                <a:moveTo>
                  <a:pt x="18965" y="13611"/>
                </a:moveTo>
                <a:lnTo>
                  <a:pt x="17961" y="12693"/>
                </a:lnTo>
                <a:lnTo>
                  <a:pt x="13605" y="16623"/>
                </a:lnTo>
                <a:lnTo>
                  <a:pt x="13605" y="21600"/>
                </a:lnTo>
                <a:lnTo>
                  <a:pt x="14448" y="21600"/>
                </a:lnTo>
                <a:lnTo>
                  <a:pt x="14448" y="16929"/>
                </a:lnTo>
                <a:lnTo>
                  <a:pt x="17961" y="13772"/>
                </a:lnTo>
                <a:lnTo>
                  <a:pt x="18606" y="14368"/>
                </a:lnTo>
                <a:lnTo>
                  <a:pt x="16222" y="16510"/>
                </a:lnTo>
                <a:lnTo>
                  <a:pt x="16832" y="17042"/>
                </a:lnTo>
                <a:lnTo>
                  <a:pt x="19807" y="14352"/>
                </a:lnTo>
                <a:lnTo>
                  <a:pt x="19807" y="9761"/>
                </a:lnTo>
                <a:lnTo>
                  <a:pt x="20758" y="9761"/>
                </a:lnTo>
                <a:lnTo>
                  <a:pt x="20758" y="15334"/>
                </a:lnTo>
                <a:lnTo>
                  <a:pt x="17172" y="18540"/>
                </a:lnTo>
                <a:lnTo>
                  <a:pt x="17172" y="21600"/>
                </a:lnTo>
                <a:lnTo>
                  <a:pt x="18015" y="21600"/>
                </a:lnTo>
                <a:lnTo>
                  <a:pt x="18015" y="18862"/>
                </a:lnTo>
                <a:lnTo>
                  <a:pt x="21600" y="15640"/>
                </a:lnTo>
                <a:lnTo>
                  <a:pt x="21600" y="9004"/>
                </a:lnTo>
                <a:lnTo>
                  <a:pt x="18965" y="9004"/>
                </a:lnTo>
                <a:lnTo>
                  <a:pt x="18965" y="13611"/>
                </a:lnTo>
                <a:close/>
                <a:moveTo>
                  <a:pt x="10791" y="11694"/>
                </a:moveTo>
                <a:cubicBezTo>
                  <a:pt x="7672" y="11694"/>
                  <a:pt x="4302" y="11066"/>
                  <a:pt x="4302" y="9697"/>
                </a:cubicBezTo>
                <a:lnTo>
                  <a:pt x="4302" y="1981"/>
                </a:lnTo>
                <a:cubicBezTo>
                  <a:pt x="4302" y="612"/>
                  <a:pt x="7672" y="0"/>
                  <a:pt x="10791" y="0"/>
                </a:cubicBezTo>
                <a:cubicBezTo>
                  <a:pt x="13928" y="0"/>
                  <a:pt x="17298" y="612"/>
                  <a:pt x="17298" y="1981"/>
                </a:cubicBezTo>
                <a:lnTo>
                  <a:pt x="17298" y="9697"/>
                </a:lnTo>
                <a:cubicBezTo>
                  <a:pt x="17298" y="11066"/>
                  <a:pt x="13928" y="11694"/>
                  <a:pt x="10791" y="11694"/>
                </a:cubicBezTo>
                <a:close/>
                <a:moveTo>
                  <a:pt x="5145" y="1981"/>
                </a:moveTo>
                <a:cubicBezTo>
                  <a:pt x="5145" y="2400"/>
                  <a:pt x="7134" y="3205"/>
                  <a:pt x="10791" y="3205"/>
                </a:cubicBezTo>
                <a:cubicBezTo>
                  <a:pt x="14466" y="3205"/>
                  <a:pt x="16455" y="2400"/>
                  <a:pt x="16455" y="1981"/>
                </a:cubicBezTo>
                <a:cubicBezTo>
                  <a:pt x="16455" y="1562"/>
                  <a:pt x="14466" y="757"/>
                  <a:pt x="10791" y="757"/>
                </a:cubicBezTo>
                <a:cubicBezTo>
                  <a:pt x="7134" y="757"/>
                  <a:pt x="5145" y="1562"/>
                  <a:pt x="5145" y="1981"/>
                </a:cubicBezTo>
                <a:close/>
                <a:moveTo>
                  <a:pt x="5145" y="4558"/>
                </a:moveTo>
                <a:cubicBezTo>
                  <a:pt x="5145" y="4977"/>
                  <a:pt x="7134" y="5783"/>
                  <a:pt x="10791" y="5783"/>
                </a:cubicBezTo>
                <a:cubicBezTo>
                  <a:pt x="14466" y="5783"/>
                  <a:pt x="16455" y="4977"/>
                  <a:pt x="16455" y="4558"/>
                </a:cubicBezTo>
                <a:lnTo>
                  <a:pt x="16455" y="3028"/>
                </a:lnTo>
                <a:cubicBezTo>
                  <a:pt x="15254" y="3672"/>
                  <a:pt x="12978" y="3979"/>
                  <a:pt x="10791" y="3979"/>
                </a:cubicBezTo>
                <a:cubicBezTo>
                  <a:pt x="8622" y="3979"/>
                  <a:pt x="6346" y="3672"/>
                  <a:pt x="5145" y="3028"/>
                </a:cubicBezTo>
                <a:lnTo>
                  <a:pt x="5145" y="4558"/>
                </a:lnTo>
                <a:close/>
                <a:moveTo>
                  <a:pt x="5145" y="7136"/>
                </a:moveTo>
                <a:cubicBezTo>
                  <a:pt x="5145" y="7538"/>
                  <a:pt x="7134" y="8360"/>
                  <a:pt x="10791" y="8360"/>
                </a:cubicBezTo>
                <a:cubicBezTo>
                  <a:pt x="14466" y="8360"/>
                  <a:pt x="16455" y="7538"/>
                  <a:pt x="16455" y="7136"/>
                </a:cubicBezTo>
                <a:lnTo>
                  <a:pt x="16455" y="5605"/>
                </a:lnTo>
                <a:cubicBezTo>
                  <a:pt x="15254" y="6250"/>
                  <a:pt x="12978" y="6540"/>
                  <a:pt x="10791" y="6540"/>
                </a:cubicBezTo>
                <a:cubicBezTo>
                  <a:pt x="8622" y="6540"/>
                  <a:pt x="6346" y="6250"/>
                  <a:pt x="5145" y="5605"/>
                </a:cubicBezTo>
                <a:lnTo>
                  <a:pt x="5145" y="7136"/>
                </a:lnTo>
                <a:close/>
                <a:moveTo>
                  <a:pt x="16455" y="9697"/>
                </a:moveTo>
                <a:lnTo>
                  <a:pt x="16455" y="8183"/>
                </a:lnTo>
                <a:cubicBezTo>
                  <a:pt x="15254" y="8811"/>
                  <a:pt x="12978" y="9117"/>
                  <a:pt x="10791" y="9117"/>
                </a:cubicBezTo>
                <a:cubicBezTo>
                  <a:pt x="8622" y="9117"/>
                  <a:pt x="6346" y="8811"/>
                  <a:pt x="5145" y="8183"/>
                </a:cubicBezTo>
                <a:lnTo>
                  <a:pt x="5145" y="9697"/>
                </a:lnTo>
                <a:cubicBezTo>
                  <a:pt x="5145" y="10115"/>
                  <a:pt x="7134" y="10921"/>
                  <a:pt x="10791" y="10921"/>
                </a:cubicBezTo>
                <a:cubicBezTo>
                  <a:pt x="14466" y="10921"/>
                  <a:pt x="16455" y="10115"/>
                  <a:pt x="16455" y="969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8" name="Shape"/>
          <p:cNvSpPr/>
          <p:nvPr/>
        </p:nvSpPr>
        <p:spPr>
          <a:xfrm>
            <a:off x="18208415" y="11924561"/>
            <a:ext cx="1047480" cy="1162683"/>
          </a:xfrm>
          <a:custGeom>
            <a:avLst/>
            <a:gdLst/>
            <a:ahLst/>
            <a:cxnLst>
              <a:cxn ang="0">
                <a:pos x="wd2" y="hd2"/>
              </a:cxn>
              <a:cxn ang="5400000">
                <a:pos x="wd2" y="hd2"/>
              </a:cxn>
              <a:cxn ang="10800000">
                <a:pos x="wd2" y="hd2"/>
              </a:cxn>
              <a:cxn ang="16200000">
                <a:pos x="wd2" y="hd2"/>
              </a:cxn>
            </a:cxnLst>
            <a:rect l="0" t="0" r="r" b="b"/>
            <a:pathLst>
              <a:path w="21600" h="21600" extrusionOk="0">
                <a:moveTo>
                  <a:pt x="3585" y="18854"/>
                </a:moveTo>
                <a:lnTo>
                  <a:pt x="0" y="15622"/>
                </a:lnTo>
                <a:lnTo>
                  <a:pt x="0" y="8966"/>
                </a:lnTo>
                <a:lnTo>
                  <a:pt x="2635" y="8966"/>
                </a:lnTo>
                <a:lnTo>
                  <a:pt x="2635" y="13587"/>
                </a:lnTo>
                <a:lnTo>
                  <a:pt x="3657" y="12666"/>
                </a:lnTo>
                <a:lnTo>
                  <a:pt x="8013" y="16608"/>
                </a:lnTo>
                <a:lnTo>
                  <a:pt x="8013" y="21600"/>
                </a:lnTo>
                <a:lnTo>
                  <a:pt x="7170" y="21600"/>
                </a:lnTo>
                <a:lnTo>
                  <a:pt x="7170" y="16915"/>
                </a:lnTo>
                <a:lnTo>
                  <a:pt x="3657" y="13748"/>
                </a:lnTo>
                <a:lnTo>
                  <a:pt x="2994" y="14346"/>
                </a:lnTo>
                <a:lnTo>
                  <a:pt x="5378" y="16495"/>
                </a:lnTo>
                <a:lnTo>
                  <a:pt x="4786" y="17028"/>
                </a:lnTo>
                <a:lnTo>
                  <a:pt x="1793" y="14330"/>
                </a:lnTo>
                <a:lnTo>
                  <a:pt x="1793" y="9726"/>
                </a:lnTo>
                <a:lnTo>
                  <a:pt x="860" y="9726"/>
                </a:lnTo>
                <a:lnTo>
                  <a:pt x="860" y="15315"/>
                </a:lnTo>
                <a:lnTo>
                  <a:pt x="4428" y="18530"/>
                </a:lnTo>
                <a:lnTo>
                  <a:pt x="4428" y="21600"/>
                </a:lnTo>
                <a:lnTo>
                  <a:pt x="3585" y="21600"/>
                </a:lnTo>
                <a:lnTo>
                  <a:pt x="3585" y="18854"/>
                </a:lnTo>
                <a:close/>
                <a:moveTo>
                  <a:pt x="18965" y="13587"/>
                </a:moveTo>
                <a:lnTo>
                  <a:pt x="17961" y="12666"/>
                </a:lnTo>
                <a:lnTo>
                  <a:pt x="13605" y="16608"/>
                </a:lnTo>
                <a:lnTo>
                  <a:pt x="13605" y="21600"/>
                </a:lnTo>
                <a:lnTo>
                  <a:pt x="14448" y="21600"/>
                </a:lnTo>
                <a:lnTo>
                  <a:pt x="14448" y="16915"/>
                </a:lnTo>
                <a:lnTo>
                  <a:pt x="17961" y="13748"/>
                </a:lnTo>
                <a:lnTo>
                  <a:pt x="18624" y="14346"/>
                </a:lnTo>
                <a:lnTo>
                  <a:pt x="16240" y="16495"/>
                </a:lnTo>
                <a:lnTo>
                  <a:pt x="16832" y="17028"/>
                </a:lnTo>
                <a:lnTo>
                  <a:pt x="19825" y="14330"/>
                </a:lnTo>
                <a:lnTo>
                  <a:pt x="19825" y="9726"/>
                </a:lnTo>
                <a:lnTo>
                  <a:pt x="20758" y="9726"/>
                </a:lnTo>
                <a:lnTo>
                  <a:pt x="20758" y="15315"/>
                </a:lnTo>
                <a:lnTo>
                  <a:pt x="17190" y="18530"/>
                </a:lnTo>
                <a:lnTo>
                  <a:pt x="17190" y="21600"/>
                </a:lnTo>
                <a:lnTo>
                  <a:pt x="18033" y="21600"/>
                </a:lnTo>
                <a:lnTo>
                  <a:pt x="18033" y="18854"/>
                </a:lnTo>
                <a:lnTo>
                  <a:pt x="21600" y="15622"/>
                </a:lnTo>
                <a:lnTo>
                  <a:pt x="21600" y="8966"/>
                </a:lnTo>
                <a:lnTo>
                  <a:pt x="18965" y="8966"/>
                </a:lnTo>
                <a:lnTo>
                  <a:pt x="18965" y="13587"/>
                </a:lnTo>
                <a:close/>
                <a:moveTo>
                  <a:pt x="17603" y="2892"/>
                </a:moveTo>
                <a:cubicBezTo>
                  <a:pt x="17603" y="3231"/>
                  <a:pt x="17459" y="3554"/>
                  <a:pt x="17226" y="3861"/>
                </a:cubicBezTo>
                <a:cubicBezTo>
                  <a:pt x="17477" y="4168"/>
                  <a:pt x="17603" y="4491"/>
                  <a:pt x="17603" y="4831"/>
                </a:cubicBezTo>
                <a:cubicBezTo>
                  <a:pt x="17603" y="5170"/>
                  <a:pt x="17459" y="5493"/>
                  <a:pt x="17226" y="5800"/>
                </a:cubicBezTo>
                <a:cubicBezTo>
                  <a:pt x="17477" y="6107"/>
                  <a:pt x="17603" y="6430"/>
                  <a:pt x="17603" y="6769"/>
                </a:cubicBezTo>
                <a:cubicBezTo>
                  <a:pt x="17603" y="7108"/>
                  <a:pt x="17459" y="7432"/>
                  <a:pt x="17226" y="7722"/>
                </a:cubicBezTo>
                <a:cubicBezTo>
                  <a:pt x="17477" y="8029"/>
                  <a:pt x="17603" y="8369"/>
                  <a:pt x="17603" y="8692"/>
                </a:cubicBezTo>
                <a:cubicBezTo>
                  <a:pt x="17603" y="10323"/>
                  <a:pt x="14609" y="11584"/>
                  <a:pt x="10809" y="11584"/>
                </a:cubicBezTo>
                <a:cubicBezTo>
                  <a:pt x="7009" y="11584"/>
                  <a:pt x="4015" y="10323"/>
                  <a:pt x="4015" y="8692"/>
                </a:cubicBezTo>
                <a:cubicBezTo>
                  <a:pt x="4015" y="8369"/>
                  <a:pt x="4141" y="8029"/>
                  <a:pt x="4392" y="7722"/>
                </a:cubicBezTo>
                <a:cubicBezTo>
                  <a:pt x="4159" y="7432"/>
                  <a:pt x="4015" y="7108"/>
                  <a:pt x="4015" y="6769"/>
                </a:cubicBezTo>
                <a:cubicBezTo>
                  <a:pt x="4015" y="6430"/>
                  <a:pt x="4141" y="6107"/>
                  <a:pt x="4392" y="5800"/>
                </a:cubicBezTo>
                <a:cubicBezTo>
                  <a:pt x="4159" y="5493"/>
                  <a:pt x="4015" y="5170"/>
                  <a:pt x="4015" y="4831"/>
                </a:cubicBezTo>
                <a:cubicBezTo>
                  <a:pt x="4015" y="4491"/>
                  <a:pt x="4141" y="4168"/>
                  <a:pt x="4392" y="3861"/>
                </a:cubicBezTo>
                <a:cubicBezTo>
                  <a:pt x="4159" y="3554"/>
                  <a:pt x="4015" y="3231"/>
                  <a:pt x="4015" y="2892"/>
                </a:cubicBezTo>
                <a:cubicBezTo>
                  <a:pt x="4015" y="1276"/>
                  <a:pt x="7009" y="0"/>
                  <a:pt x="10809" y="0"/>
                </a:cubicBezTo>
                <a:cubicBezTo>
                  <a:pt x="14609" y="0"/>
                  <a:pt x="17603" y="1276"/>
                  <a:pt x="17603" y="2892"/>
                </a:cubicBezTo>
                <a:close/>
                <a:moveTo>
                  <a:pt x="16724" y="4330"/>
                </a:moveTo>
                <a:cubicBezTo>
                  <a:pt x="15577" y="5202"/>
                  <a:pt x="13390" y="5784"/>
                  <a:pt x="10809" y="5784"/>
                </a:cubicBezTo>
                <a:cubicBezTo>
                  <a:pt x="8228" y="5784"/>
                  <a:pt x="6041" y="5202"/>
                  <a:pt x="4876" y="4330"/>
                </a:cubicBezTo>
                <a:cubicBezTo>
                  <a:pt x="4768" y="4491"/>
                  <a:pt x="4714" y="4653"/>
                  <a:pt x="4714" y="4831"/>
                </a:cubicBezTo>
                <a:cubicBezTo>
                  <a:pt x="4714" y="5929"/>
                  <a:pt x="7170" y="7092"/>
                  <a:pt x="10809" y="7092"/>
                </a:cubicBezTo>
                <a:cubicBezTo>
                  <a:pt x="14448" y="7092"/>
                  <a:pt x="16904" y="5929"/>
                  <a:pt x="16904" y="4831"/>
                </a:cubicBezTo>
                <a:cubicBezTo>
                  <a:pt x="16904" y="4653"/>
                  <a:pt x="16850" y="4491"/>
                  <a:pt x="16724" y="4330"/>
                </a:cubicBezTo>
                <a:close/>
                <a:moveTo>
                  <a:pt x="16724" y="6268"/>
                </a:moveTo>
                <a:cubicBezTo>
                  <a:pt x="15577" y="7141"/>
                  <a:pt x="13390" y="7722"/>
                  <a:pt x="10809" y="7722"/>
                </a:cubicBezTo>
                <a:cubicBezTo>
                  <a:pt x="8228" y="7722"/>
                  <a:pt x="6041" y="7141"/>
                  <a:pt x="4876" y="6268"/>
                </a:cubicBezTo>
                <a:cubicBezTo>
                  <a:pt x="4768" y="6430"/>
                  <a:pt x="4714" y="6591"/>
                  <a:pt x="4714" y="6769"/>
                </a:cubicBezTo>
                <a:cubicBezTo>
                  <a:pt x="4714" y="7852"/>
                  <a:pt x="7170" y="9031"/>
                  <a:pt x="10809" y="9031"/>
                </a:cubicBezTo>
                <a:cubicBezTo>
                  <a:pt x="14448" y="9031"/>
                  <a:pt x="16904" y="7852"/>
                  <a:pt x="16904" y="6769"/>
                </a:cubicBezTo>
                <a:cubicBezTo>
                  <a:pt x="16904" y="6591"/>
                  <a:pt x="16850" y="6430"/>
                  <a:pt x="16724" y="6268"/>
                </a:cubicBezTo>
                <a:close/>
                <a:moveTo>
                  <a:pt x="4714" y="2892"/>
                </a:moveTo>
                <a:cubicBezTo>
                  <a:pt x="4714" y="3990"/>
                  <a:pt x="7170" y="5154"/>
                  <a:pt x="10809" y="5154"/>
                </a:cubicBezTo>
                <a:cubicBezTo>
                  <a:pt x="14448" y="5154"/>
                  <a:pt x="16904" y="3990"/>
                  <a:pt x="16904" y="2892"/>
                </a:cubicBezTo>
                <a:cubicBezTo>
                  <a:pt x="16904" y="1793"/>
                  <a:pt x="14448" y="630"/>
                  <a:pt x="10809" y="630"/>
                </a:cubicBezTo>
                <a:cubicBezTo>
                  <a:pt x="7170" y="630"/>
                  <a:pt x="4714" y="1793"/>
                  <a:pt x="4714" y="2892"/>
                </a:cubicBezTo>
                <a:close/>
                <a:moveTo>
                  <a:pt x="16904" y="8692"/>
                </a:moveTo>
                <a:cubicBezTo>
                  <a:pt x="16904" y="8530"/>
                  <a:pt x="16850" y="8369"/>
                  <a:pt x="16724" y="8191"/>
                </a:cubicBezTo>
                <a:cubicBezTo>
                  <a:pt x="15577" y="9079"/>
                  <a:pt x="13390" y="9661"/>
                  <a:pt x="10809" y="9661"/>
                </a:cubicBezTo>
                <a:cubicBezTo>
                  <a:pt x="8228" y="9661"/>
                  <a:pt x="6041" y="9079"/>
                  <a:pt x="4876" y="8191"/>
                </a:cubicBezTo>
                <a:cubicBezTo>
                  <a:pt x="4768" y="8369"/>
                  <a:pt x="4714" y="8530"/>
                  <a:pt x="4714" y="8692"/>
                </a:cubicBezTo>
                <a:cubicBezTo>
                  <a:pt x="4714" y="9790"/>
                  <a:pt x="7170" y="10970"/>
                  <a:pt x="10809" y="10970"/>
                </a:cubicBezTo>
                <a:cubicBezTo>
                  <a:pt x="14448" y="10970"/>
                  <a:pt x="16904" y="9790"/>
                  <a:pt x="16904" y="8692"/>
                </a:cubicBezTo>
                <a:close/>
                <a:moveTo>
                  <a:pt x="8765" y="2892"/>
                </a:moveTo>
                <a:cubicBezTo>
                  <a:pt x="8765" y="1632"/>
                  <a:pt x="12852" y="1632"/>
                  <a:pt x="12852" y="2892"/>
                </a:cubicBezTo>
                <a:cubicBezTo>
                  <a:pt x="12852" y="3522"/>
                  <a:pt x="11831" y="3845"/>
                  <a:pt x="10809" y="3845"/>
                </a:cubicBezTo>
                <a:cubicBezTo>
                  <a:pt x="9787" y="3845"/>
                  <a:pt x="8765" y="3522"/>
                  <a:pt x="8765" y="2892"/>
                </a:cubicBezTo>
                <a:close/>
                <a:moveTo>
                  <a:pt x="9465" y="2892"/>
                </a:moveTo>
                <a:cubicBezTo>
                  <a:pt x="9518" y="2989"/>
                  <a:pt x="9984" y="3231"/>
                  <a:pt x="10809" y="3231"/>
                </a:cubicBezTo>
                <a:cubicBezTo>
                  <a:pt x="11651" y="3231"/>
                  <a:pt x="12118" y="2973"/>
                  <a:pt x="12153" y="2876"/>
                </a:cubicBezTo>
                <a:cubicBezTo>
                  <a:pt x="12118" y="2811"/>
                  <a:pt x="11651" y="2569"/>
                  <a:pt x="10809" y="2569"/>
                </a:cubicBezTo>
                <a:cubicBezTo>
                  <a:pt x="9984" y="2569"/>
                  <a:pt x="9518" y="2795"/>
                  <a:pt x="9465" y="289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9" name="Shape"/>
          <p:cNvSpPr/>
          <p:nvPr/>
        </p:nvSpPr>
        <p:spPr>
          <a:xfrm>
            <a:off x="19969573" y="4669827"/>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585" y="18979"/>
                </a:moveTo>
                <a:lnTo>
                  <a:pt x="0" y="15911"/>
                </a:lnTo>
                <a:lnTo>
                  <a:pt x="0" y="9543"/>
                </a:lnTo>
                <a:lnTo>
                  <a:pt x="2635" y="9543"/>
                </a:lnTo>
                <a:lnTo>
                  <a:pt x="2635" y="13953"/>
                </a:lnTo>
                <a:lnTo>
                  <a:pt x="3657" y="13090"/>
                </a:lnTo>
                <a:lnTo>
                  <a:pt x="8013" y="16836"/>
                </a:lnTo>
                <a:lnTo>
                  <a:pt x="8013" y="21600"/>
                </a:lnTo>
                <a:lnTo>
                  <a:pt x="7170" y="21600"/>
                </a:lnTo>
                <a:lnTo>
                  <a:pt x="7170" y="17144"/>
                </a:lnTo>
                <a:lnTo>
                  <a:pt x="3657" y="14122"/>
                </a:lnTo>
                <a:lnTo>
                  <a:pt x="2994" y="14678"/>
                </a:lnTo>
                <a:lnTo>
                  <a:pt x="5378" y="16728"/>
                </a:lnTo>
                <a:lnTo>
                  <a:pt x="4786" y="17237"/>
                </a:lnTo>
                <a:lnTo>
                  <a:pt x="1793" y="14678"/>
                </a:lnTo>
                <a:lnTo>
                  <a:pt x="1793" y="10268"/>
                </a:lnTo>
                <a:lnTo>
                  <a:pt x="860" y="10268"/>
                </a:lnTo>
                <a:lnTo>
                  <a:pt x="860" y="15603"/>
                </a:lnTo>
                <a:lnTo>
                  <a:pt x="4428" y="18686"/>
                </a:lnTo>
                <a:lnTo>
                  <a:pt x="4428" y="21600"/>
                </a:lnTo>
                <a:lnTo>
                  <a:pt x="3585" y="21600"/>
                </a:lnTo>
                <a:lnTo>
                  <a:pt x="3585" y="18979"/>
                </a:lnTo>
                <a:close/>
                <a:moveTo>
                  <a:pt x="17961" y="13090"/>
                </a:moveTo>
                <a:lnTo>
                  <a:pt x="13605" y="16836"/>
                </a:lnTo>
                <a:lnTo>
                  <a:pt x="13605" y="21600"/>
                </a:lnTo>
                <a:lnTo>
                  <a:pt x="14448" y="21600"/>
                </a:lnTo>
                <a:lnTo>
                  <a:pt x="14448" y="17144"/>
                </a:lnTo>
                <a:lnTo>
                  <a:pt x="17961" y="14122"/>
                </a:lnTo>
                <a:lnTo>
                  <a:pt x="18624" y="14678"/>
                </a:lnTo>
                <a:lnTo>
                  <a:pt x="16240" y="16728"/>
                </a:lnTo>
                <a:lnTo>
                  <a:pt x="16832" y="17237"/>
                </a:lnTo>
                <a:lnTo>
                  <a:pt x="19825" y="14678"/>
                </a:lnTo>
                <a:lnTo>
                  <a:pt x="19825" y="10268"/>
                </a:lnTo>
                <a:lnTo>
                  <a:pt x="20758" y="10268"/>
                </a:lnTo>
                <a:lnTo>
                  <a:pt x="20758" y="15603"/>
                </a:lnTo>
                <a:lnTo>
                  <a:pt x="17190" y="18686"/>
                </a:lnTo>
                <a:lnTo>
                  <a:pt x="17190" y="21600"/>
                </a:lnTo>
                <a:lnTo>
                  <a:pt x="18033" y="21600"/>
                </a:lnTo>
                <a:lnTo>
                  <a:pt x="18033" y="18979"/>
                </a:lnTo>
                <a:lnTo>
                  <a:pt x="21600" y="15911"/>
                </a:lnTo>
                <a:lnTo>
                  <a:pt x="21600" y="9543"/>
                </a:lnTo>
                <a:lnTo>
                  <a:pt x="18983" y="9543"/>
                </a:lnTo>
                <a:lnTo>
                  <a:pt x="18983" y="13953"/>
                </a:lnTo>
                <a:lnTo>
                  <a:pt x="17961" y="13090"/>
                </a:lnTo>
                <a:close/>
                <a:moveTo>
                  <a:pt x="16599" y="6522"/>
                </a:moveTo>
                <a:cubicBezTo>
                  <a:pt x="16599" y="9266"/>
                  <a:pt x="14000" y="11501"/>
                  <a:pt x="10809" y="11501"/>
                </a:cubicBezTo>
                <a:cubicBezTo>
                  <a:pt x="7618" y="11501"/>
                  <a:pt x="5019" y="9266"/>
                  <a:pt x="5019" y="6522"/>
                </a:cubicBezTo>
                <a:cubicBezTo>
                  <a:pt x="5019" y="3777"/>
                  <a:pt x="7618" y="1542"/>
                  <a:pt x="10809" y="1542"/>
                </a:cubicBezTo>
                <a:cubicBezTo>
                  <a:pt x="14000" y="1542"/>
                  <a:pt x="16599" y="3777"/>
                  <a:pt x="16599" y="6522"/>
                </a:cubicBezTo>
                <a:close/>
                <a:moveTo>
                  <a:pt x="15756" y="6522"/>
                </a:moveTo>
                <a:cubicBezTo>
                  <a:pt x="15756" y="4178"/>
                  <a:pt x="13534" y="2266"/>
                  <a:pt x="10809" y="2266"/>
                </a:cubicBezTo>
                <a:cubicBezTo>
                  <a:pt x="8084" y="2266"/>
                  <a:pt x="5862" y="4178"/>
                  <a:pt x="5862" y="6522"/>
                </a:cubicBezTo>
                <a:cubicBezTo>
                  <a:pt x="5862" y="8865"/>
                  <a:pt x="8084" y="10777"/>
                  <a:pt x="10809" y="10777"/>
                </a:cubicBezTo>
                <a:cubicBezTo>
                  <a:pt x="13534" y="10777"/>
                  <a:pt x="15756" y="8865"/>
                  <a:pt x="15756" y="6522"/>
                </a:cubicBezTo>
                <a:close/>
                <a:moveTo>
                  <a:pt x="10809" y="13043"/>
                </a:moveTo>
                <a:cubicBezTo>
                  <a:pt x="6632" y="13043"/>
                  <a:pt x="3227" y="10114"/>
                  <a:pt x="3227" y="6522"/>
                </a:cubicBezTo>
                <a:cubicBezTo>
                  <a:pt x="3227" y="2929"/>
                  <a:pt x="6632" y="0"/>
                  <a:pt x="10809" y="0"/>
                </a:cubicBezTo>
                <a:cubicBezTo>
                  <a:pt x="14986" y="0"/>
                  <a:pt x="18391" y="2929"/>
                  <a:pt x="18391" y="6522"/>
                </a:cubicBezTo>
                <a:cubicBezTo>
                  <a:pt x="18391" y="10114"/>
                  <a:pt x="14986" y="13043"/>
                  <a:pt x="10809" y="13043"/>
                </a:cubicBezTo>
                <a:close/>
                <a:moveTo>
                  <a:pt x="17549" y="6522"/>
                </a:moveTo>
                <a:cubicBezTo>
                  <a:pt x="17549" y="3330"/>
                  <a:pt x="14520" y="725"/>
                  <a:pt x="10809" y="725"/>
                </a:cubicBezTo>
                <a:cubicBezTo>
                  <a:pt x="7098" y="725"/>
                  <a:pt x="4069" y="3330"/>
                  <a:pt x="4069" y="6522"/>
                </a:cubicBezTo>
                <a:cubicBezTo>
                  <a:pt x="4069" y="9713"/>
                  <a:pt x="7098" y="12319"/>
                  <a:pt x="10809" y="12319"/>
                </a:cubicBezTo>
                <a:cubicBezTo>
                  <a:pt x="14520" y="12319"/>
                  <a:pt x="17549" y="9713"/>
                  <a:pt x="17549" y="6522"/>
                </a:cubicBezTo>
                <a:close/>
                <a:moveTo>
                  <a:pt x="14753" y="6892"/>
                </a:moveTo>
                <a:lnTo>
                  <a:pt x="12243" y="6892"/>
                </a:lnTo>
                <a:cubicBezTo>
                  <a:pt x="12064" y="7416"/>
                  <a:pt x="11490" y="7817"/>
                  <a:pt x="10809" y="7817"/>
                </a:cubicBezTo>
                <a:cubicBezTo>
                  <a:pt x="9984" y="7817"/>
                  <a:pt x="9321" y="7231"/>
                  <a:pt x="9321" y="6522"/>
                </a:cubicBezTo>
                <a:cubicBezTo>
                  <a:pt x="9321" y="5812"/>
                  <a:pt x="9984" y="5242"/>
                  <a:pt x="10809" y="5242"/>
                </a:cubicBezTo>
                <a:cubicBezTo>
                  <a:pt x="11490" y="5242"/>
                  <a:pt x="12064" y="5627"/>
                  <a:pt x="12243" y="6167"/>
                </a:cubicBezTo>
                <a:lnTo>
                  <a:pt x="14753" y="6167"/>
                </a:lnTo>
                <a:lnTo>
                  <a:pt x="14753" y="6892"/>
                </a:lnTo>
                <a:close/>
                <a:moveTo>
                  <a:pt x="11454" y="6522"/>
                </a:moveTo>
                <a:cubicBezTo>
                  <a:pt x="11454" y="6213"/>
                  <a:pt x="11167" y="5967"/>
                  <a:pt x="10809" y="5967"/>
                </a:cubicBezTo>
                <a:cubicBezTo>
                  <a:pt x="10450" y="5967"/>
                  <a:pt x="10164" y="6213"/>
                  <a:pt x="10164" y="6522"/>
                </a:cubicBezTo>
                <a:cubicBezTo>
                  <a:pt x="10164" y="6830"/>
                  <a:pt x="10450" y="7077"/>
                  <a:pt x="10809" y="7077"/>
                </a:cubicBezTo>
                <a:cubicBezTo>
                  <a:pt x="11167" y="7077"/>
                  <a:pt x="11454" y="6830"/>
                  <a:pt x="11454" y="6522"/>
                </a:cubicBezTo>
                <a:close/>
                <a:moveTo>
                  <a:pt x="10271" y="4055"/>
                </a:moveTo>
                <a:cubicBezTo>
                  <a:pt x="11508" y="4055"/>
                  <a:pt x="12566" y="4687"/>
                  <a:pt x="13032" y="5597"/>
                </a:cubicBezTo>
                <a:lnTo>
                  <a:pt x="14591" y="5597"/>
                </a:lnTo>
                <a:cubicBezTo>
                  <a:pt x="14125" y="4178"/>
                  <a:pt x="12601" y="3145"/>
                  <a:pt x="10809" y="3145"/>
                </a:cubicBezTo>
                <a:cubicBezTo>
                  <a:pt x="8640" y="3145"/>
                  <a:pt x="6865" y="4656"/>
                  <a:pt x="6865" y="6522"/>
                </a:cubicBezTo>
                <a:cubicBezTo>
                  <a:pt x="6865" y="6969"/>
                  <a:pt x="6973" y="7400"/>
                  <a:pt x="7170" y="7786"/>
                </a:cubicBezTo>
                <a:lnTo>
                  <a:pt x="7457" y="7678"/>
                </a:lnTo>
                <a:cubicBezTo>
                  <a:pt x="7314" y="7370"/>
                  <a:pt x="7224" y="7030"/>
                  <a:pt x="7224" y="6676"/>
                </a:cubicBezTo>
                <a:cubicBezTo>
                  <a:pt x="7224" y="5227"/>
                  <a:pt x="8586" y="4055"/>
                  <a:pt x="10271" y="405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0" name="Shape"/>
          <p:cNvSpPr/>
          <p:nvPr/>
        </p:nvSpPr>
        <p:spPr>
          <a:xfrm>
            <a:off x="21791703" y="4669825"/>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585" y="18979"/>
                </a:moveTo>
                <a:lnTo>
                  <a:pt x="0" y="15911"/>
                </a:lnTo>
                <a:lnTo>
                  <a:pt x="0" y="9543"/>
                </a:lnTo>
                <a:lnTo>
                  <a:pt x="2635" y="9543"/>
                </a:lnTo>
                <a:lnTo>
                  <a:pt x="2635" y="13953"/>
                </a:lnTo>
                <a:lnTo>
                  <a:pt x="3639" y="13090"/>
                </a:lnTo>
                <a:lnTo>
                  <a:pt x="7995" y="16836"/>
                </a:lnTo>
                <a:lnTo>
                  <a:pt x="7995" y="21600"/>
                </a:lnTo>
                <a:lnTo>
                  <a:pt x="7152" y="21600"/>
                </a:lnTo>
                <a:lnTo>
                  <a:pt x="7152" y="17144"/>
                </a:lnTo>
                <a:lnTo>
                  <a:pt x="3639" y="14122"/>
                </a:lnTo>
                <a:lnTo>
                  <a:pt x="2994" y="14678"/>
                </a:lnTo>
                <a:lnTo>
                  <a:pt x="5378" y="16728"/>
                </a:lnTo>
                <a:lnTo>
                  <a:pt x="4768" y="17237"/>
                </a:lnTo>
                <a:lnTo>
                  <a:pt x="1793" y="14678"/>
                </a:lnTo>
                <a:lnTo>
                  <a:pt x="1793" y="10268"/>
                </a:lnTo>
                <a:lnTo>
                  <a:pt x="842" y="10268"/>
                </a:lnTo>
                <a:lnTo>
                  <a:pt x="842" y="15603"/>
                </a:lnTo>
                <a:lnTo>
                  <a:pt x="4428" y="18686"/>
                </a:lnTo>
                <a:lnTo>
                  <a:pt x="4428" y="21600"/>
                </a:lnTo>
                <a:lnTo>
                  <a:pt x="3585" y="21600"/>
                </a:lnTo>
                <a:lnTo>
                  <a:pt x="3585" y="18979"/>
                </a:lnTo>
                <a:close/>
                <a:moveTo>
                  <a:pt x="17961" y="13090"/>
                </a:moveTo>
                <a:lnTo>
                  <a:pt x="13605" y="16836"/>
                </a:lnTo>
                <a:lnTo>
                  <a:pt x="13605" y="21600"/>
                </a:lnTo>
                <a:lnTo>
                  <a:pt x="14448" y="21600"/>
                </a:lnTo>
                <a:lnTo>
                  <a:pt x="14448" y="17144"/>
                </a:lnTo>
                <a:lnTo>
                  <a:pt x="17961" y="14122"/>
                </a:lnTo>
                <a:lnTo>
                  <a:pt x="18606" y="14678"/>
                </a:lnTo>
                <a:lnTo>
                  <a:pt x="16222" y="16728"/>
                </a:lnTo>
                <a:lnTo>
                  <a:pt x="16814" y="17237"/>
                </a:lnTo>
                <a:lnTo>
                  <a:pt x="19807" y="14678"/>
                </a:lnTo>
                <a:lnTo>
                  <a:pt x="19807" y="10268"/>
                </a:lnTo>
                <a:lnTo>
                  <a:pt x="20758" y="10268"/>
                </a:lnTo>
                <a:lnTo>
                  <a:pt x="20758" y="15603"/>
                </a:lnTo>
                <a:lnTo>
                  <a:pt x="17172" y="18686"/>
                </a:lnTo>
                <a:lnTo>
                  <a:pt x="17172" y="21600"/>
                </a:lnTo>
                <a:lnTo>
                  <a:pt x="18015" y="21600"/>
                </a:lnTo>
                <a:lnTo>
                  <a:pt x="18015" y="18979"/>
                </a:lnTo>
                <a:lnTo>
                  <a:pt x="21600" y="15911"/>
                </a:lnTo>
                <a:lnTo>
                  <a:pt x="21600" y="9543"/>
                </a:lnTo>
                <a:lnTo>
                  <a:pt x="18965" y="9543"/>
                </a:lnTo>
                <a:lnTo>
                  <a:pt x="18965" y="13953"/>
                </a:lnTo>
                <a:lnTo>
                  <a:pt x="17961" y="13090"/>
                </a:lnTo>
                <a:close/>
                <a:moveTo>
                  <a:pt x="3227" y="6522"/>
                </a:moveTo>
                <a:cubicBezTo>
                  <a:pt x="3227" y="2929"/>
                  <a:pt x="6614" y="0"/>
                  <a:pt x="10791" y="0"/>
                </a:cubicBezTo>
                <a:cubicBezTo>
                  <a:pt x="12673" y="0"/>
                  <a:pt x="14466" y="586"/>
                  <a:pt x="15846" y="1665"/>
                </a:cubicBezTo>
                <a:lnTo>
                  <a:pt x="17244" y="463"/>
                </a:lnTo>
                <a:lnTo>
                  <a:pt x="19270" y="2220"/>
                </a:lnTo>
                <a:lnTo>
                  <a:pt x="17603" y="3654"/>
                </a:lnTo>
                <a:cubicBezTo>
                  <a:pt x="18105" y="4533"/>
                  <a:pt x="18373" y="5519"/>
                  <a:pt x="18373" y="6522"/>
                </a:cubicBezTo>
                <a:cubicBezTo>
                  <a:pt x="18373" y="10114"/>
                  <a:pt x="14986" y="13043"/>
                  <a:pt x="10809" y="13043"/>
                </a:cubicBezTo>
                <a:cubicBezTo>
                  <a:pt x="6614" y="13043"/>
                  <a:pt x="3227" y="10114"/>
                  <a:pt x="3227" y="6522"/>
                </a:cubicBezTo>
                <a:close/>
                <a:moveTo>
                  <a:pt x="17244" y="1496"/>
                </a:moveTo>
                <a:lnTo>
                  <a:pt x="10791" y="7030"/>
                </a:lnTo>
                <a:lnTo>
                  <a:pt x="8658" y="5196"/>
                </a:lnTo>
                <a:lnTo>
                  <a:pt x="7815" y="5905"/>
                </a:lnTo>
                <a:lnTo>
                  <a:pt x="10791" y="8464"/>
                </a:lnTo>
                <a:lnTo>
                  <a:pt x="18069" y="2220"/>
                </a:lnTo>
                <a:lnTo>
                  <a:pt x="17244" y="1496"/>
                </a:lnTo>
                <a:close/>
                <a:moveTo>
                  <a:pt x="15577" y="5396"/>
                </a:moveTo>
                <a:lnTo>
                  <a:pt x="10791" y="9497"/>
                </a:lnTo>
                <a:lnTo>
                  <a:pt x="6614" y="5905"/>
                </a:lnTo>
                <a:lnTo>
                  <a:pt x="8658" y="4163"/>
                </a:lnTo>
                <a:lnTo>
                  <a:pt x="10791" y="6013"/>
                </a:lnTo>
                <a:lnTo>
                  <a:pt x="13982" y="3269"/>
                </a:lnTo>
                <a:cubicBezTo>
                  <a:pt x="13085" y="2621"/>
                  <a:pt x="11974" y="2266"/>
                  <a:pt x="10791" y="2266"/>
                </a:cubicBezTo>
                <a:cubicBezTo>
                  <a:pt x="8066" y="2266"/>
                  <a:pt x="5862" y="4178"/>
                  <a:pt x="5862" y="6522"/>
                </a:cubicBezTo>
                <a:cubicBezTo>
                  <a:pt x="5862" y="8865"/>
                  <a:pt x="8066" y="10777"/>
                  <a:pt x="10809" y="10777"/>
                </a:cubicBezTo>
                <a:cubicBezTo>
                  <a:pt x="13534" y="10777"/>
                  <a:pt x="15738" y="8865"/>
                  <a:pt x="15738" y="6522"/>
                </a:cubicBezTo>
                <a:cubicBezTo>
                  <a:pt x="15738" y="6136"/>
                  <a:pt x="15685" y="5766"/>
                  <a:pt x="15577" y="5396"/>
                </a:cubicBezTo>
                <a:close/>
                <a:moveTo>
                  <a:pt x="4069" y="6522"/>
                </a:moveTo>
                <a:cubicBezTo>
                  <a:pt x="4069" y="9713"/>
                  <a:pt x="7080" y="12319"/>
                  <a:pt x="10809" y="12319"/>
                </a:cubicBezTo>
                <a:cubicBezTo>
                  <a:pt x="14520" y="12319"/>
                  <a:pt x="17531" y="9713"/>
                  <a:pt x="17531" y="6522"/>
                </a:cubicBezTo>
                <a:cubicBezTo>
                  <a:pt x="17531" y="5720"/>
                  <a:pt x="17334" y="4918"/>
                  <a:pt x="16957" y="4194"/>
                </a:cubicBezTo>
                <a:lnTo>
                  <a:pt x="16240" y="4826"/>
                </a:lnTo>
                <a:cubicBezTo>
                  <a:pt x="16473" y="5365"/>
                  <a:pt x="16581" y="5936"/>
                  <a:pt x="16581" y="6522"/>
                </a:cubicBezTo>
                <a:cubicBezTo>
                  <a:pt x="16581" y="9266"/>
                  <a:pt x="14000" y="11501"/>
                  <a:pt x="10809" y="11501"/>
                </a:cubicBezTo>
                <a:cubicBezTo>
                  <a:pt x="7600" y="11501"/>
                  <a:pt x="5001" y="9266"/>
                  <a:pt x="5001" y="6522"/>
                </a:cubicBezTo>
                <a:cubicBezTo>
                  <a:pt x="5001" y="3777"/>
                  <a:pt x="7600" y="1542"/>
                  <a:pt x="10791" y="1542"/>
                </a:cubicBezTo>
                <a:cubicBezTo>
                  <a:pt x="12207" y="1542"/>
                  <a:pt x="13534" y="1973"/>
                  <a:pt x="14591" y="2760"/>
                </a:cubicBezTo>
                <a:lnTo>
                  <a:pt x="15254" y="2174"/>
                </a:lnTo>
                <a:cubicBezTo>
                  <a:pt x="14018" y="1249"/>
                  <a:pt x="12458" y="725"/>
                  <a:pt x="10791" y="725"/>
                </a:cubicBezTo>
                <a:cubicBezTo>
                  <a:pt x="7080" y="725"/>
                  <a:pt x="4069" y="3330"/>
                  <a:pt x="4069" y="652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1" name="Shape"/>
          <p:cNvSpPr/>
          <p:nvPr/>
        </p:nvSpPr>
        <p:spPr>
          <a:xfrm>
            <a:off x="19969576" y="8285282"/>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585" y="18979"/>
                </a:moveTo>
                <a:lnTo>
                  <a:pt x="0" y="15911"/>
                </a:lnTo>
                <a:lnTo>
                  <a:pt x="0" y="9543"/>
                </a:lnTo>
                <a:lnTo>
                  <a:pt x="2635" y="9543"/>
                </a:lnTo>
                <a:lnTo>
                  <a:pt x="2635" y="13953"/>
                </a:lnTo>
                <a:lnTo>
                  <a:pt x="3657" y="13090"/>
                </a:lnTo>
                <a:lnTo>
                  <a:pt x="8013" y="16836"/>
                </a:lnTo>
                <a:lnTo>
                  <a:pt x="8013" y="21600"/>
                </a:lnTo>
                <a:lnTo>
                  <a:pt x="7170" y="21600"/>
                </a:lnTo>
                <a:lnTo>
                  <a:pt x="7170" y="17144"/>
                </a:lnTo>
                <a:lnTo>
                  <a:pt x="3657" y="14122"/>
                </a:lnTo>
                <a:lnTo>
                  <a:pt x="2994" y="14678"/>
                </a:lnTo>
                <a:lnTo>
                  <a:pt x="5378" y="16728"/>
                </a:lnTo>
                <a:lnTo>
                  <a:pt x="4786" y="17237"/>
                </a:lnTo>
                <a:lnTo>
                  <a:pt x="1793" y="14678"/>
                </a:lnTo>
                <a:lnTo>
                  <a:pt x="1793" y="10268"/>
                </a:lnTo>
                <a:lnTo>
                  <a:pt x="860" y="10268"/>
                </a:lnTo>
                <a:lnTo>
                  <a:pt x="860" y="15603"/>
                </a:lnTo>
                <a:lnTo>
                  <a:pt x="4428" y="18686"/>
                </a:lnTo>
                <a:lnTo>
                  <a:pt x="4428" y="21600"/>
                </a:lnTo>
                <a:lnTo>
                  <a:pt x="3585" y="21600"/>
                </a:lnTo>
                <a:lnTo>
                  <a:pt x="3585" y="18979"/>
                </a:lnTo>
                <a:close/>
                <a:moveTo>
                  <a:pt x="17961" y="13090"/>
                </a:moveTo>
                <a:lnTo>
                  <a:pt x="13605" y="16836"/>
                </a:lnTo>
                <a:lnTo>
                  <a:pt x="13605" y="21600"/>
                </a:lnTo>
                <a:lnTo>
                  <a:pt x="14448" y="21600"/>
                </a:lnTo>
                <a:lnTo>
                  <a:pt x="14448" y="17144"/>
                </a:lnTo>
                <a:lnTo>
                  <a:pt x="17961" y="14122"/>
                </a:lnTo>
                <a:lnTo>
                  <a:pt x="18624" y="14678"/>
                </a:lnTo>
                <a:lnTo>
                  <a:pt x="16240" y="16728"/>
                </a:lnTo>
                <a:lnTo>
                  <a:pt x="16832" y="17237"/>
                </a:lnTo>
                <a:lnTo>
                  <a:pt x="19825" y="14678"/>
                </a:lnTo>
                <a:lnTo>
                  <a:pt x="19825" y="10268"/>
                </a:lnTo>
                <a:lnTo>
                  <a:pt x="20758" y="10268"/>
                </a:lnTo>
                <a:lnTo>
                  <a:pt x="20758" y="15603"/>
                </a:lnTo>
                <a:lnTo>
                  <a:pt x="17190" y="18686"/>
                </a:lnTo>
                <a:lnTo>
                  <a:pt x="17190" y="21600"/>
                </a:lnTo>
                <a:lnTo>
                  <a:pt x="18033" y="21600"/>
                </a:lnTo>
                <a:lnTo>
                  <a:pt x="18033" y="18979"/>
                </a:lnTo>
                <a:lnTo>
                  <a:pt x="21600" y="15911"/>
                </a:lnTo>
                <a:lnTo>
                  <a:pt x="21600" y="9543"/>
                </a:lnTo>
                <a:lnTo>
                  <a:pt x="18965" y="9543"/>
                </a:lnTo>
                <a:lnTo>
                  <a:pt x="18965" y="13953"/>
                </a:lnTo>
                <a:lnTo>
                  <a:pt x="17961" y="13090"/>
                </a:lnTo>
                <a:close/>
                <a:moveTo>
                  <a:pt x="8658" y="9343"/>
                </a:moveTo>
                <a:cubicBezTo>
                  <a:pt x="7636" y="9343"/>
                  <a:pt x="6812" y="8634"/>
                  <a:pt x="6812" y="7755"/>
                </a:cubicBezTo>
                <a:lnTo>
                  <a:pt x="6812" y="5288"/>
                </a:lnTo>
                <a:cubicBezTo>
                  <a:pt x="6812" y="4409"/>
                  <a:pt x="7636" y="3700"/>
                  <a:pt x="8658" y="3700"/>
                </a:cubicBezTo>
                <a:cubicBezTo>
                  <a:pt x="9680" y="3700"/>
                  <a:pt x="10522" y="4409"/>
                  <a:pt x="10522" y="5288"/>
                </a:cubicBezTo>
                <a:lnTo>
                  <a:pt x="10522" y="7755"/>
                </a:lnTo>
                <a:cubicBezTo>
                  <a:pt x="10522" y="8634"/>
                  <a:pt x="9680" y="9343"/>
                  <a:pt x="8658" y="9343"/>
                </a:cubicBezTo>
                <a:close/>
                <a:moveTo>
                  <a:pt x="8658" y="8618"/>
                </a:moveTo>
                <a:cubicBezTo>
                  <a:pt x="9214" y="8618"/>
                  <a:pt x="9662" y="8233"/>
                  <a:pt x="9662" y="7755"/>
                </a:cubicBezTo>
                <a:lnTo>
                  <a:pt x="9662" y="5288"/>
                </a:lnTo>
                <a:cubicBezTo>
                  <a:pt x="9662" y="4810"/>
                  <a:pt x="9214" y="4425"/>
                  <a:pt x="8658" y="4425"/>
                </a:cubicBezTo>
                <a:cubicBezTo>
                  <a:pt x="8102" y="4425"/>
                  <a:pt x="7654" y="4810"/>
                  <a:pt x="7654" y="5288"/>
                </a:cubicBezTo>
                <a:lnTo>
                  <a:pt x="7654" y="7755"/>
                </a:lnTo>
                <a:cubicBezTo>
                  <a:pt x="7654" y="8233"/>
                  <a:pt x="8102" y="8618"/>
                  <a:pt x="8658" y="8618"/>
                </a:cubicBezTo>
                <a:close/>
                <a:moveTo>
                  <a:pt x="12530" y="8495"/>
                </a:moveTo>
                <a:cubicBezTo>
                  <a:pt x="12171" y="8372"/>
                  <a:pt x="11938" y="8094"/>
                  <a:pt x="11938" y="7755"/>
                </a:cubicBezTo>
                <a:lnTo>
                  <a:pt x="11096" y="7755"/>
                </a:lnTo>
                <a:cubicBezTo>
                  <a:pt x="11096" y="8387"/>
                  <a:pt x="11526" y="8927"/>
                  <a:pt x="12207" y="9173"/>
                </a:cubicBezTo>
                <a:cubicBezTo>
                  <a:pt x="12440" y="9251"/>
                  <a:pt x="12691" y="9297"/>
                  <a:pt x="12924" y="9297"/>
                </a:cubicBezTo>
                <a:cubicBezTo>
                  <a:pt x="13408" y="9297"/>
                  <a:pt x="13892" y="9127"/>
                  <a:pt x="14233" y="8819"/>
                </a:cubicBezTo>
                <a:cubicBezTo>
                  <a:pt x="14824" y="8295"/>
                  <a:pt x="15039" y="7323"/>
                  <a:pt x="14412" y="6707"/>
                </a:cubicBezTo>
                <a:cubicBezTo>
                  <a:pt x="14071" y="6383"/>
                  <a:pt x="13605" y="6290"/>
                  <a:pt x="13211" y="6198"/>
                </a:cubicBezTo>
                <a:lnTo>
                  <a:pt x="12888" y="6136"/>
                </a:lnTo>
                <a:cubicBezTo>
                  <a:pt x="12584" y="6075"/>
                  <a:pt x="12279" y="6013"/>
                  <a:pt x="12135" y="5859"/>
                </a:cubicBezTo>
                <a:cubicBezTo>
                  <a:pt x="11831" y="5566"/>
                  <a:pt x="11956" y="5011"/>
                  <a:pt x="12279" y="4733"/>
                </a:cubicBezTo>
                <a:cubicBezTo>
                  <a:pt x="12566" y="4487"/>
                  <a:pt x="12996" y="4409"/>
                  <a:pt x="13372" y="4548"/>
                </a:cubicBezTo>
                <a:cubicBezTo>
                  <a:pt x="13749" y="4672"/>
                  <a:pt x="13964" y="4949"/>
                  <a:pt x="13964" y="5288"/>
                </a:cubicBezTo>
                <a:lnTo>
                  <a:pt x="14806" y="5288"/>
                </a:lnTo>
                <a:cubicBezTo>
                  <a:pt x="14806" y="4656"/>
                  <a:pt x="14376" y="4116"/>
                  <a:pt x="13695" y="3870"/>
                </a:cubicBezTo>
                <a:cubicBezTo>
                  <a:pt x="12996" y="3623"/>
                  <a:pt x="12189" y="3762"/>
                  <a:pt x="11669" y="4224"/>
                </a:cubicBezTo>
                <a:cubicBezTo>
                  <a:pt x="11078" y="4749"/>
                  <a:pt x="10863" y="5720"/>
                  <a:pt x="11490" y="6337"/>
                </a:cubicBezTo>
                <a:cubicBezTo>
                  <a:pt x="11831" y="6660"/>
                  <a:pt x="12297" y="6768"/>
                  <a:pt x="12691" y="6845"/>
                </a:cubicBezTo>
                <a:lnTo>
                  <a:pt x="13014" y="6907"/>
                </a:lnTo>
                <a:cubicBezTo>
                  <a:pt x="13336" y="6969"/>
                  <a:pt x="13623" y="7030"/>
                  <a:pt x="13785" y="7185"/>
                </a:cubicBezTo>
                <a:cubicBezTo>
                  <a:pt x="14071" y="7478"/>
                  <a:pt x="13946" y="8033"/>
                  <a:pt x="13623" y="8310"/>
                </a:cubicBezTo>
                <a:cubicBezTo>
                  <a:pt x="13354" y="8557"/>
                  <a:pt x="12924" y="8634"/>
                  <a:pt x="12530" y="8495"/>
                </a:cubicBezTo>
                <a:close/>
                <a:moveTo>
                  <a:pt x="10809" y="0"/>
                </a:moveTo>
                <a:cubicBezTo>
                  <a:pt x="7672" y="0"/>
                  <a:pt x="4912" y="1619"/>
                  <a:pt x="3746" y="4132"/>
                </a:cubicBezTo>
                <a:lnTo>
                  <a:pt x="4535" y="4394"/>
                </a:lnTo>
                <a:cubicBezTo>
                  <a:pt x="5557" y="2174"/>
                  <a:pt x="8013" y="725"/>
                  <a:pt x="10809" y="725"/>
                </a:cubicBezTo>
                <a:cubicBezTo>
                  <a:pt x="14520" y="725"/>
                  <a:pt x="17549" y="3330"/>
                  <a:pt x="17549" y="6522"/>
                </a:cubicBezTo>
                <a:lnTo>
                  <a:pt x="17549" y="6568"/>
                </a:lnTo>
                <a:lnTo>
                  <a:pt x="16366" y="5566"/>
                </a:lnTo>
                <a:lnTo>
                  <a:pt x="15774" y="6075"/>
                </a:lnTo>
                <a:lnTo>
                  <a:pt x="17961" y="7955"/>
                </a:lnTo>
                <a:lnTo>
                  <a:pt x="20148" y="6075"/>
                </a:lnTo>
                <a:lnTo>
                  <a:pt x="19557" y="5566"/>
                </a:lnTo>
                <a:lnTo>
                  <a:pt x="18391" y="6568"/>
                </a:lnTo>
                <a:lnTo>
                  <a:pt x="18391" y="6522"/>
                </a:lnTo>
                <a:cubicBezTo>
                  <a:pt x="18391" y="2929"/>
                  <a:pt x="14986" y="0"/>
                  <a:pt x="10809" y="0"/>
                </a:cubicBezTo>
                <a:close/>
                <a:moveTo>
                  <a:pt x="17854" y="8911"/>
                </a:moveTo>
                <a:lnTo>
                  <a:pt x="17065" y="8649"/>
                </a:lnTo>
                <a:cubicBezTo>
                  <a:pt x="16043" y="10869"/>
                  <a:pt x="13587" y="12319"/>
                  <a:pt x="10809" y="12319"/>
                </a:cubicBezTo>
                <a:cubicBezTo>
                  <a:pt x="7098" y="12319"/>
                  <a:pt x="4069" y="9713"/>
                  <a:pt x="4069" y="6522"/>
                </a:cubicBezTo>
                <a:lnTo>
                  <a:pt x="4069" y="6475"/>
                </a:lnTo>
                <a:lnTo>
                  <a:pt x="5252" y="7493"/>
                </a:lnTo>
                <a:lnTo>
                  <a:pt x="5844" y="6969"/>
                </a:lnTo>
                <a:lnTo>
                  <a:pt x="3657" y="5088"/>
                </a:lnTo>
                <a:lnTo>
                  <a:pt x="1452" y="6969"/>
                </a:lnTo>
                <a:lnTo>
                  <a:pt x="2061" y="7493"/>
                </a:lnTo>
                <a:lnTo>
                  <a:pt x="3227" y="6475"/>
                </a:lnTo>
                <a:lnTo>
                  <a:pt x="3227" y="6522"/>
                </a:lnTo>
                <a:cubicBezTo>
                  <a:pt x="3227" y="10114"/>
                  <a:pt x="6632" y="13043"/>
                  <a:pt x="10809" y="13043"/>
                </a:cubicBezTo>
                <a:cubicBezTo>
                  <a:pt x="13946" y="13043"/>
                  <a:pt x="16706" y="11424"/>
                  <a:pt x="17854" y="891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2" name="Shape"/>
          <p:cNvSpPr/>
          <p:nvPr/>
        </p:nvSpPr>
        <p:spPr>
          <a:xfrm>
            <a:off x="21791703" y="8300644"/>
            <a:ext cx="1047480" cy="1189561"/>
          </a:xfrm>
          <a:custGeom>
            <a:avLst/>
            <a:gdLst/>
            <a:ahLst/>
            <a:cxnLst>
              <a:cxn ang="0">
                <a:pos x="wd2" y="hd2"/>
              </a:cxn>
              <a:cxn ang="5400000">
                <a:pos x="wd2" y="hd2"/>
              </a:cxn>
              <a:cxn ang="10800000">
                <a:pos x="wd2" y="hd2"/>
              </a:cxn>
              <a:cxn ang="16200000">
                <a:pos x="wd2" y="hd2"/>
              </a:cxn>
            </a:cxnLst>
            <a:rect l="0" t="0" r="r" b="b"/>
            <a:pathLst>
              <a:path w="21600" h="21600" extrusionOk="0">
                <a:moveTo>
                  <a:pt x="3567" y="18910"/>
                </a:moveTo>
                <a:lnTo>
                  <a:pt x="0" y="15761"/>
                </a:lnTo>
                <a:lnTo>
                  <a:pt x="0" y="9225"/>
                </a:lnTo>
                <a:lnTo>
                  <a:pt x="2635" y="9225"/>
                </a:lnTo>
                <a:lnTo>
                  <a:pt x="2635" y="13751"/>
                </a:lnTo>
                <a:lnTo>
                  <a:pt x="3639" y="12865"/>
                </a:lnTo>
                <a:lnTo>
                  <a:pt x="7995" y="16710"/>
                </a:lnTo>
                <a:lnTo>
                  <a:pt x="7995" y="21600"/>
                </a:lnTo>
                <a:lnTo>
                  <a:pt x="7152" y="21600"/>
                </a:lnTo>
                <a:lnTo>
                  <a:pt x="7152" y="17027"/>
                </a:lnTo>
                <a:lnTo>
                  <a:pt x="3639" y="13925"/>
                </a:lnTo>
                <a:lnTo>
                  <a:pt x="2994" y="14495"/>
                </a:lnTo>
                <a:lnTo>
                  <a:pt x="5378" y="16600"/>
                </a:lnTo>
                <a:lnTo>
                  <a:pt x="4768" y="17122"/>
                </a:lnTo>
                <a:lnTo>
                  <a:pt x="1793" y="14495"/>
                </a:lnTo>
                <a:lnTo>
                  <a:pt x="1793" y="9969"/>
                </a:lnTo>
                <a:lnTo>
                  <a:pt x="842" y="9969"/>
                </a:lnTo>
                <a:lnTo>
                  <a:pt x="842" y="15444"/>
                </a:lnTo>
                <a:lnTo>
                  <a:pt x="4428" y="18609"/>
                </a:lnTo>
                <a:lnTo>
                  <a:pt x="4428" y="21600"/>
                </a:lnTo>
                <a:lnTo>
                  <a:pt x="3567" y="21600"/>
                </a:lnTo>
                <a:lnTo>
                  <a:pt x="3567" y="18910"/>
                </a:lnTo>
                <a:close/>
                <a:moveTo>
                  <a:pt x="17961" y="12865"/>
                </a:moveTo>
                <a:lnTo>
                  <a:pt x="13587" y="16710"/>
                </a:lnTo>
                <a:lnTo>
                  <a:pt x="13587" y="21600"/>
                </a:lnTo>
                <a:lnTo>
                  <a:pt x="14448" y="21600"/>
                </a:lnTo>
                <a:lnTo>
                  <a:pt x="14448" y="17027"/>
                </a:lnTo>
                <a:lnTo>
                  <a:pt x="17961" y="13925"/>
                </a:lnTo>
                <a:lnTo>
                  <a:pt x="18606" y="14495"/>
                </a:lnTo>
                <a:lnTo>
                  <a:pt x="16222" y="16600"/>
                </a:lnTo>
                <a:lnTo>
                  <a:pt x="16814" y="17122"/>
                </a:lnTo>
                <a:lnTo>
                  <a:pt x="19807" y="14495"/>
                </a:lnTo>
                <a:lnTo>
                  <a:pt x="19807" y="9969"/>
                </a:lnTo>
                <a:lnTo>
                  <a:pt x="20758" y="9969"/>
                </a:lnTo>
                <a:lnTo>
                  <a:pt x="20758" y="15444"/>
                </a:lnTo>
                <a:lnTo>
                  <a:pt x="17172" y="18609"/>
                </a:lnTo>
                <a:lnTo>
                  <a:pt x="17172" y="21600"/>
                </a:lnTo>
                <a:lnTo>
                  <a:pt x="18015" y="21600"/>
                </a:lnTo>
                <a:lnTo>
                  <a:pt x="18015" y="18910"/>
                </a:lnTo>
                <a:lnTo>
                  <a:pt x="21600" y="15761"/>
                </a:lnTo>
                <a:lnTo>
                  <a:pt x="21600" y="9225"/>
                </a:lnTo>
                <a:lnTo>
                  <a:pt x="18965" y="9225"/>
                </a:lnTo>
                <a:lnTo>
                  <a:pt x="18965" y="13751"/>
                </a:lnTo>
                <a:lnTo>
                  <a:pt x="17961" y="12865"/>
                </a:lnTo>
                <a:close/>
                <a:moveTo>
                  <a:pt x="18248" y="2595"/>
                </a:moveTo>
                <a:cubicBezTo>
                  <a:pt x="18248" y="1582"/>
                  <a:pt x="17316" y="744"/>
                  <a:pt x="16169" y="744"/>
                </a:cubicBezTo>
                <a:cubicBezTo>
                  <a:pt x="15021" y="744"/>
                  <a:pt x="14089" y="1582"/>
                  <a:pt x="14089" y="2595"/>
                </a:cubicBezTo>
                <a:lnTo>
                  <a:pt x="14089" y="3165"/>
                </a:lnTo>
                <a:lnTo>
                  <a:pt x="17567" y="3165"/>
                </a:lnTo>
                <a:lnTo>
                  <a:pt x="13390" y="5618"/>
                </a:lnTo>
                <a:cubicBezTo>
                  <a:pt x="16204" y="6029"/>
                  <a:pt x="18015" y="7073"/>
                  <a:pt x="18015" y="8339"/>
                </a:cubicBezTo>
                <a:cubicBezTo>
                  <a:pt x="18015" y="8672"/>
                  <a:pt x="17889" y="8988"/>
                  <a:pt x="17656" y="9289"/>
                </a:cubicBezTo>
                <a:cubicBezTo>
                  <a:pt x="17889" y="9589"/>
                  <a:pt x="18015" y="9906"/>
                  <a:pt x="18015" y="10238"/>
                </a:cubicBezTo>
                <a:cubicBezTo>
                  <a:pt x="18015" y="11884"/>
                  <a:pt x="14914" y="13134"/>
                  <a:pt x="10791" y="13134"/>
                </a:cubicBezTo>
                <a:cubicBezTo>
                  <a:pt x="6686" y="13134"/>
                  <a:pt x="3567" y="11884"/>
                  <a:pt x="3567" y="10238"/>
                </a:cubicBezTo>
                <a:cubicBezTo>
                  <a:pt x="3567" y="9906"/>
                  <a:pt x="3693" y="9589"/>
                  <a:pt x="3944" y="9289"/>
                </a:cubicBezTo>
                <a:cubicBezTo>
                  <a:pt x="3711" y="8988"/>
                  <a:pt x="3567" y="8672"/>
                  <a:pt x="3567" y="8339"/>
                </a:cubicBezTo>
                <a:cubicBezTo>
                  <a:pt x="3567" y="7073"/>
                  <a:pt x="5396" y="6029"/>
                  <a:pt x="8210" y="5618"/>
                </a:cubicBezTo>
                <a:lnTo>
                  <a:pt x="4033" y="3165"/>
                </a:lnTo>
                <a:lnTo>
                  <a:pt x="7511" y="3165"/>
                </a:lnTo>
                <a:lnTo>
                  <a:pt x="7511" y="2595"/>
                </a:lnTo>
                <a:cubicBezTo>
                  <a:pt x="7511" y="1171"/>
                  <a:pt x="8819" y="0"/>
                  <a:pt x="10433" y="0"/>
                </a:cubicBezTo>
                <a:lnTo>
                  <a:pt x="16169" y="0"/>
                </a:lnTo>
                <a:cubicBezTo>
                  <a:pt x="17782" y="0"/>
                  <a:pt x="19090" y="1171"/>
                  <a:pt x="19090" y="2595"/>
                </a:cubicBezTo>
                <a:lnTo>
                  <a:pt x="19090" y="3845"/>
                </a:lnTo>
                <a:lnTo>
                  <a:pt x="18248" y="3845"/>
                </a:lnTo>
                <a:lnTo>
                  <a:pt x="18248" y="2595"/>
                </a:lnTo>
                <a:close/>
                <a:moveTo>
                  <a:pt x="17172" y="10238"/>
                </a:moveTo>
                <a:cubicBezTo>
                  <a:pt x="17172" y="10096"/>
                  <a:pt x="17137" y="9969"/>
                  <a:pt x="17047" y="9843"/>
                </a:cubicBezTo>
                <a:cubicBezTo>
                  <a:pt x="15810" y="10681"/>
                  <a:pt x="13534" y="11235"/>
                  <a:pt x="10791" y="11235"/>
                </a:cubicBezTo>
                <a:cubicBezTo>
                  <a:pt x="8066" y="11235"/>
                  <a:pt x="5772" y="10681"/>
                  <a:pt x="4553" y="9843"/>
                </a:cubicBezTo>
                <a:cubicBezTo>
                  <a:pt x="4463" y="9969"/>
                  <a:pt x="4428" y="10096"/>
                  <a:pt x="4428" y="10238"/>
                </a:cubicBezTo>
                <a:cubicBezTo>
                  <a:pt x="4428" y="11251"/>
                  <a:pt x="7027" y="12390"/>
                  <a:pt x="10791" y="12390"/>
                </a:cubicBezTo>
                <a:cubicBezTo>
                  <a:pt x="14537" y="12390"/>
                  <a:pt x="17172" y="11251"/>
                  <a:pt x="17172" y="10238"/>
                </a:cubicBezTo>
                <a:close/>
                <a:moveTo>
                  <a:pt x="12315" y="6251"/>
                </a:moveTo>
                <a:lnTo>
                  <a:pt x="10791" y="7137"/>
                </a:lnTo>
                <a:lnTo>
                  <a:pt x="9267" y="6251"/>
                </a:lnTo>
                <a:cubicBezTo>
                  <a:pt x="6238" y="6520"/>
                  <a:pt x="4428" y="7516"/>
                  <a:pt x="4428" y="8339"/>
                </a:cubicBezTo>
                <a:cubicBezTo>
                  <a:pt x="4428" y="9352"/>
                  <a:pt x="7027" y="10491"/>
                  <a:pt x="10791" y="10491"/>
                </a:cubicBezTo>
                <a:cubicBezTo>
                  <a:pt x="14537" y="10491"/>
                  <a:pt x="17172" y="9352"/>
                  <a:pt x="17172" y="8339"/>
                </a:cubicBezTo>
                <a:cubicBezTo>
                  <a:pt x="17172" y="7516"/>
                  <a:pt x="15362" y="6520"/>
                  <a:pt x="12315" y="6251"/>
                </a:cubicBezTo>
                <a:close/>
                <a:moveTo>
                  <a:pt x="14107" y="744"/>
                </a:moveTo>
                <a:lnTo>
                  <a:pt x="10433" y="744"/>
                </a:lnTo>
                <a:cubicBezTo>
                  <a:pt x="9285" y="744"/>
                  <a:pt x="8353" y="1582"/>
                  <a:pt x="8353" y="2595"/>
                </a:cubicBezTo>
                <a:lnTo>
                  <a:pt x="8353" y="3909"/>
                </a:lnTo>
                <a:lnTo>
                  <a:pt x="6830" y="3909"/>
                </a:lnTo>
                <a:lnTo>
                  <a:pt x="10791" y="6251"/>
                </a:lnTo>
                <a:lnTo>
                  <a:pt x="14770" y="3909"/>
                </a:lnTo>
                <a:lnTo>
                  <a:pt x="13229" y="3909"/>
                </a:lnTo>
                <a:lnTo>
                  <a:pt x="13229" y="2595"/>
                </a:lnTo>
                <a:cubicBezTo>
                  <a:pt x="13229" y="1867"/>
                  <a:pt x="13569" y="1218"/>
                  <a:pt x="14107" y="744"/>
                </a:cubicBezTo>
                <a:close/>
                <a:moveTo>
                  <a:pt x="10791" y="7327"/>
                </a:moveTo>
                <a:cubicBezTo>
                  <a:pt x="11867" y="7327"/>
                  <a:pt x="13014" y="7643"/>
                  <a:pt x="13014" y="8339"/>
                </a:cubicBezTo>
                <a:cubicBezTo>
                  <a:pt x="13014" y="9020"/>
                  <a:pt x="11867" y="9336"/>
                  <a:pt x="10791" y="9336"/>
                </a:cubicBezTo>
                <a:cubicBezTo>
                  <a:pt x="9733" y="9336"/>
                  <a:pt x="8586" y="9020"/>
                  <a:pt x="8586" y="8339"/>
                </a:cubicBezTo>
                <a:cubicBezTo>
                  <a:pt x="8586" y="7643"/>
                  <a:pt x="9733" y="7327"/>
                  <a:pt x="10791" y="7327"/>
                </a:cubicBezTo>
                <a:close/>
                <a:moveTo>
                  <a:pt x="9465" y="8339"/>
                </a:moveTo>
                <a:cubicBezTo>
                  <a:pt x="9626" y="8434"/>
                  <a:pt x="10092" y="8593"/>
                  <a:pt x="10791" y="8593"/>
                </a:cubicBezTo>
                <a:cubicBezTo>
                  <a:pt x="11508" y="8593"/>
                  <a:pt x="11974" y="8434"/>
                  <a:pt x="12118" y="8339"/>
                </a:cubicBezTo>
                <a:cubicBezTo>
                  <a:pt x="11974" y="8229"/>
                  <a:pt x="11508" y="8070"/>
                  <a:pt x="10791" y="8070"/>
                </a:cubicBezTo>
                <a:cubicBezTo>
                  <a:pt x="10092" y="8070"/>
                  <a:pt x="9626" y="8229"/>
                  <a:pt x="9465" y="833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3" name="Shape"/>
          <p:cNvSpPr/>
          <p:nvPr/>
        </p:nvSpPr>
        <p:spPr>
          <a:xfrm>
            <a:off x="19969573" y="11922638"/>
            <a:ext cx="1047480" cy="1166523"/>
          </a:xfrm>
          <a:custGeom>
            <a:avLst/>
            <a:gdLst/>
            <a:ahLst/>
            <a:cxnLst>
              <a:cxn ang="0">
                <a:pos x="wd2" y="hd2"/>
              </a:cxn>
              <a:cxn ang="5400000">
                <a:pos x="wd2" y="hd2"/>
              </a:cxn>
              <a:cxn ang="10800000">
                <a:pos x="wd2" y="hd2"/>
              </a:cxn>
              <a:cxn ang="16200000">
                <a:pos x="wd2" y="hd2"/>
              </a:cxn>
            </a:cxnLst>
            <a:rect l="0" t="0" r="r" b="b"/>
            <a:pathLst>
              <a:path w="21600" h="21600" extrusionOk="0">
                <a:moveTo>
                  <a:pt x="3585" y="18862"/>
                </a:moveTo>
                <a:lnTo>
                  <a:pt x="0" y="15656"/>
                </a:lnTo>
                <a:lnTo>
                  <a:pt x="0" y="9004"/>
                </a:lnTo>
                <a:lnTo>
                  <a:pt x="2635" y="9004"/>
                </a:lnTo>
                <a:lnTo>
                  <a:pt x="2635" y="13611"/>
                </a:lnTo>
                <a:lnTo>
                  <a:pt x="3639" y="12709"/>
                </a:lnTo>
                <a:lnTo>
                  <a:pt x="8013" y="16623"/>
                </a:lnTo>
                <a:lnTo>
                  <a:pt x="8013" y="21600"/>
                </a:lnTo>
                <a:lnTo>
                  <a:pt x="7170" y="21600"/>
                </a:lnTo>
                <a:lnTo>
                  <a:pt x="7170" y="16945"/>
                </a:lnTo>
                <a:lnTo>
                  <a:pt x="3639" y="13788"/>
                </a:lnTo>
                <a:lnTo>
                  <a:pt x="2994" y="14368"/>
                </a:lnTo>
                <a:lnTo>
                  <a:pt x="5378" y="16510"/>
                </a:lnTo>
                <a:lnTo>
                  <a:pt x="4786" y="17042"/>
                </a:lnTo>
                <a:lnTo>
                  <a:pt x="1793" y="14368"/>
                </a:lnTo>
                <a:lnTo>
                  <a:pt x="1793" y="9761"/>
                </a:lnTo>
                <a:lnTo>
                  <a:pt x="842" y="9761"/>
                </a:lnTo>
                <a:lnTo>
                  <a:pt x="842" y="15334"/>
                </a:lnTo>
                <a:lnTo>
                  <a:pt x="4428" y="18556"/>
                </a:lnTo>
                <a:lnTo>
                  <a:pt x="4428" y="21600"/>
                </a:lnTo>
                <a:lnTo>
                  <a:pt x="3585" y="21600"/>
                </a:lnTo>
                <a:lnTo>
                  <a:pt x="3585" y="18862"/>
                </a:lnTo>
                <a:close/>
                <a:moveTo>
                  <a:pt x="18965" y="13611"/>
                </a:moveTo>
                <a:lnTo>
                  <a:pt x="17961" y="12709"/>
                </a:lnTo>
                <a:lnTo>
                  <a:pt x="13605" y="16623"/>
                </a:lnTo>
                <a:lnTo>
                  <a:pt x="13605" y="21600"/>
                </a:lnTo>
                <a:lnTo>
                  <a:pt x="14448" y="21600"/>
                </a:lnTo>
                <a:lnTo>
                  <a:pt x="14448" y="16945"/>
                </a:lnTo>
                <a:lnTo>
                  <a:pt x="17961" y="13788"/>
                </a:lnTo>
                <a:lnTo>
                  <a:pt x="18624" y="14368"/>
                </a:lnTo>
                <a:lnTo>
                  <a:pt x="16222" y="16510"/>
                </a:lnTo>
                <a:lnTo>
                  <a:pt x="16832" y="17042"/>
                </a:lnTo>
                <a:lnTo>
                  <a:pt x="19807" y="14368"/>
                </a:lnTo>
                <a:lnTo>
                  <a:pt x="19807" y="9761"/>
                </a:lnTo>
                <a:lnTo>
                  <a:pt x="20758" y="9761"/>
                </a:lnTo>
                <a:lnTo>
                  <a:pt x="20758" y="15334"/>
                </a:lnTo>
                <a:lnTo>
                  <a:pt x="17172" y="18556"/>
                </a:lnTo>
                <a:lnTo>
                  <a:pt x="17172" y="21600"/>
                </a:lnTo>
                <a:lnTo>
                  <a:pt x="18033" y="21600"/>
                </a:lnTo>
                <a:lnTo>
                  <a:pt x="18033" y="18862"/>
                </a:lnTo>
                <a:lnTo>
                  <a:pt x="21600" y="15656"/>
                </a:lnTo>
                <a:lnTo>
                  <a:pt x="21600" y="9004"/>
                </a:lnTo>
                <a:lnTo>
                  <a:pt x="18965" y="9004"/>
                </a:lnTo>
                <a:lnTo>
                  <a:pt x="18965" y="13611"/>
                </a:lnTo>
                <a:close/>
                <a:moveTo>
                  <a:pt x="13372" y="5106"/>
                </a:moveTo>
                <a:lnTo>
                  <a:pt x="13372" y="6427"/>
                </a:lnTo>
                <a:lnTo>
                  <a:pt x="16258" y="6427"/>
                </a:lnTo>
                <a:lnTo>
                  <a:pt x="13265" y="8682"/>
                </a:lnTo>
                <a:lnTo>
                  <a:pt x="16957" y="8682"/>
                </a:lnTo>
                <a:lnTo>
                  <a:pt x="16957" y="12338"/>
                </a:lnTo>
                <a:lnTo>
                  <a:pt x="4661" y="12338"/>
                </a:lnTo>
                <a:lnTo>
                  <a:pt x="4661" y="8682"/>
                </a:lnTo>
                <a:lnTo>
                  <a:pt x="8353" y="8682"/>
                </a:lnTo>
                <a:lnTo>
                  <a:pt x="5342" y="6427"/>
                </a:lnTo>
                <a:lnTo>
                  <a:pt x="8228" y="6427"/>
                </a:lnTo>
                <a:lnTo>
                  <a:pt x="8228" y="5106"/>
                </a:lnTo>
                <a:cubicBezTo>
                  <a:pt x="5521" y="4784"/>
                  <a:pt x="3227" y="3946"/>
                  <a:pt x="3227" y="2626"/>
                </a:cubicBezTo>
                <a:cubicBezTo>
                  <a:pt x="3227" y="918"/>
                  <a:pt x="7134" y="0"/>
                  <a:pt x="10809" y="0"/>
                </a:cubicBezTo>
                <a:cubicBezTo>
                  <a:pt x="14484" y="0"/>
                  <a:pt x="18391" y="918"/>
                  <a:pt x="18391" y="2626"/>
                </a:cubicBezTo>
                <a:cubicBezTo>
                  <a:pt x="18391" y="3946"/>
                  <a:pt x="16097" y="4784"/>
                  <a:pt x="13372" y="5106"/>
                </a:cubicBezTo>
                <a:close/>
                <a:moveTo>
                  <a:pt x="10809" y="4510"/>
                </a:moveTo>
                <a:cubicBezTo>
                  <a:pt x="14968" y="4510"/>
                  <a:pt x="17531" y="3415"/>
                  <a:pt x="17531" y="2626"/>
                </a:cubicBezTo>
                <a:cubicBezTo>
                  <a:pt x="17531" y="1852"/>
                  <a:pt x="14968" y="757"/>
                  <a:pt x="10809" y="757"/>
                </a:cubicBezTo>
                <a:cubicBezTo>
                  <a:pt x="6632" y="757"/>
                  <a:pt x="4069" y="1852"/>
                  <a:pt x="4069" y="2626"/>
                </a:cubicBezTo>
                <a:cubicBezTo>
                  <a:pt x="4069" y="3415"/>
                  <a:pt x="6632" y="4510"/>
                  <a:pt x="10809" y="4510"/>
                </a:cubicBezTo>
                <a:close/>
                <a:moveTo>
                  <a:pt x="10809" y="10518"/>
                </a:moveTo>
                <a:lnTo>
                  <a:pt x="9357" y="9439"/>
                </a:lnTo>
                <a:lnTo>
                  <a:pt x="5503" y="9439"/>
                </a:lnTo>
                <a:lnTo>
                  <a:pt x="5503" y="11581"/>
                </a:lnTo>
                <a:lnTo>
                  <a:pt x="16115" y="11581"/>
                </a:lnTo>
                <a:lnTo>
                  <a:pt x="16115" y="9439"/>
                </a:lnTo>
                <a:lnTo>
                  <a:pt x="12243" y="9439"/>
                </a:lnTo>
                <a:lnTo>
                  <a:pt x="10809" y="10518"/>
                </a:lnTo>
                <a:close/>
                <a:moveTo>
                  <a:pt x="12530" y="5203"/>
                </a:moveTo>
                <a:cubicBezTo>
                  <a:pt x="11956" y="5235"/>
                  <a:pt x="11383" y="5267"/>
                  <a:pt x="10809" y="5267"/>
                </a:cubicBezTo>
                <a:cubicBezTo>
                  <a:pt x="10235" y="5267"/>
                  <a:pt x="9644" y="5235"/>
                  <a:pt x="9088" y="5203"/>
                </a:cubicBezTo>
                <a:lnTo>
                  <a:pt x="9088" y="7200"/>
                </a:lnTo>
                <a:lnTo>
                  <a:pt x="7672" y="7200"/>
                </a:lnTo>
                <a:lnTo>
                  <a:pt x="10809" y="9536"/>
                </a:lnTo>
                <a:lnTo>
                  <a:pt x="13928" y="7200"/>
                </a:lnTo>
                <a:lnTo>
                  <a:pt x="12530" y="7200"/>
                </a:lnTo>
                <a:lnTo>
                  <a:pt x="12530" y="5203"/>
                </a:lnTo>
                <a:close/>
                <a:moveTo>
                  <a:pt x="10809" y="3495"/>
                </a:moveTo>
                <a:cubicBezTo>
                  <a:pt x="10433" y="3495"/>
                  <a:pt x="8586" y="3447"/>
                  <a:pt x="8586" y="2626"/>
                </a:cubicBezTo>
                <a:cubicBezTo>
                  <a:pt x="8586" y="1820"/>
                  <a:pt x="10433" y="1772"/>
                  <a:pt x="10809" y="1772"/>
                </a:cubicBezTo>
                <a:cubicBezTo>
                  <a:pt x="11167" y="1772"/>
                  <a:pt x="13014" y="1820"/>
                  <a:pt x="13014" y="2626"/>
                </a:cubicBezTo>
                <a:cubicBezTo>
                  <a:pt x="13014" y="3447"/>
                  <a:pt x="11167" y="3495"/>
                  <a:pt x="10809" y="3495"/>
                </a:cubicBezTo>
                <a:close/>
                <a:moveTo>
                  <a:pt x="9751" y="2626"/>
                </a:moveTo>
                <a:cubicBezTo>
                  <a:pt x="10002" y="2690"/>
                  <a:pt x="10361" y="2738"/>
                  <a:pt x="10809" y="2738"/>
                </a:cubicBezTo>
                <a:cubicBezTo>
                  <a:pt x="11257" y="2738"/>
                  <a:pt x="11616" y="2690"/>
                  <a:pt x="11867" y="2626"/>
                </a:cubicBezTo>
                <a:cubicBezTo>
                  <a:pt x="11616" y="2577"/>
                  <a:pt x="11257" y="2529"/>
                  <a:pt x="10809" y="2529"/>
                </a:cubicBezTo>
                <a:cubicBezTo>
                  <a:pt x="10361" y="2529"/>
                  <a:pt x="10002" y="2577"/>
                  <a:pt x="9751" y="2626"/>
                </a:cubicBezTo>
                <a:close/>
                <a:moveTo>
                  <a:pt x="14555" y="11001"/>
                </a:moveTo>
                <a:cubicBezTo>
                  <a:pt x="14860" y="11001"/>
                  <a:pt x="15093" y="10776"/>
                  <a:pt x="15093" y="10518"/>
                </a:cubicBezTo>
                <a:cubicBezTo>
                  <a:pt x="15093" y="10244"/>
                  <a:pt x="14860" y="10035"/>
                  <a:pt x="14555" y="10035"/>
                </a:cubicBezTo>
                <a:cubicBezTo>
                  <a:pt x="14269" y="10035"/>
                  <a:pt x="14018" y="10244"/>
                  <a:pt x="14018" y="10518"/>
                </a:cubicBezTo>
                <a:cubicBezTo>
                  <a:pt x="14018" y="10776"/>
                  <a:pt x="14269" y="11001"/>
                  <a:pt x="14555" y="1100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4" name="Shape"/>
          <p:cNvSpPr/>
          <p:nvPr/>
        </p:nvSpPr>
        <p:spPr>
          <a:xfrm>
            <a:off x="21791703" y="11895756"/>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0" y="15911"/>
                </a:moveTo>
                <a:lnTo>
                  <a:pt x="0" y="9543"/>
                </a:lnTo>
                <a:lnTo>
                  <a:pt x="2635" y="9543"/>
                </a:lnTo>
                <a:lnTo>
                  <a:pt x="2635" y="13953"/>
                </a:lnTo>
                <a:lnTo>
                  <a:pt x="3639" y="13090"/>
                </a:lnTo>
                <a:lnTo>
                  <a:pt x="7995" y="16836"/>
                </a:lnTo>
                <a:lnTo>
                  <a:pt x="7995" y="21600"/>
                </a:lnTo>
                <a:lnTo>
                  <a:pt x="7152" y="21600"/>
                </a:lnTo>
                <a:lnTo>
                  <a:pt x="7152" y="17144"/>
                </a:lnTo>
                <a:lnTo>
                  <a:pt x="3639" y="14122"/>
                </a:lnTo>
                <a:lnTo>
                  <a:pt x="2976" y="14678"/>
                </a:lnTo>
                <a:lnTo>
                  <a:pt x="5360" y="16728"/>
                </a:lnTo>
                <a:lnTo>
                  <a:pt x="4768" y="17237"/>
                </a:lnTo>
                <a:lnTo>
                  <a:pt x="1775" y="14678"/>
                </a:lnTo>
                <a:lnTo>
                  <a:pt x="1775" y="10268"/>
                </a:lnTo>
                <a:lnTo>
                  <a:pt x="842" y="10268"/>
                </a:lnTo>
                <a:lnTo>
                  <a:pt x="842" y="15603"/>
                </a:lnTo>
                <a:lnTo>
                  <a:pt x="4410" y="18686"/>
                </a:lnTo>
                <a:lnTo>
                  <a:pt x="4410" y="21600"/>
                </a:lnTo>
                <a:lnTo>
                  <a:pt x="3567" y="21600"/>
                </a:lnTo>
                <a:lnTo>
                  <a:pt x="3567" y="18979"/>
                </a:lnTo>
                <a:lnTo>
                  <a:pt x="0" y="15911"/>
                </a:lnTo>
                <a:close/>
                <a:moveTo>
                  <a:pt x="17943" y="13090"/>
                </a:moveTo>
                <a:lnTo>
                  <a:pt x="13587" y="16836"/>
                </a:lnTo>
                <a:lnTo>
                  <a:pt x="13587" y="21600"/>
                </a:lnTo>
                <a:lnTo>
                  <a:pt x="14430" y="21600"/>
                </a:lnTo>
                <a:lnTo>
                  <a:pt x="14430" y="17144"/>
                </a:lnTo>
                <a:lnTo>
                  <a:pt x="17943" y="14122"/>
                </a:lnTo>
                <a:lnTo>
                  <a:pt x="18606" y="14678"/>
                </a:lnTo>
                <a:lnTo>
                  <a:pt x="16222" y="16728"/>
                </a:lnTo>
                <a:lnTo>
                  <a:pt x="16814" y="17237"/>
                </a:lnTo>
                <a:lnTo>
                  <a:pt x="19807" y="14678"/>
                </a:lnTo>
                <a:lnTo>
                  <a:pt x="19807" y="10268"/>
                </a:lnTo>
                <a:lnTo>
                  <a:pt x="20758" y="10268"/>
                </a:lnTo>
                <a:lnTo>
                  <a:pt x="20758" y="15603"/>
                </a:lnTo>
                <a:lnTo>
                  <a:pt x="17172" y="18686"/>
                </a:lnTo>
                <a:lnTo>
                  <a:pt x="17172" y="21600"/>
                </a:lnTo>
                <a:lnTo>
                  <a:pt x="18015" y="21600"/>
                </a:lnTo>
                <a:lnTo>
                  <a:pt x="18015" y="18979"/>
                </a:lnTo>
                <a:lnTo>
                  <a:pt x="21600" y="15911"/>
                </a:lnTo>
                <a:lnTo>
                  <a:pt x="21600" y="9543"/>
                </a:lnTo>
                <a:lnTo>
                  <a:pt x="18965" y="9543"/>
                </a:lnTo>
                <a:lnTo>
                  <a:pt x="18965" y="13953"/>
                </a:lnTo>
                <a:lnTo>
                  <a:pt x="17943" y="13090"/>
                </a:lnTo>
                <a:close/>
                <a:moveTo>
                  <a:pt x="7475" y="5550"/>
                </a:moveTo>
                <a:cubicBezTo>
                  <a:pt x="7511" y="5412"/>
                  <a:pt x="7582" y="5288"/>
                  <a:pt x="7654" y="5165"/>
                </a:cubicBezTo>
                <a:lnTo>
                  <a:pt x="7170" y="4610"/>
                </a:lnTo>
                <a:lnTo>
                  <a:pt x="7385" y="4240"/>
                </a:lnTo>
                <a:cubicBezTo>
                  <a:pt x="7457" y="4132"/>
                  <a:pt x="7547" y="4009"/>
                  <a:pt x="7708" y="3870"/>
                </a:cubicBezTo>
                <a:cubicBezTo>
                  <a:pt x="7869" y="3731"/>
                  <a:pt x="8013" y="3654"/>
                  <a:pt x="8138" y="3592"/>
                </a:cubicBezTo>
                <a:lnTo>
                  <a:pt x="8568" y="3423"/>
                </a:lnTo>
                <a:lnTo>
                  <a:pt x="9249" y="3808"/>
                </a:lnTo>
                <a:cubicBezTo>
                  <a:pt x="9393" y="3746"/>
                  <a:pt x="9536" y="3700"/>
                  <a:pt x="9680" y="3654"/>
                </a:cubicBezTo>
                <a:lnTo>
                  <a:pt x="9805" y="2976"/>
                </a:lnTo>
                <a:lnTo>
                  <a:pt x="10253" y="2837"/>
                </a:lnTo>
                <a:cubicBezTo>
                  <a:pt x="10397" y="2791"/>
                  <a:pt x="10558" y="2775"/>
                  <a:pt x="10791" y="2775"/>
                </a:cubicBezTo>
                <a:cubicBezTo>
                  <a:pt x="11024" y="2775"/>
                  <a:pt x="11185" y="2791"/>
                  <a:pt x="11329" y="2837"/>
                </a:cubicBezTo>
                <a:lnTo>
                  <a:pt x="11777" y="2976"/>
                </a:lnTo>
                <a:lnTo>
                  <a:pt x="11938" y="3654"/>
                </a:lnTo>
                <a:cubicBezTo>
                  <a:pt x="12082" y="3700"/>
                  <a:pt x="12225" y="3762"/>
                  <a:pt x="12368" y="3824"/>
                </a:cubicBezTo>
                <a:lnTo>
                  <a:pt x="13032" y="3407"/>
                </a:lnTo>
                <a:lnTo>
                  <a:pt x="13462" y="3592"/>
                </a:lnTo>
                <a:cubicBezTo>
                  <a:pt x="13587" y="3654"/>
                  <a:pt x="13731" y="3746"/>
                  <a:pt x="13874" y="3870"/>
                </a:cubicBezTo>
                <a:cubicBezTo>
                  <a:pt x="14036" y="4009"/>
                  <a:pt x="14143" y="4116"/>
                  <a:pt x="14197" y="4240"/>
                </a:cubicBezTo>
                <a:lnTo>
                  <a:pt x="14412" y="4594"/>
                </a:lnTo>
                <a:lnTo>
                  <a:pt x="13946" y="5196"/>
                </a:lnTo>
                <a:cubicBezTo>
                  <a:pt x="14018" y="5319"/>
                  <a:pt x="14089" y="5442"/>
                  <a:pt x="14125" y="5566"/>
                </a:cubicBezTo>
                <a:lnTo>
                  <a:pt x="14932" y="5674"/>
                </a:lnTo>
                <a:lnTo>
                  <a:pt x="15075" y="6059"/>
                </a:lnTo>
                <a:cubicBezTo>
                  <a:pt x="15129" y="6182"/>
                  <a:pt x="15147" y="6321"/>
                  <a:pt x="15147" y="6522"/>
                </a:cubicBezTo>
                <a:cubicBezTo>
                  <a:pt x="15147" y="6707"/>
                  <a:pt x="15129" y="6861"/>
                  <a:pt x="15075" y="6984"/>
                </a:cubicBezTo>
                <a:lnTo>
                  <a:pt x="14932" y="7370"/>
                </a:lnTo>
                <a:lnTo>
                  <a:pt x="14125" y="7508"/>
                </a:lnTo>
                <a:cubicBezTo>
                  <a:pt x="14071" y="7632"/>
                  <a:pt x="14000" y="7755"/>
                  <a:pt x="13946" y="7878"/>
                </a:cubicBezTo>
                <a:lnTo>
                  <a:pt x="14412" y="8433"/>
                </a:lnTo>
                <a:lnTo>
                  <a:pt x="14197" y="8803"/>
                </a:lnTo>
                <a:cubicBezTo>
                  <a:pt x="14143" y="8927"/>
                  <a:pt x="14036" y="9035"/>
                  <a:pt x="13874" y="9173"/>
                </a:cubicBezTo>
                <a:cubicBezTo>
                  <a:pt x="13713" y="9312"/>
                  <a:pt x="13587" y="9405"/>
                  <a:pt x="13444" y="9451"/>
                </a:cubicBezTo>
                <a:lnTo>
                  <a:pt x="13032" y="9636"/>
                </a:lnTo>
                <a:lnTo>
                  <a:pt x="12351" y="9235"/>
                </a:lnTo>
                <a:cubicBezTo>
                  <a:pt x="12207" y="9297"/>
                  <a:pt x="12046" y="9358"/>
                  <a:pt x="11902" y="9389"/>
                </a:cubicBezTo>
                <a:lnTo>
                  <a:pt x="11777" y="10068"/>
                </a:lnTo>
                <a:lnTo>
                  <a:pt x="11329" y="10206"/>
                </a:lnTo>
                <a:cubicBezTo>
                  <a:pt x="11185" y="10253"/>
                  <a:pt x="11024" y="10268"/>
                  <a:pt x="10791" y="10268"/>
                </a:cubicBezTo>
                <a:cubicBezTo>
                  <a:pt x="10576" y="10268"/>
                  <a:pt x="10397" y="10253"/>
                  <a:pt x="10271" y="10206"/>
                </a:cubicBezTo>
                <a:lnTo>
                  <a:pt x="9823" y="10083"/>
                </a:lnTo>
                <a:lnTo>
                  <a:pt x="9662" y="9389"/>
                </a:lnTo>
                <a:cubicBezTo>
                  <a:pt x="9500" y="9343"/>
                  <a:pt x="9357" y="9281"/>
                  <a:pt x="9214" y="9220"/>
                </a:cubicBezTo>
                <a:lnTo>
                  <a:pt x="8568" y="9636"/>
                </a:lnTo>
                <a:lnTo>
                  <a:pt x="8120" y="9451"/>
                </a:lnTo>
                <a:cubicBezTo>
                  <a:pt x="7995" y="9389"/>
                  <a:pt x="7869" y="9297"/>
                  <a:pt x="7708" y="9173"/>
                </a:cubicBezTo>
                <a:cubicBezTo>
                  <a:pt x="7547" y="9035"/>
                  <a:pt x="7457" y="8927"/>
                  <a:pt x="7385" y="8803"/>
                </a:cubicBezTo>
                <a:lnTo>
                  <a:pt x="7188" y="8449"/>
                </a:lnTo>
                <a:lnTo>
                  <a:pt x="7636" y="7848"/>
                </a:lnTo>
                <a:cubicBezTo>
                  <a:pt x="7564" y="7740"/>
                  <a:pt x="7511" y="7601"/>
                  <a:pt x="7457" y="7478"/>
                </a:cubicBezTo>
                <a:lnTo>
                  <a:pt x="6668" y="7370"/>
                </a:lnTo>
                <a:lnTo>
                  <a:pt x="6507" y="6984"/>
                </a:lnTo>
                <a:cubicBezTo>
                  <a:pt x="6453" y="6861"/>
                  <a:pt x="6435" y="6707"/>
                  <a:pt x="6435" y="6522"/>
                </a:cubicBezTo>
                <a:cubicBezTo>
                  <a:pt x="6435" y="6337"/>
                  <a:pt x="6453" y="6182"/>
                  <a:pt x="6507" y="6059"/>
                </a:cubicBezTo>
                <a:lnTo>
                  <a:pt x="6668" y="5689"/>
                </a:lnTo>
                <a:lnTo>
                  <a:pt x="7475" y="5550"/>
                </a:lnTo>
                <a:close/>
                <a:moveTo>
                  <a:pt x="7296" y="6321"/>
                </a:moveTo>
                <a:cubicBezTo>
                  <a:pt x="7296" y="6352"/>
                  <a:pt x="7278" y="6414"/>
                  <a:pt x="7278" y="6522"/>
                </a:cubicBezTo>
                <a:cubicBezTo>
                  <a:pt x="7278" y="6630"/>
                  <a:pt x="7296" y="6691"/>
                  <a:pt x="7296" y="6722"/>
                </a:cubicBezTo>
                <a:lnTo>
                  <a:pt x="8102" y="6830"/>
                </a:lnTo>
                <a:lnTo>
                  <a:pt x="8246" y="7200"/>
                </a:lnTo>
                <a:cubicBezTo>
                  <a:pt x="8281" y="7323"/>
                  <a:pt x="8353" y="7462"/>
                  <a:pt x="8425" y="7585"/>
                </a:cubicBezTo>
                <a:lnTo>
                  <a:pt x="8622" y="7894"/>
                </a:lnTo>
                <a:lnTo>
                  <a:pt x="8156" y="8495"/>
                </a:lnTo>
                <a:cubicBezTo>
                  <a:pt x="8174" y="8526"/>
                  <a:pt x="8210" y="8572"/>
                  <a:pt x="8317" y="8665"/>
                </a:cubicBezTo>
                <a:cubicBezTo>
                  <a:pt x="8389" y="8742"/>
                  <a:pt x="8461" y="8773"/>
                  <a:pt x="8479" y="8788"/>
                </a:cubicBezTo>
                <a:lnTo>
                  <a:pt x="9142" y="8372"/>
                </a:lnTo>
                <a:lnTo>
                  <a:pt x="9536" y="8557"/>
                </a:lnTo>
                <a:cubicBezTo>
                  <a:pt x="9680" y="8618"/>
                  <a:pt x="9841" y="8665"/>
                  <a:pt x="9984" y="8711"/>
                </a:cubicBezTo>
                <a:lnTo>
                  <a:pt x="10379" y="8819"/>
                </a:lnTo>
                <a:lnTo>
                  <a:pt x="10558" y="9528"/>
                </a:lnTo>
                <a:cubicBezTo>
                  <a:pt x="10594" y="9543"/>
                  <a:pt x="10666" y="9543"/>
                  <a:pt x="10791" y="9543"/>
                </a:cubicBezTo>
                <a:cubicBezTo>
                  <a:pt x="10917" y="9543"/>
                  <a:pt x="10988" y="9543"/>
                  <a:pt x="11024" y="9528"/>
                </a:cubicBezTo>
                <a:lnTo>
                  <a:pt x="11150" y="8834"/>
                </a:lnTo>
                <a:lnTo>
                  <a:pt x="11580" y="8726"/>
                </a:lnTo>
                <a:cubicBezTo>
                  <a:pt x="11723" y="8680"/>
                  <a:pt x="11884" y="8634"/>
                  <a:pt x="12028" y="8557"/>
                </a:cubicBezTo>
                <a:lnTo>
                  <a:pt x="12404" y="8403"/>
                </a:lnTo>
                <a:lnTo>
                  <a:pt x="13085" y="8788"/>
                </a:lnTo>
                <a:cubicBezTo>
                  <a:pt x="13121" y="8773"/>
                  <a:pt x="13175" y="8742"/>
                  <a:pt x="13283" y="8665"/>
                </a:cubicBezTo>
                <a:cubicBezTo>
                  <a:pt x="13372" y="8588"/>
                  <a:pt x="13408" y="8541"/>
                  <a:pt x="13426" y="8510"/>
                </a:cubicBezTo>
                <a:lnTo>
                  <a:pt x="12942" y="7940"/>
                </a:lnTo>
                <a:lnTo>
                  <a:pt x="13157" y="7601"/>
                </a:lnTo>
                <a:cubicBezTo>
                  <a:pt x="13229" y="7478"/>
                  <a:pt x="13301" y="7354"/>
                  <a:pt x="13336" y="7215"/>
                </a:cubicBezTo>
                <a:lnTo>
                  <a:pt x="13462" y="6876"/>
                </a:lnTo>
                <a:lnTo>
                  <a:pt x="14286" y="6737"/>
                </a:lnTo>
                <a:cubicBezTo>
                  <a:pt x="14286" y="6707"/>
                  <a:pt x="14304" y="6645"/>
                  <a:pt x="14304" y="6522"/>
                </a:cubicBezTo>
                <a:cubicBezTo>
                  <a:pt x="14304" y="6414"/>
                  <a:pt x="14304" y="6352"/>
                  <a:pt x="14286" y="6321"/>
                </a:cubicBezTo>
                <a:lnTo>
                  <a:pt x="13480" y="6213"/>
                </a:lnTo>
                <a:lnTo>
                  <a:pt x="13354" y="5859"/>
                </a:lnTo>
                <a:cubicBezTo>
                  <a:pt x="13301" y="5720"/>
                  <a:pt x="13247" y="5597"/>
                  <a:pt x="13157" y="5458"/>
                </a:cubicBezTo>
                <a:lnTo>
                  <a:pt x="12978" y="5149"/>
                </a:lnTo>
                <a:lnTo>
                  <a:pt x="13444" y="4548"/>
                </a:lnTo>
                <a:cubicBezTo>
                  <a:pt x="13426" y="4517"/>
                  <a:pt x="13372" y="4471"/>
                  <a:pt x="13283" y="4379"/>
                </a:cubicBezTo>
                <a:cubicBezTo>
                  <a:pt x="13193" y="4317"/>
                  <a:pt x="13139" y="4271"/>
                  <a:pt x="13103" y="4255"/>
                </a:cubicBezTo>
                <a:lnTo>
                  <a:pt x="12440" y="4672"/>
                </a:lnTo>
                <a:lnTo>
                  <a:pt x="12046" y="4502"/>
                </a:lnTo>
                <a:cubicBezTo>
                  <a:pt x="11902" y="4425"/>
                  <a:pt x="11759" y="4379"/>
                  <a:pt x="11598" y="4332"/>
                </a:cubicBezTo>
                <a:lnTo>
                  <a:pt x="11203" y="4224"/>
                </a:lnTo>
                <a:lnTo>
                  <a:pt x="11042" y="3515"/>
                </a:lnTo>
                <a:cubicBezTo>
                  <a:pt x="11006" y="3515"/>
                  <a:pt x="10934" y="3500"/>
                  <a:pt x="10791" y="3500"/>
                </a:cubicBezTo>
                <a:cubicBezTo>
                  <a:pt x="10666" y="3500"/>
                  <a:pt x="10594" y="3515"/>
                  <a:pt x="10558" y="3515"/>
                </a:cubicBezTo>
                <a:lnTo>
                  <a:pt x="10433" y="4209"/>
                </a:lnTo>
                <a:lnTo>
                  <a:pt x="10020" y="4332"/>
                </a:lnTo>
                <a:cubicBezTo>
                  <a:pt x="9859" y="4363"/>
                  <a:pt x="9716" y="4425"/>
                  <a:pt x="9554" y="4487"/>
                </a:cubicBezTo>
                <a:lnTo>
                  <a:pt x="9196" y="4656"/>
                </a:lnTo>
                <a:lnTo>
                  <a:pt x="8497" y="4255"/>
                </a:lnTo>
                <a:cubicBezTo>
                  <a:pt x="8461" y="4271"/>
                  <a:pt x="8407" y="4301"/>
                  <a:pt x="8317" y="4379"/>
                </a:cubicBezTo>
                <a:cubicBezTo>
                  <a:pt x="8228" y="4456"/>
                  <a:pt x="8174" y="4502"/>
                  <a:pt x="8156" y="4533"/>
                </a:cubicBezTo>
                <a:lnTo>
                  <a:pt x="8640" y="5103"/>
                </a:lnTo>
                <a:lnTo>
                  <a:pt x="8443" y="5442"/>
                </a:lnTo>
                <a:cubicBezTo>
                  <a:pt x="8353" y="5566"/>
                  <a:pt x="8299" y="5704"/>
                  <a:pt x="8246" y="5828"/>
                </a:cubicBezTo>
                <a:lnTo>
                  <a:pt x="8120" y="6167"/>
                </a:lnTo>
                <a:lnTo>
                  <a:pt x="7296" y="6321"/>
                </a:lnTo>
                <a:close/>
                <a:moveTo>
                  <a:pt x="9303" y="6522"/>
                </a:moveTo>
                <a:cubicBezTo>
                  <a:pt x="9303" y="5812"/>
                  <a:pt x="9966" y="5242"/>
                  <a:pt x="10791" y="5242"/>
                </a:cubicBezTo>
                <a:cubicBezTo>
                  <a:pt x="11616" y="5242"/>
                  <a:pt x="12297" y="5812"/>
                  <a:pt x="12297" y="6522"/>
                </a:cubicBezTo>
                <a:cubicBezTo>
                  <a:pt x="12297" y="7231"/>
                  <a:pt x="11616" y="7817"/>
                  <a:pt x="10791" y="7817"/>
                </a:cubicBezTo>
                <a:cubicBezTo>
                  <a:pt x="9966" y="7817"/>
                  <a:pt x="9303" y="7231"/>
                  <a:pt x="9303" y="6522"/>
                </a:cubicBezTo>
                <a:close/>
                <a:moveTo>
                  <a:pt x="10146" y="6522"/>
                </a:moveTo>
                <a:cubicBezTo>
                  <a:pt x="10146" y="6830"/>
                  <a:pt x="10433" y="7077"/>
                  <a:pt x="10791" y="7077"/>
                </a:cubicBezTo>
                <a:cubicBezTo>
                  <a:pt x="11150" y="7077"/>
                  <a:pt x="11436" y="6830"/>
                  <a:pt x="11436" y="6522"/>
                </a:cubicBezTo>
                <a:cubicBezTo>
                  <a:pt x="11436" y="6213"/>
                  <a:pt x="11150" y="5967"/>
                  <a:pt x="10791" y="5967"/>
                </a:cubicBezTo>
                <a:cubicBezTo>
                  <a:pt x="10433" y="5967"/>
                  <a:pt x="10146" y="6213"/>
                  <a:pt x="10146" y="6522"/>
                </a:cubicBezTo>
                <a:close/>
                <a:moveTo>
                  <a:pt x="10791" y="0"/>
                </a:moveTo>
                <a:cubicBezTo>
                  <a:pt x="7654" y="0"/>
                  <a:pt x="4894" y="1619"/>
                  <a:pt x="3746" y="4132"/>
                </a:cubicBezTo>
                <a:lnTo>
                  <a:pt x="4535" y="4394"/>
                </a:lnTo>
                <a:cubicBezTo>
                  <a:pt x="5557" y="2174"/>
                  <a:pt x="8013" y="725"/>
                  <a:pt x="10791" y="725"/>
                </a:cubicBezTo>
                <a:cubicBezTo>
                  <a:pt x="14502" y="725"/>
                  <a:pt x="17531" y="3330"/>
                  <a:pt x="17531" y="6522"/>
                </a:cubicBezTo>
                <a:lnTo>
                  <a:pt x="17531" y="6568"/>
                </a:lnTo>
                <a:lnTo>
                  <a:pt x="16348" y="5566"/>
                </a:lnTo>
                <a:lnTo>
                  <a:pt x="15756" y="6075"/>
                </a:lnTo>
                <a:lnTo>
                  <a:pt x="17943" y="7955"/>
                </a:lnTo>
                <a:lnTo>
                  <a:pt x="20148" y="6075"/>
                </a:lnTo>
                <a:lnTo>
                  <a:pt x="19539" y="5566"/>
                </a:lnTo>
                <a:lnTo>
                  <a:pt x="18373" y="6568"/>
                </a:lnTo>
                <a:lnTo>
                  <a:pt x="18373" y="6522"/>
                </a:lnTo>
                <a:cubicBezTo>
                  <a:pt x="18373" y="2929"/>
                  <a:pt x="14968" y="0"/>
                  <a:pt x="10791" y="0"/>
                </a:cubicBezTo>
                <a:close/>
                <a:moveTo>
                  <a:pt x="17854" y="8911"/>
                </a:moveTo>
                <a:lnTo>
                  <a:pt x="17065" y="8649"/>
                </a:lnTo>
                <a:cubicBezTo>
                  <a:pt x="16043" y="10869"/>
                  <a:pt x="13587" y="12319"/>
                  <a:pt x="10791" y="12319"/>
                </a:cubicBezTo>
                <a:cubicBezTo>
                  <a:pt x="7080" y="12319"/>
                  <a:pt x="4051" y="9713"/>
                  <a:pt x="4051" y="6522"/>
                </a:cubicBezTo>
                <a:lnTo>
                  <a:pt x="4051" y="6475"/>
                </a:lnTo>
                <a:lnTo>
                  <a:pt x="5234" y="7493"/>
                </a:lnTo>
                <a:lnTo>
                  <a:pt x="5826" y="6969"/>
                </a:lnTo>
                <a:lnTo>
                  <a:pt x="3639" y="5088"/>
                </a:lnTo>
                <a:lnTo>
                  <a:pt x="1452" y="6969"/>
                </a:lnTo>
                <a:lnTo>
                  <a:pt x="2043" y="7493"/>
                </a:lnTo>
                <a:lnTo>
                  <a:pt x="3209" y="6475"/>
                </a:lnTo>
                <a:lnTo>
                  <a:pt x="3209" y="6522"/>
                </a:lnTo>
                <a:cubicBezTo>
                  <a:pt x="3209" y="10114"/>
                  <a:pt x="6614" y="13043"/>
                  <a:pt x="10791" y="13043"/>
                </a:cubicBezTo>
                <a:cubicBezTo>
                  <a:pt x="13928" y="13043"/>
                  <a:pt x="16688" y="11424"/>
                  <a:pt x="17854" y="891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5" name="Shape"/>
          <p:cNvSpPr/>
          <p:nvPr/>
        </p:nvSpPr>
        <p:spPr>
          <a:xfrm>
            <a:off x="19969573" y="6480435"/>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585" y="18979"/>
                </a:moveTo>
                <a:lnTo>
                  <a:pt x="0" y="15896"/>
                </a:lnTo>
                <a:lnTo>
                  <a:pt x="0" y="9543"/>
                </a:lnTo>
                <a:lnTo>
                  <a:pt x="2635" y="9543"/>
                </a:lnTo>
                <a:lnTo>
                  <a:pt x="2635" y="13953"/>
                </a:lnTo>
                <a:lnTo>
                  <a:pt x="3657" y="13074"/>
                </a:lnTo>
                <a:lnTo>
                  <a:pt x="8013" y="16821"/>
                </a:lnTo>
                <a:lnTo>
                  <a:pt x="8013" y="21600"/>
                </a:lnTo>
                <a:lnTo>
                  <a:pt x="7170" y="21600"/>
                </a:lnTo>
                <a:lnTo>
                  <a:pt x="7170" y="17129"/>
                </a:lnTo>
                <a:lnTo>
                  <a:pt x="3657" y="14107"/>
                </a:lnTo>
                <a:lnTo>
                  <a:pt x="2994" y="14678"/>
                </a:lnTo>
                <a:lnTo>
                  <a:pt x="5378" y="16728"/>
                </a:lnTo>
                <a:lnTo>
                  <a:pt x="4786" y="17237"/>
                </a:lnTo>
                <a:lnTo>
                  <a:pt x="1793" y="14662"/>
                </a:lnTo>
                <a:lnTo>
                  <a:pt x="1793" y="10268"/>
                </a:lnTo>
                <a:lnTo>
                  <a:pt x="860" y="10268"/>
                </a:lnTo>
                <a:lnTo>
                  <a:pt x="860" y="15603"/>
                </a:lnTo>
                <a:lnTo>
                  <a:pt x="4428" y="18671"/>
                </a:lnTo>
                <a:lnTo>
                  <a:pt x="4428" y="21600"/>
                </a:lnTo>
                <a:lnTo>
                  <a:pt x="3585" y="21600"/>
                </a:lnTo>
                <a:lnTo>
                  <a:pt x="3585" y="18979"/>
                </a:lnTo>
                <a:close/>
                <a:moveTo>
                  <a:pt x="17961" y="13074"/>
                </a:moveTo>
                <a:lnTo>
                  <a:pt x="13605" y="16821"/>
                </a:lnTo>
                <a:lnTo>
                  <a:pt x="13605" y="21600"/>
                </a:lnTo>
                <a:lnTo>
                  <a:pt x="14448" y="21600"/>
                </a:lnTo>
                <a:lnTo>
                  <a:pt x="14448" y="17129"/>
                </a:lnTo>
                <a:lnTo>
                  <a:pt x="17961" y="14107"/>
                </a:lnTo>
                <a:lnTo>
                  <a:pt x="18624" y="14678"/>
                </a:lnTo>
                <a:lnTo>
                  <a:pt x="16240" y="16728"/>
                </a:lnTo>
                <a:lnTo>
                  <a:pt x="16832" y="17237"/>
                </a:lnTo>
                <a:lnTo>
                  <a:pt x="19825" y="14662"/>
                </a:lnTo>
                <a:lnTo>
                  <a:pt x="19825" y="10268"/>
                </a:lnTo>
                <a:lnTo>
                  <a:pt x="20758" y="10268"/>
                </a:lnTo>
                <a:lnTo>
                  <a:pt x="20758" y="15603"/>
                </a:lnTo>
                <a:lnTo>
                  <a:pt x="17190" y="18671"/>
                </a:lnTo>
                <a:lnTo>
                  <a:pt x="17190" y="21600"/>
                </a:lnTo>
                <a:lnTo>
                  <a:pt x="18033" y="21600"/>
                </a:lnTo>
                <a:lnTo>
                  <a:pt x="18033" y="18979"/>
                </a:lnTo>
                <a:lnTo>
                  <a:pt x="21600" y="15896"/>
                </a:lnTo>
                <a:lnTo>
                  <a:pt x="21600" y="9543"/>
                </a:lnTo>
                <a:lnTo>
                  <a:pt x="18983" y="9543"/>
                </a:lnTo>
                <a:lnTo>
                  <a:pt x="18983" y="13953"/>
                </a:lnTo>
                <a:lnTo>
                  <a:pt x="17961" y="13074"/>
                </a:lnTo>
                <a:close/>
                <a:moveTo>
                  <a:pt x="16240" y="9035"/>
                </a:moveTo>
                <a:lnTo>
                  <a:pt x="5378" y="9035"/>
                </a:lnTo>
                <a:lnTo>
                  <a:pt x="5378" y="5535"/>
                </a:lnTo>
                <a:lnTo>
                  <a:pt x="16240" y="5535"/>
                </a:lnTo>
                <a:lnTo>
                  <a:pt x="16240" y="9035"/>
                </a:lnTo>
                <a:close/>
                <a:moveTo>
                  <a:pt x="15398" y="6260"/>
                </a:moveTo>
                <a:lnTo>
                  <a:pt x="6220" y="6260"/>
                </a:lnTo>
                <a:lnTo>
                  <a:pt x="6220" y="8310"/>
                </a:lnTo>
                <a:lnTo>
                  <a:pt x="15398" y="8310"/>
                </a:lnTo>
                <a:lnTo>
                  <a:pt x="15398" y="6260"/>
                </a:lnTo>
                <a:close/>
                <a:moveTo>
                  <a:pt x="13856" y="7740"/>
                </a:moveTo>
                <a:cubicBezTo>
                  <a:pt x="14143" y="7740"/>
                  <a:pt x="14394" y="7539"/>
                  <a:pt x="14394" y="7277"/>
                </a:cubicBezTo>
                <a:cubicBezTo>
                  <a:pt x="14394" y="7030"/>
                  <a:pt x="14143" y="6830"/>
                  <a:pt x="13856" y="6830"/>
                </a:cubicBezTo>
                <a:cubicBezTo>
                  <a:pt x="13552" y="6830"/>
                  <a:pt x="13319" y="7030"/>
                  <a:pt x="13319" y="7277"/>
                </a:cubicBezTo>
                <a:cubicBezTo>
                  <a:pt x="13319" y="7539"/>
                  <a:pt x="13552" y="7740"/>
                  <a:pt x="13856" y="7740"/>
                </a:cubicBezTo>
                <a:close/>
                <a:moveTo>
                  <a:pt x="5378" y="9543"/>
                </a:moveTo>
                <a:lnTo>
                  <a:pt x="16240" y="9543"/>
                </a:lnTo>
                <a:lnTo>
                  <a:pt x="16240" y="13028"/>
                </a:lnTo>
                <a:lnTo>
                  <a:pt x="5378" y="13028"/>
                </a:lnTo>
                <a:lnTo>
                  <a:pt x="5378" y="9543"/>
                </a:lnTo>
                <a:close/>
                <a:moveTo>
                  <a:pt x="6220" y="12303"/>
                </a:moveTo>
                <a:lnTo>
                  <a:pt x="15398" y="12303"/>
                </a:lnTo>
                <a:lnTo>
                  <a:pt x="15398" y="10268"/>
                </a:lnTo>
                <a:lnTo>
                  <a:pt x="6220" y="10268"/>
                </a:lnTo>
                <a:lnTo>
                  <a:pt x="6220" y="12303"/>
                </a:lnTo>
                <a:close/>
                <a:moveTo>
                  <a:pt x="13856" y="10823"/>
                </a:moveTo>
                <a:cubicBezTo>
                  <a:pt x="13552" y="10823"/>
                  <a:pt x="13319" y="11024"/>
                  <a:pt x="13319" y="11286"/>
                </a:cubicBezTo>
                <a:cubicBezTo>
                  <a:pt x="13319" y="11532"/>
                  <a:pt x="13552" y="11748"/>
                  <a:pt x="13856" y="11748"/>
                </a:cubicBezTo>
                <a:cubicBezTo>
                  <a:pt x="14143" y="11748"/>
                  <a:pt x="14394" y="11532"/>
                  <a:pt x="14394" y="11286"/>
                </a:cubicBezTo>
                <a:cubicBezTo>
                  <a:pt x="14394" y="11024"/>
                  <a:pt x="14143" y="10823"/>
                  <a:pt x="13856" y="10823"/>
                </a:cubicBezTo>
                <a:close/>
                <a:moveTo>
                  <a:pt x="16240" y="5026"/>
                </a:moveTo>
                <a:lnTo>
                  <a:pt x="11275" y="5026"/>
                </a:lnTo>
                <a:lnTo>
                  <a:pt x="11275" y="4672"/>
                </a:lnTo>
                <a:cubicBezTo>
                  <a:pt x="11275" y="4440"/>
                  <a:pt x="11078" y="4255"/>
                  <a:pt x="10809" y="4255"/>
                </a:cubicBezTo>
                <a:cubicBezTo>
                  <a:pt x="10683" y="4255"/>
                  <a:pt x="10558" y="4301"/>
                  <a:pt x="10468" y="4379"/>
                </a:cubicBezTo>
                <a:cubicBezTo>
                  <a:pt x="10379" y="4456"/>
                  <a:pt x="10343" y="4564"/>
                  <a:pt x="10343" y="4672"/>
                </a:cubicBezTo>
                <a:lnTo>
                  <a:pt x="10343" y="5026"/>
                </a:lnTo>
                <a:lnTo>
                  <a:pt x="5378" y="5026"/>
                </a:lnTo>
                <a:lnTo>
                  <a:pt x="5378" y="4672"/>
                </a:lnTo>
                <a:cubicBezTo>
                  <a:pt x="5378" y="3423"/>
                  <a:pt x="5951" y="2251"/>
                  <a:pt x="6973" y="1357"/>
                </a:cubicBezTo>
                <a:cubicBezTo>
                  <a:pt x="7995" y="478"/>
                  <a:pt x="9357" y="0"/>
                  <a:pt x="10791" y="0"/>
                </a:cubicBezTo>
                <a:lnTo>
                  <a:pt x="10809" y="0"/>
                </a:lnTo>
                <a:cubicBezTo>
                  <a:pt x="13802" y="0"/>
                  <a:pt x="16240" y="2097"/>
                  <a:pt x="16240" y="4672"/>
                </a:cubicBezTo>
                <a:lnTo>
                  <a:pt x="16240" y="5026"/>
                </a:lnTo>
                <a:close/>
                <a:moveTo>
                  <a:pt x="10809" y="725"/>
                </a:moveTo>
                <a:lnTo>
                  <a:pt x="10791" y="725"/>
                </a:lnTo>
                <a:cubicBezTo>
                  <a:pt x="9590" y="725"/>
                  <a:pt x="8443" y="1125"/>
                  <a:pt x="7564" y="1881"/>
                </a:cubicBezTo>
                <a:cubicBezTo>
                  <a:pt x="6794" y="2528"/>
                  <a:pt x="6346" y="3392"/>
                  <a:pt x="6238" y="4301"/>
                </a:cubicBezTo>
                <a:lnTo>
                  <a:pt x="9554" y="4301"/>
                </a:lnTo>
                <a:cubicBezTo>
                  <a:pt x="9626" y="4147"/>
                  <a:pt x="9733" y="3993"/>
                  <a:pt x="9877" y="3870"/>
                </a:cubicBezTo>
                <a:cubicBezTo>
                  <a:pt x="10128" y="3654"/>
                  <a:pt x="10450" y="3531"/>
                  <a:pt x="10809" y="3531"/>
                </a:cubicBezTo>
                <a:cubicBezTo>
                  <a:pt x="11185" y="3531"/>
                  <a:pt x="11526" y="3669"/>
                  <a:pt x="11777" y="3901"/>
                </a:cubicBezTo>
                <a:lnTo>
                  <a:pt x="14233" y="2960"/>
                </a:lnTo>
                <a:lnTo>
                  <a:pt x="14573" y="3623"/>
                </a:lnTo>
                <a:lnTo>
                  <a:pt x="12799" y="4301"/>
                </a:lnTo>
                <a:lnTo>
                  <a:pt x="15380" y="4301"/>
                </a:lnTo>
                <a:cubicBezTo>
                  <a:pt x="15165" y="2297"/>
                  <a:pt x="13193" y="725"/>
                  <a:pt x="10809" y="725"/>
                </a:cubicBezTo>
                <a:close/>
                <a:moveTo>
                  <a:pt x="11741" y="1542"/>
                </a:moveTo>
                <a:cubicBezTo>
                  <a:pt x="11436" y="1465"/>
                  <a:pt x="11132" y="1434"/>
                  <a:pt x="10809" y="1434"/>
                </a:cubicBezTo>
                <a:cubicBezTo>
                  <a:pt x="10791" y="1434"/>
                  <a:pt x="10773" y="1434"/>
                  <a:pt x="10755" y="1434"/>
                </a:cubicBezTo>
                <a:cubicBezTo>
                  <a:pt x="10719" y="1434"/>
                  <a:pt x="10701" y="1434"/>
                  <a:pt x="10683" y="1434"/>
                </a:cubicBezTo>
                <a:cubicBezTo>
                  <a:pt x="10666" y="1434"/>
                  <a:pt x="10648" y="1434"/>
                  <a:pt x="10630" y="1434"/>
                </a:cubicBezTo>
                <a:cubicBezTo>
                  <a:pt x="10612" y="1434"/>
                  <a:pt x="10594" y="1434"/>
                  <a:pt x="10576" y="1449"/>
                </a:cubicBezTo>
                <a:cubicBezTo>
                  <a:pt x="10558" y="1449"/>
                  <a:pt x="10540" y="1449"/>
                  <a:pt x="10522" y="1449"/>
                </a:cubicBezTo>
                <a:cubicBezTo>
                  <a:pt x="10504" y="1449"/>
                  <a:pt x="10486" y="1449"/>
                  <a:pt x="10468" y="1449"/>
                </a:cubicBezTo>
                <a:cubicBezTo>
                  <a:pt x="10450" y="1449"/>
                  <a:pt x="10433" y="1449"/>
                  <a:pt x="10433" y="1449"/>
                </a:cubicBezTo>
                <a:cubicBezTo>
                  <a:pt x="10397" y="1449"/>
                  <a:pt x="10379" y="1449"/>
                  <a:pt x="10361" y="1465"/>
                </a:cubicBezTo>
                <a:cubicBezTo>
                  <a:pt x="10343" y="1465"/>
                  <a:pt x="10325" y="1465"/>
                  <a:pt x="10325" y="1465"/>
                </a:cubicBezTo>
                <a:cubicBezTo>
                  <a:pt x="10289" y="1465"/>
                  <a:pt x="10271" y="1465"/>
                  <a:pt x="10235" y="1465"/>
                </a:cubicBezTo>
                <a:cubicBezTo>
                  <a:pt x="10235" y="1480"/>
                  <a:pt x="10217" y="1480"/>
                  <a:pt x="10200" y="1480"/>
                </a:cubicBezTo>
                <a:cubicBezTo>
                  <a:pt x="10182" y="1480"/>
                  <a:pt x="10164" y="1480"/>
                  <a:pt x="10128" y="1480"/>
                </a:cubicBezTo>
                <a:cubicBezTo>
                  <a:pt x="10110" y="1496"/>
                  <a:pt x="10092" y="1496"/>
                  <a:pt x="10074" y="1496"/>
                </a:cubicBezTo>
                <a:cubicBezTo>
                  <a:pt x="10056" y="1496"/>
                  <a:pt x="10038" y="1496"/>
                  <a:pt x="10020" y="1511"/>
                </a:cubicBezTo>
                <a:cubicBezTo>
                  <a:pt x="10020" y="1511"/>
                  <a:pt x="10002" y="1511"/>
                  <a:pt x="9984" y="1511"/>
                </a:cubicBezTo>
                <a:cubicBezTo>
                  <a:pt x="9966" y="1526"/>
                  <a:pt x="9949" y="1526"/>
                  <a:pt x="9913" y="1526"/>
                </a:cubicBezTo>
                <a:lnTo>
                  <a:pt x="9895" y="1526"/>
                </a:lnTo>
                <a:cubicBezTo>
                  <a:pt x="9859" y="1542"/>
                  <a:pt x="9841" y="1542"/>
                  <a:pt x="9823" y="1557"/>
                </a:cubicBezTo>
                <a:cubicBezTo>
                  <a:pt x="9787" y="1557"/>
                  <a:pt x="9769" y="1557"/>
                  <a:pt x="9751" y="1573"/>
                </a:cubicBezTo>
                <a:cubicBezTo>
                  <a:pt x="9733" y="1573"/>
                  <a:pt x="9733" y="1573"/>
                  <a:pt x="9716" y="1573"/>
                </a:cubicBezTo>
                <a:cubicBezTo>
                  <a:pt x="9698" y="1588"/>
                  <a:pt x="9662" y="1588"/>
                  <a:pt x="9644" y="1588"/>
                </a:cubicBezTo>
                <a:cubicBezTo>
                  <a:pt x="9626" y="1603"/>
                  <a:pt x="9626" y="1603"/>
                  <a:pt x="9608" y="1603"/>
                </a:cubicBezTo>
                <a:cubicBezTo>
                  <a:pt x="9590" y="1603"/>
                  <a:pt x="9572" y="1619"/>
                  <a:pt x="9554" y="1619"/>
                </a:cubicBezTo>
                <a:cubicBezTo>
                  <a:pt x="9536" y="1634"/>
                  <a:pt x="9518" y="1634"/>
                  <a:pt x="9500" y="1634"/>
                </a:cubicBezTo>
                <a:cubicBezTo>
                  <a:pt x="9482" y="1634"/>
                  <a:pt x="9465" y="1650"/>
                  <a:pt x="9447" y="1650"/>
                </a:cubicBezTo>
                <a:cubicBezTo>
                  <a:pt x="9447" y="1665"/>
                  <a:pt x="9429" y="1665"/>
                  <a:pt x="9411" y="1665"/>
                </a:cubicBezTo>
                <a:cubicBezTo>
                  <a:pt x="9393" y="1681"/>
                  <a:pt x="9375" y="1681"/>
                  <a:pt x="9357" y="1681"/>
                </a:cubicBezTo>
                <a:cubicBezTo>
                  <a:pt x="9339" y="1696"/>
                  <a:pt x="9321" y="1696"/>
                  <a:pt x="9303" y="1711"/>
                </a:cubicBezTo>
                <a:cubicBezTo>
                  <a:pt x="9285" y="1711"/>
                  <a:pt x="9267" y="1727"/>
                  <a:pt x="9249" y="1727"/>
                </a:cubicBezTo>
                <a:cubicBezTo>
                  <a:pt x="9232" y="1727"/>
                  <a:pt x="9232" y="1742"/>
                  <a:pt x="9214" y="1742"/>
                </a:cubicBezTo>
                <a:cubicBezTo>
                  <a:pt x="9196" y="1742"/>
                  <a:pt x="9178" y="1758"/>
                  <a:pt x="9160" y="1758"/>
                </a:cubicBezTo>
                <a:cubicBezTo>
                  <a:pt x="9142" y="1773"/>
                  <a:pt x="9124" y="1773"/>
                  <a:pt x="9106" y="1788"/>
                </a:cubicBezTo>
                <a:cubicBezTo>
                  <a:pt x="9106" y="1788"/>
                  <a:pt x="9088" y="1788"/>
                  <a:pt x="9070" y="1804"/>
                </a:cubicBezTo>
                <a:cubicBezTo>
                  <a:pt x="9052" y="1804"/>
                  <a:pt x="9034" y="1819"/>
                  <a:pt x="9016" y="1819"/>
                </a:cubicBezTo>
                <a:cubicBezTo>
                  <a:pt x="9016" y="1835"/>
                  <a:pt x="8999" y="1835"/>
                  <a:pt x="8999" y="1835"/>
                </a:cubicBezTo>
                <a:cubicBezTo>
                  <a:pt x="8963" y="1850"/>
                  <a:pt x="8945" y="1866"/>
                  <a:pt x="8927" y="1866"/>
                </a:cubicBezTo>
                <a:cubicBezTo>
                  <a:pt x="8909" y="1881"/>
                  <a:pt x="8891" y="1881"/>
                  <a:pt x="8873" y="1896"/>
                </a:cubicBezTo>
                <a:cubicBezTo>
                  <a:pt x="8873" y="1896"/>
                  <a:pt x="8855" y="1912"/>
                  <a:pt x="8837" y="1912"/>
                </a:cubicBezTo>
                <a:cubicBezTo>
                  <a:pt x="8819" y="1927"/>
                  <a:pt x="8801" y="1927"/>
                  <a:pt x="8783" y="1943"/>
                </a:cubicBezTo>
                <a:cubicBezTo>
                  <a:pt x="8783" y="1958"/>
                  <a:pt x="8765" y="1958"/>
                  <a:pt x="8748" y="1973"/>
                </a:cubicBezTo>
                <a:cubicBezTo>
                  <a:pt x="8730" y="1973"/>
                  <a:pt x="8730" y="1973"/>
                  <a:pt x="8712" y="1989"/>
                </a:cubicBezTo>
                <a:cubicBezTo>
                  <a:pt x="8676" y="2020"/>
                  <a:pt x="8622" y="2035"/>
                  <a:pt x="8568" y="2066"/>
                </a:cubicBezTo>
                <a:cubicBezTo>
                  <a:pt x="8568" y="2081"/>
                  <a:pt x="8550" y="2081"/>
                  <a:pt x="8550" y="2081"/>
                </a:cubicBezTo>
                <a:cubicBezTo>
                  <a:pt x="8497" y="2112"/>
                  <a:pt x="8461" y="2143"/>
                  <a:pt x="8407" y="2189"/>
                </a:cubicBezTo>
                <a:cubicBezTo>
                  <a:pt x="8389" y="2189"/>
                  <a:pt x="8389" y="2205"/>
                  <a:pt x="8371" y="2205"/>
                </a:cubicBezTo>
                <a:cubicBezTo>
                  <a:pt x="8353" y="2220"/>
                  <a:pt x="8335" y="2236"/>
                  <a:pt x="8317" y="2251"/>
                </a:cubicBezTo>
                <a:cubicBezTo>
                  <a:pt x="8192" y="2343"/>
                  <a:pt x="8066" y="2451"/>
                  <a:pt x="7959" y="2575"/>
                </a:cubicBezTo>
                <a:cubicBezTo>
                  <a:pt x="7905" y="2621"/>
                  <a:pt x="7869" y="2667"/>
                  <a:pt x="7815" y="2713"/>
                </a:cubicBezTo>
                <a:cubicBezTo>
                  <a:pt x="7887" y="2667"/>
                  <a:pt x="7959" y="2621"/>
                  <a:pt x="8031" y="2590"/>
                </a:cubicBezTo>
                <a:cubicBezTo>
                  <a:pt x="8048" y="2575"/>
                  <a:pt x="8084" y="2559"/>
                  <a:pt x="8102" y="2544"/>
                </a:cubicBezTo>
                <a:cubicBezTo>
                  <a:pt x="8102" y="2544"/>
                  <a:pt x="8102" y="2544"/>
                  <a:pt x="8120" y="2544"/>
                </a:cubicBezTo>
                <a:cubicBezTo>
                  <a:pt x="8156" y="2513"/>
                  <a:pt x="8210" y="2498"/>
                  <a:pt x="8246" y="2482"/>
                </a:cubicBezTo>
                <a:cubicBezTo>
                  <a:pt x="8281" y="2467"/>
                  <a:pt x="8317" y="2451"/>
                  <a:pt x="8335" y="2436"/>
                </a:cubicBezTo>
                <a:cubicBezTo>
                  <a:pt x="8353" y="2436"/>
                  <a:pt x="8353" y="2436"/>
                  <a:pt x="8353" y="2436"/>
                </a:cubicBezTo>
                <a:lnTo>
                  <a:pt x="8371" y="2421"/>
                </a:lnTo>
                <a:cubicBezTo>
                  <a:pt x="8389" y="2421"/>
                  <a:pt x="8389" y="2421"/>
                  <a:pt x="8407" y="2405"/>
                </a:cubicBezTo>
                <a:cubicBezTo>
                  <a:pt x="8425" y="2405"/>
                  <a:pt x="8425" y="2405"/>
                  <a:pt x="8443" y="2405"/>
                </a:cubicBezTo>
                <a:lnTo>
                  <a:pt x="8461" y="2390"/>
                </a:lnTo>
                <a:cubicBezTo>
                  <a:pt x="8515" y="2374"/>
                  <a:pt x="8568" y="2359"/>
                  <a:pt x="8604" y="2343"/>
                </a:cubicBezTo>
                <a:cubicBezTo>
                  <a:pt x="8622" y="2343"/>
                  <a:pt x="8622" y="2343"/>
                  <a:pt x="8622" y="2343"/>
                </a:cubicBezTo>
                <a:cubicBezTo>
                  <a:pt x="8640" y="2343"/>
                  <a:pt x="8640" y="2328"/>
                  <a:pt x="8658" y="2328"/>
                </a:cubicBezTo>
                <a:lnTo>
                  <a:pt x="8676" y="2328"/>
                </a:lnTo>
                <a:cubicBezTo>
                  <a:pt x="8694" y="2328"/>
                  <a:pt x="8694" y="2313"/>
                  <a:pt x="8712" y="2313"/>
                </a:cubicBezTo>
                <a:lnTo>
                  <a:pt x="8730" y="2313"/>
                </a:lnTo>
                <a:cubicBezTo>
                  <a:pt x="8748" y="2313"/>
                  <a:pt x="8748" y="2297"/>
                  <a:pt x="8765" y="2297"/>
                </a:cubicBezTo>
                <a:lnTo>
                  <a:pt x="8783" y="2297"/>
                </a:lnTo>
                <a:cubicBezTo>
                  <a:pt x="8801" y="2297"/>
                  <a:pt x="8819" y="2282"/>
                  <a:pt x="8837" y="2282"/>
                </a:cubicBezTo>
                <a:cubicBezTo>
                  <a:pt x="8855" y="2282"/>
                  <a:pt x="8873" y="2282"/>
                  <a:pt x="8891" y="2266"/>
                </a:cubicBezTo>
                <a:cubicBezTo>
                  <a:pt x="8891" y="2266"/>
                  <a:pt x="8891" y="2266"/>
                  <a:pt x="8909" y="2266"/>
                </a:cubicBezTo>
                <a:cubicBezTo>
                  <a:pt x="8927" y="2266"/>
                  <a:pt x="8963" y="2251"/>
                  <a:pt x="8999" y="2251"/>
                </a:cubicBezTo>
                <a:lnTo>
                  <a:pt x="9016" y="2251"/>
                </a:lnTo>
                <a:cubicBezTo>
                  <a:pt x="9034" y="2251"/>
                  <a:pt x="9052" y="2251"/>
                  <a:pt x="9052" y="2236"/>
                </a:cubicBezTo>
                <a:cubicBezTo>
                  <a:pt x="9070" y="2236"/>
                  <a:pt x="9070" y="2236"/>
                  <a:pt x="9070" y="2236"/>
                </a:cubicBezTo>
                <a:cubicBezTo>
                  <a:pt x="9088" y="2236"/>
                  <a:pt x="9088" y="2236"/>
                  <a:pt x="9106" y="2236"/>
                </a:cubicBezTo>
                <a:cubicBezTo>
                  <a:pt x="9124" y="2236"/>
                  <a:pt x="9124" y="2236"/>
                  <a:pt x="9142" y="2236"/>
                </a:cubicBezTo>
                <a:cubicBezTo>
                  <a:pt x="9142" y="2236"/>
                  <a:pt x="9142" y="2236"/>
                  <a:pt x="9160" y="2236"/>
                </a:cubicBezTo>
                <a:cubicBezTo>
                  <a:pt x="9178" y="2220"/>
                  <a:pt x="9178" y="2220"/>
                  <a:pt x="9196" y="2220"/>
                </a:cubicBezTo>
                <a:lnTo>
                  <a:pt x="9214" y="2220"/>
                </a:lnTo>
                <a:cubicBezTo>
                  <a:pt x="9232" y="2220"/>
                  <a:pt x="9232" y="2220"/>
                  <a:pt x="9249" y="2220"/>
                </a:cubicBezTo>
                <a:lnTo>
                  <a:pt x="9267" y="2220"/>
                </a:lnTo>
                <a:cubicBezTo>
                  <a:pt x="9285" y="2220"/>
                  <a:pt x="9303" y="2220"/>
                  <a:pt x="9303" y="2220"/>
                </a:cubicBezTo>
                <a:cubicBezTo>
                  <a:pt x="9321" y="2220"/>
                  <a:pt x="9321" y="2220"/>
                  <a:pt x="9339" y="2220"/>
                </a:cubicBezTo>
                <a:cubicBezTo>
                  <a:pt x="9357" y="2205"/>
                  <a:pt x="9357" y="2205"/>
                  <a:pt x="9375" y="2205"/>
                </a:cubicBezTo>
                <a:lnTo>
                  <a:pt x="9393" y="2205"/>
                </a:lnTo>
                <a:cubicBezTo>
                  <a:pt x="9411" y="2205"/>
                  <a:pt x="9411" y="2205"/>
                  <a:pt x="9429" y="2205"/>
                </a:cubicBezTo>
                <a:cubicBezTo>
                  <a:pt x="9447" y="2205"/>
                  <a:pt x="9465" y="2205"/>
                  <a:pt x="9482" y="2205"/>
                </a:cubicBezTo>
                <a:cubicBezTo>
                  <a:pt x="9500" y="2205"/>
                  <a:pt x="9518" y="2205"/>
                  <a:pt x="9536" y="2205"/>
                </a:cubicBezTo>
                <a:lnTo>
                  <a:pt x="9554" y="2205"/>
                </a:lnTo>
                <a:cubicBezTo>
                  <a:pt x="9877" y="2205"/>
                  <a:pt x="10200" y="2251"/>
                  <a:pt x="10504" y="2343"/>
                </a:cubicBezTo>
                <a:cubicBezTo>
                  <a:pt x="11060" y="2513"/>
                  <a:pt x="11544" y="2837"/>
                  <a:pt x="11884" y="3238"/>
                </a:cubicBezTo>
                <a:lnTo>
                  <a:pt x="13659" y="2559"/>
                </a:lnTo>
                <a:cubicBezTo>
                  <a:pt x="13157" y="2066"/>
                  <a:pt x="12494" y="1696"/>
                  <a:pt x="11741" y="154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6" name="Shape"/>
          <p:cNvSpPr/>
          <p:nvPr/>
        </p:nvSpPr>
        <p:spPr>
          <a:xfrm>
            <a:off x="21791703" y="6472755"/>
            <a:ext cx="1047480" cy="1235643"/>
          </a:xfrm>
          <a:custGeom>
            <a:avLst/>
            <a:gdLst/>
            <a:ahLst/>
            <a:cxnLst>
              <a:cxn ang="0">
                <a:pos x="wd2" y="hd2"/>
              </a:cxn>
              <a:cxn ang="5400000">
                <a:pos x="wd2" y="hd2"/>
              </a:cxn>
              <a:cxn ang="10800000">
                <a:pos x="wd2" y="hd2"/>
              </a:cxn>
              <a:cxn ang="16200000">
                <a:pos x="wd2" y="hd2"/>
              </a:cxn>
            </a:cxnLst>
            <a:rect l="0" t="0" r="r" b="b"/>
            <a:pathLst>
              <a:path w="21600" h="21600" extrusionOk="0">
                <a:moveTo>
                  <a:pt x="3585" y="19016"/>
                </a:moveTo>
                <a:lnTo>
                  <a:pt x="0" y="15976"/>
                </a:lnTo>
                <a:lnTo>
                  <a:pt x="0" y="9713"/>
                </a:lnTo>
                <a:lnTo>
                  <a:pt x="2635" y="9713"/>
                </a:lnTo>
                <a:lnTo>
                  <a:pt x="2635" y="14061"/>
                </a:lnTo>
                <a:lnTo>
                  <a:pt x="3639" y="13194"/>
                </a:lnTo>
                <a:lnTo>
                  <a:pt x="7995" y="16888"/>
                </a:lnTo>
                <a:lnTo>
                  <a:pt x="7995" y="21600"/>
                </a:lnTo>
                <a:lnTo>
                  <a:pt x="7152" y="21600"/>
                </a:lnTo>
                <a:lnTo>
                  <a:pt x="7152" y="17192"/>
                </a:lnTo>
                <a:lnTo>
                  <a:pt x="3639" y="14213"/>
                </a:lnTo>
                <a:lnTo>
                  <a:pt x="2994" y="14775"/>
                </a:lnTo>
                <a:lnTo>
                  <a:pt x="5378" y="16797"/>
                </a:lnTo>
                <a:lnTo>
                  <a:pt x="4768" y="17298"/>
                </a:lnTo>
                <a:lnTo>
                  <a:pt x="1793" y="14760"/>
                </a:lnTo>
                <a:lnTo>
                  <a:pt x="1793" y="10428"/>
                </a:lnTo>
                <a:lnTo>
                  <a:pt x="842" y="10428"/>
                </a:lnTo>
                <a:lnTo>
                  <a:pt x="842" y="15687"/>
                </a:lnTo>
                <a:lnTo>
                  <a:pt x="4428" y="18712"/>
                </a:lnTo>
                <a:lnTo>
                  <a:pt x="4428" y="21600"/>
                </a:lnTo>
                <a:lnTo>
                  <a:pt x="3585" y="21600"/>
                </a:lnTo>
                <a:lnTo>
                  <a:pt x="3585" y="19016"/>
                </a:lnTo>
                <a:close/>
                <a:moveTo>
                  <a:pt x="17961" y="13194"/>
                </a:moveTo>
                <a:lnTo>
                  <a:pt x="13605" y="16888"/>
                </a:lnTo>
                <a:lnTo>
                  <a:pt x="13605" y="21600"/>
                </a:lnTo>
                <a:lnTo>
                  <a:pt x="14448" y="21600"/>
                </a:lnTo>
                <a:lnTo>
                  <a:pt x="14448" y="17192"/>
                </a:lnTo>
                <a:lnTo>
                  <a:pt x="17961" y="14213"/>
                </a:lnTo>
                <a:lnTo>
                  <a:pt x="18606" y="14775"/>
                </a:lnTo>
                <a:lnTo>
                  <a:pt x="16222" y="16797"/>
                </a:lnTo>
                <a:lnTo>
                  <a:pt x="16814"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lnTo>
                  <a:pt x="18965" y="14061"/>
                </a:lnTo>
                <a:lnTo>
                  <a:pt x="17961" y="13194"/>
                </a:lnTo>
                <a:close/>
                <a:moveTo>
                  <a:pt x="10791" y="0"/>
                </a:moveTo>
                <a:lnTo>
                  <a:pt x="11024" y="122"/>
                </a:lnTo>
                <a:cubicBezTo>
                  <a:pt x="11042" y="137"/>
                  <a:pt x="13641" y="1474"/>
                  <a:pt x="17208" y="1277"/>
                </a:cubicBezTo>
                <a:lnTo>
                  <a:pt x="17656" y="1262"/>
                </a:lnTo>
                <a:lnTo>
                  <a:pt x="17656" y="7631"/>
                </a:lnTo>
                <a:cubicBezTo>
                  <a:pt x="17656" y="12434"/>
                  <a:pt x="11203" y="14273"/>
                  <a:pt x="10934" y="14349"/>
                </a:cubicBezTo>
                <a:lnTo>
                  <a:pt x="10791" y="14380"/>
                </a:lnTo>
                <a:lnTo>
                  <a:pt x="10666" y="14349"/>
                </a:lnTo>
                <a:cubicBezTo>
                  <a:pt x="10397" y="14273"/>
                  <a:pt x="3944" y="12434"/>
                  <a:pt x="3944" y="7631"/>
                </a:cubicBezTo>
                <a:lnTo>
                  <a:pt x="3944" y="1262"/>
                </a:lnTo>
                <a:lnTo>
                  <a:pt x="4392" y="1277"/>
                </a:lnTo>
                <a:cubicBezTo>
                  <a:pt x="7941" y="1474"/>
                  <a:pt x="10558" y="137"/>
                  <a:pt x="10576" y="122"/>
                </a:cubicBezTo>
                <a:lnTo>
                  <a:pt x="10791" y="0"/>
                </a:lnTo>
                <a:close/>
                <a:moveTo>
                  <a:pt x="10791" y="836"/>
                </a:moveTo>
                <a:cubicBezTo>
                  <a:pt x="10092" y="1170"/>
                  <a:pt x="7815" y="2067"/>
                  <a:pt x="4786" y="2022"/>
                </a:cubicBezTo>
                <a:lnTo>
                  <a:pt x="4786" y="7631"/>
                </a:lnTo>
                <a:cubicBezTo>
                  <a:pt x="4786" y="11568"/>
                  <a:pt x="9913" y="13346"/>
                  <a:pt x="10791" y="13635"/>
                </a:cubicBezTo>
                <a:cubicBezTo>
                  <a:pt x="11687" y="13346"/>
                  <a:pt x="16814" y="11552"/>
                  <a:pt x="16814" y="7631"/>
                </a:cubicBezTo>
                <a:lnTo>
                  <a:pt x="16814" y="2022"/>
                </a:lnTo>
                <a:cubicBezTo>
                  <a:pt x="13767" y="2082"/>
                  <a:pt x="11508" y="1170"/>
                  <a:pt x="10791" y="836"/>
                </a:cubicBezTo>
                <a:close/>
                <a:moveTo>
                  <a:pt x="6686" y="7783"/>
                </a:moveTo>
                <a:lnTo>
                  <a:pt x="7923" y="6734"/>
                </a:lnTo>
                <a:lnTo>
                  <a:pt x="6686" y="5670"/>
                </a:lnTo>
                <a:cubicBezTo>
                  <a:pt x="5880" y="5001"/>
                  <a:pt x="5880" y="3907"/>
                  <a:pt x="6668" y="3238"/>
                </a:cubicBezTo>
                <a:cubicBezTo>
                  <a:pt x="7439" y="2584"/>
                  <a:pt x="8783" y="2584"/>
                  <a:pt x="9554" y="3238"/>
                </a:cubicBezTo>
                <a:lnTo>
                  <a:pt x="10791" y="4287"/>
                </a:lnTo>
                <a:lnTo>
                  <a:pt x="12046" y="3238"/>
                </a:lnTo>
                <a:cubicBezTo>
                  <a:pt x="12835" y="2569"/>
                  <a:pt x="14125" y="2554"/>
                  <a:pt x="14914" y="3238"/>
                </a:cubicBezTo>
                <a:cubicBezTo>
                  <a:pt x="15720" y="3907"/>
                  <a:pt x="15720" y="5001"/>
                  <a:pt x="14914" y="5670"/>
                </a:cubicBezTo>
                <a:lnTo>
                  <a:pt x="13677" y="6734"/>
                </a:lnTo>
                <a:lnTo>
                  <a:pt x="14914" y="7783"/>
                </a:lnTo>
                <a:cubicBezTo>
                  <a:pt x="15720" y="8452"/>
                  <a:pt x="15720" y="9546"/>
                  <a:pt x="14914" y="10215"/>
                </a:cubicBezTo>
                <a:cubicBezTo>
                  <a:pt x="14520" y="10564"/>
                  <a:pt x="14000" y="10732"/>
                  <a:pt x="13480" y="10732"/>
                </a:cubicBezTo>
                <a:cubicBezTo>
                  <a:pt x="12960" y="10732"/>
                  <a:pt x="12440" y="10564"/>
                  <a:pt x="12046" y="10215"/>
                </a:cubicBezTo>
                <a:lnTo>
                  <a:pt x="10791" y="9166"/>
                </a:lnTo>
                <a:lnTo>
                  <a:pt x="9554" y="10215"/>
                </a:lnTo>
                <a:cubicBezTo>
                  <a:pt x="9160" y="10564"/>
                  <a:pt x="8640" y="10732"/>
                  <a:pt x="8120" y="10732"/>
                </a:cubicBezTo>
                <a:cubicBezTo>
                  <a:pt x="7600" y="10732"/>
                  <a:pt x="7080" y="10564"/>
                  <a:pt x="6686" y="10215"/>
                </a:cubicBezTo>
                <a:cubicBezTo>
                  <a:pt x="5880" y="9546"/>
                  <a:pt x="5880" y="8452"/>
                  <a:pt x="6686" y="7783"/>
                </a:cubicBezTo>
                <a:close/>
                <a:moveTo>
                  <a:pt x="13068" y="7235"/>
                </a:moveTo>
                <a:lnTo>
                  <a:pt x="11400" y="8664"/>
                </a:lnTo>
                <a:lnTo>
                  <a:pt x="12637" y="9713"/>
                </a:lnTo>
                <a:cubicBezTo>
                  <a:pt x="13103" y="10108"/>
                  <a:pt x="13856" y="10108"/>
                  <a:pt x="14322" y="9713"/>
                </a:cubicBezTo>
                <a:cubicBezTo>
                  <a:pt x="14555" y="9531"/>
                  <a:pt x="14663" y="9272"/>
                  <a:pt x="14663" y="8999"/>
                </a:cubicBezTo>
                <a:cubicBezTo>
                  <a:pt x="14663" y="8740"/>
                  <a:pt x="14555" y="8482"/>
                  <a:pt x="14322" y="8284"/>
                </a:cubicBezTo>
                <a:lnTo>
                  <a:pt x="13068" y="7235"/>
                </a:lnTo>
                <a:close/>
                <a:moveTo>
                  <a:pt x="12476" y="6734"/>
                </a:moveTo>
                <a:lnTo>
                  <a:pt x="10791" y="5305"/>
                </a:lnTo>
                <a:lnTo>
                  <a:pt x="9124" y="6734"/>
                </a:lnTo>
                <a:lnTo>
                  <a:pt x="10791" y="8148"/>
                </a:lnTo>
                <a:lnTo>
                  <a:pt x="12476" y="6734"/>
                </a:lnTo>
                <a:close/>
                <a:moveTo>
                  <a:pt x="11400" y="4788"/>
                </a:moveTo>
                <a:lnTo>
                  <a:pt x="13068" y="6217"/>
                </a:lnTo>
                <a:lnTo>
                  <a:pt x="14322" y="5168"/>
                </a:lnTo>
                <a:cubicBezTo>
                  <a:pt x="14788" y="4773"/>
                  <a:pt x="14788" y="4135"/>
                  <a:pt x="14322" y="3739"/>
                </a:cubicBezTo>
                <a:cubicBezTo>
                  <a:pt x="13856" y="3344"/>
                  <a:pt x="13103" y="3344"/>
                  <a:pt x="12637" y="3739"/>
                </a:cubicBezTo>
                <a:lnTo>
                  <a:pt x="11400" y="4788"/>
                </a:lnTo>
                <a:close/>
                <a:moveTo>
                  <a:pt x="8515" y="6217"/>
                </a:moveTo>
                <a:lnTo>
                  <a:pt x="10200" y="4788"/>
                </a:lnTo>
                <a:lnTo>
                  <a:pt x="8963" y="3739"/>
                </a:lnTo>
                <a:cubicBezTo>
                  <a:pt x="8730" y="3542"/>
                  <a:pt x="8425" y="3451"/>
                  <a:pt x="8120" y="3451"/>
                </a:cubicBezTo>
                <a:cubicBezTo>
                  <a:pt x="7798" y="3451"/>
                  <a:pt x="7493" y="3542"/>
                  <a:pt x="7278" y="3739"/>
                </a:cubicBezTo>
                <a:cubicBezTo>
                  <a:pt x="6812" y="4135"/>
                  <a:pt x="6812" y="4773"/>
                  <a:pt x="7278" y="5168"/>
                </a:cubicBezTo>
                <a:lnTo>
                  <a:pt x="8515" y="6217"/>
                </a:lnTo>
                <a:close/>
                <a:moveTo>
                  <a:pt x="7278" y="9713"/>
                </a:moveTo>
                <a:cubicBezTo>
                  <a:pt x="7744" y="10108"/>
                  <a:pt x="8497" y="10108"/>
                  <a:pt x="8963" y="9713"/>
                </a:cubicBezTo>
                <a:lnTo>
                  <a:pt x="10200" y="8664"/>
                </a:lnTo>
                <a:lnTo>
                  <a:pt x="8515" y="7235"/>
                </a:lnTo>
                <a:lnTo>
                  <a:pt x="7278" y="8284"/>
                </a:lnTo>
                <a:cubicBezTo>
                  <a:pt x="6812" y="8680"/>
                  <a:pt x="6812" y="9318"/>
                  <a:pt x="7278" y="9713"/>
                </a:cubicBezTo>
                <a:close/>
                <a:moveTo>
                  <a:pt x="7941" y="9455"/>
                </a:moveTo>
                <a:cubicBezTo>
                  <a:pt x="8138" y="9455"/>
                  <a:pt x="8299" y="9318"/>
                  <a:pt x="8299" y="9151"/>
                </a:cubicBezTo>
                <a:cubicBezTo>
                  <a:pt x="8299" y="8984"/>
                  <a:pt x="8138" y="8847"/>
                  <a:pt x="7941" y="8847"/>
                </a:cubicBezTo>
                <a:cubicBezTo>
                  <a:pt x="7744" y="8847"/>
                  <a:pt x="7582" y="8984"/>
                  <a:pt x="7582" y="9151"/>
                </a:cubicBezTo>
                <a:cubicBezTo>
                  <a:pt x="7582" y="9318"/>
                  <a:pt x="7744" y="9455"/>
                  <a:pt x="7941" y="9455"/>
                </a:cubicBezTo>
                <a:close/>
                <a:moveTo>
                  <a:pt x="8299" y="8543"/>
                </a:moveTo>
                <a:cubicBezTo>
                  <a:pt x="8497" y="8543"/>
                  <a:pt x="8658" y="8406"/>
                  <a:pt x="8658" y="8239"/>
                </a:cubicBezTo>
                <a:cubicBezTo>
                  <a:pt x="8658" y="8071"/>
                  <a:pt x="8497" y="7935"/>
                  <a:pt x="8299" y="7935"/>
                </a:cubicBezTo>
                <a:cubicBezTo>
                  <a:pt x="8102" y="7935"/>
                  <a:pt x="7941" y="8071"/>
                  <a:pt x="7941" y="8239"/>
                </a:cubicBezTo>
                <a:cubicBezTo>
                  <a:pt x="7941" y="8406"/>
                  <a:pt x="8102" y="8543"/>
                  <a:pt x="8299" y="8543"/>
                </a:cubicBezTo>
                <a:close/>
                <a:moveTo>
                  <a:pt x="9016" y="9151"/>
                </a:moveTo>
                <a:cubicBezTo>
                  <a:pt x="9214" y="9151"/>
                  <a:pt x="9375" y="9014"/>
                  <a:pt x="9375" y="8847"/>
                </a:cubicBezTo>
                <a:cubicBezTo>
                  <a:pt x="9375" y="8680"/>
                  <a:pt x="9214" y="8543"/>
                  <a:pt x="9016" y="8543"/>
                </a:cubicBezTo>
                <a:cubicBezTo>
                  <a:pt x="8819" y="8543"/>
                  <a:pt x="8658" y="8680"/>
                  <a:pt x="8658" y="8847"/>
                </a:cubicBezTo>
                <a:cubicBezTo>
                  <a:pt x="8658" y="9014"/>
                  <a:pt x="8819" y="9151"/>
                  <a:pt x="9016" y="9151"/>
                </a:cubicBezTo>
                <a:close/>
                <a:moveTo>
                  <a:pt x="13659" y="4606"/>
                </a:moveTo>
                <a:cubicBezTo>
                  <a:pt x="13856" y="4606"/>
                  <a:pt x="14018" y="4469"/>
                  <a:pt x="14018" y="4302"/>
                </a:cubicBezTo>
                <a:cubicBezTo>
                  <a:pt x="14018" y="4135"/>
                  <a:pt x="13856" y="3998"/>
                  <a:pt x="13659" y="3998"/>
                </a:cubicBezTo>
                <a:cubicBezTo>
                  <a:pt x="13462" y="3998"/>
                  <a:pt x="13301" y="4135"/>
                  <a:pt x="13301" y="4302"/>
                </a:cubicBezTo>
                <a:cubicBezTo>
                  <a:pt x="13301" y="4469"/>
                  <a:pt x="13462" y="4606"/>
                  <a:pt x="13659" y="4606"/>
                </a:cubicBezTo>
                <a:close/>
                <a:moveTo>
                  <a:pt x="13301" y="5518"/>
                </a:moveTo>
                <a:cubicBezTo>
                  <a:pt x="13498" y="5518"/>
                  <a:pt x="13659" y="5381"/>
                  <a:pt x="13659" y="5214"/>
                </a:cubicBezTo>
                <a:cubicBezTo>
                  <a:pt x="13659" y="5047"/>
                  <a:pt x="13498" y="4910"/>
                  <a:pt x="13301" y="4910"/>
                </a:cubicBezTo>
                <a:cubicBezTo>
                  <a:pt x="13103" y="4910"/>
                  <a:pt x="12942" y="5047"/>
                  <a:pt x="12942" y="5214"/>
                </a:cubicBezTo>
                <a:cubicBezTo>
                  <a:pt x="12942" y="5381"/>
                  <a:pt x="13103" y="5518"/>
                  <a:pt x="13301" y="5518"/>
                </a:cubicBezTo>
                <a:close/>
                <a:moveTo>
                  <a:pt x="12584" y="4302"/>
                </a:moveTo>
                <a:cubicBezTo>
                  <a:pt x="12386" y="4302"/>
                  <a:pt x="12225" y="4439"/>
                  <a:pt x="12225" y="4606"/>
                </a:cubicBezTo>
                <a:cubicBezTo>
                  <a:pt x="12225" y="4773"/>
                  <a:pt x="12386" y="4910"/>
                  <a:pt x="12584" y="4910"/>
                </a:cubicBezTo>
                <a:cubicBezTo>
                  <a:pt x="12781" y="4910"/>
                  <a:pt x="12942" y="4773"/>
                  <a:pt x="12942" y="4606"/>
                </a:cubicBezTo>
                <a:cubicBezTo>
                  <a:pt x="12942" y="4439"/>
                  <a:pt x="12781" y="4302"/>
                  <a:pt x="12584" y="4302"/>
                </a:cubicBezTo>
                <a:close/>
                <a:moveTo>
                  <a:pt x="8299" y="4302"/>
                </a:moveTo>
                <a:cubicBezTo>
                  <a:pt x="8299" y="4135"/>
                  <a:pt x="8138" y="3998"/>
                  <a:pt x="7941" y="3998"/>
                </a:cubicBezTo>
                <a:cubicBezTo>
                  <a:pt x="7744" y="3998"/>
                  <a:pt x="7582" y="4135"/>
                  <a:pt x="7582" y="4302"/>
                </a:cubicBezTo>
                <a:cubicBezTo>
                  <a:pt x="7582" y="4469"/>
                  <a:pt x="7744" y="4606"/>
                  <a:pt x="7941" y="4606"/>
                </a:cubicBezTo>
                <a:cubicBezTo>
                  <a:pt x="8138" y="4606"/>
                  <a:pt x="8299" y="4469"/>
                  <a:pt x="8299" y="4302"/>
                </a:cubicBezTo>
                <a:close/>
                <a:moveTo>
                  <a:pt x="9016" y="4302"/>
                </a:moveTo>
                <a:cubicBezTo>
                  <a:pt x="8819" y="4302"/>
                  <a:pt x="8658" y="4439"/>
                  <a:pt x="8658" y="4606"/>
                </a:cubicBezTo>
                <a:cubicBezTo>
                  <a:pt x="8658" y="4773"/>
                  <a:pt x="8819" y="4910"/>
                  <a:pt x="9016" y="4910"/>
                </a:cubicBezTo>
                <a:cubicBezTo>
                  <a:pt x="9214" y="4910"/>
                  <a:pt x="9375" y="4773"/>
                  <a:pt x="9375" y="4606"/>
                </a:cubicBezTo>
                <a:cubicBezTo>
                  <a:pt x="9375" y="4439"/>
                  <a:pt x="9214" y="4302"/>
                  <a:pt x="9016" y="4302"/>
                </a:cubicBezTo>
                <a:close/>
                <a:moveTo>
                  <a:pt x="8299" y="4910"/>
                </a:moveTo>
                <a:cubicBezTo>
                  <a:pt x="8102" y="4910"/>
                  <a:pt x="7941" y="5047"/>
                  <a:pt x="7941" y="5214"/>
                </a:cubicBezTo>
                <a:cubicBezTo>
                  <a:pt x="7941" y="5381"/>
                  <a:pt x="8102" y="5518"/>
                  <a:pt x="8299" y="5518"/>
                </a:cubicBezTo>
                <a:cubicBezTo>
                  <a:pt x="8497" y="5518"/>
                  <a:pt x="8658" y="5381"/>
                  <a:pt x="8658" y="5214"/>
                </a:cubicBezTo>
                <a:cubicBezTo>
                  <a:pt x="8658" y="5047"/>
                  <a:pt x="8497" y="4910"/>
                  <a:pt x="8299" y="4910"/>
                </a:cubicBezTo>
                <a:close/>
                <a:moveTo>
                  <a:pt x="13659" y="8847"/>
                </a:moveTo>
                <a:cubicBezTo>
                  <a:pt x="13462" y="8847"/>
                  <a:pt x="13301" y="8984"/>
                  <a:pt x="13301" y="9151"/>
                </a:cubicBezTo>
                <a:cubicBezTo>
                  <a:pt x="13301" y="9318"/>
                  <a:pt x="13462" y="9455"/>
                  <a:pt x="13659" y="9455"/>
                </a:cubicBezTo>
                <a:cubicBezTo>
                  <a:pt x="13856" y="9455"/>
                  <a:pt x="14018" y="9318"/>
                  <a:pt x="14018" y="9151"/>
                </a:cubicBezTo>
                <a:cubicBezTo>
                  <a:pt x="14018" y="8984"/>
                  <a:pt x="13856" y="8847"/>
                  <a:pt x="13659" y="8847"/>
                </a:cubicBezTo>
                <a:close/>
                <a:moveTo>
                  <a:pt x="12584" y="9151"/>
                </a:moveTo>
                <a:cubicBezTo>
                  <a:pt x="12781" y="9151"/>
                  <a:pt x="12942" y="9014"/>
                  <a:pt x="12942" y="8847"/>
                </a:cubicBezTo>
                <a:cubicBezTo>
                  <a:pt x="12942" y="8680"/>
                  <a:pt x="12781" y="8543"/>
                  <a:pt x="12584" y="8543"/>
                </a:cubicBezTo>
                <a:cubicBezTo>
                  <a:pt x="12386" y="8543"/>
                  <a:pt x="12225" y="8680"/>
                  <a:pt x="12225" y="8847"/>
                </a:cubicBezTo>
                <a:cubicBezTo>
                  <a:pt x="12225" y="9014"/>
                  <a:pt x="12386" y="9151"/>
                  <a:pt x="12584" y="9151"/>
                </a:cubicBezTo>
                <a:close/>
                <a:moveTo>
                  <a:pt x="13301" y="8543"/>
                </a:moveTo>
                <a:cubicBezTo>
                  <a:pt x="13498" y="8543"/>
                  <a:pt x="13659" y="8406"/>
                  <a:pt x="13659" y="8239"/>
                </a:cubicBezTo>
                <a:cubicBezTo>
                  <a:pt x="13659" y="8071"/>
                  <a:pt x="13498" y="7935"/>
                  <a:pt x="13301" y="7935"/>
                </a:cubicBezTo>
                <a:cubicBezTo>
                  <a:pt x="13103" y="7935"/>
                  <a:pt x="12942" y="8071"/>
                  <a:pt x="12942" y="8239"/>
                </a:cubicBezTo>
                <a:cubicBezTo>
                  <a:pt x="12942" y="8406"/>
                  <a:pt x="13103" y="8543"/>
                  <a:pt x="13301" y="854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7" name="Shape"/>
          <p:cNvSpPr/>
          <p:nvPr/>
        </p:nvSpPr>
        <p:spPr>
          <a:xfrm>
            <a:off x="19969576" y="10008533"/>
            <a:ext cx="1047480" cy="1216445"/>
          </a:xfrm>
          <a:custGeom>
            <a:avLst/>
            <a:gdLst/>
            <a:ahLst/>
            <a:cxnLst>
              <a:cxn ang="0">
                <a:pos x="wd2" y="hd2"/>
              </a:cxn>
              <a:cxn ang="5400000">
                <a:pos x="wd2" y="hd2"/>
              </a:cxn>
              <a:cxn ang="10800000">
                <a:pos x="wd2" y="hd2"/>
              </a:cxn>
              <a:cxn ang="16200000">
                <a:pos x="wd2" y="hd2"/>
              </a:cxn>
            </a:cxnLst>
            <a:rect l="0" t="0" r="r" b="b"/>
            <a:pathLst>
              <a:path w="21600" h="21600" extrusionOk="0">
                <a:moveTo>
                  <a:pt x="3657" y="13062"/>
                </a:moveTo>
                <a:lnTo>
                  <a:pt x="8013" y="16814"/>
                </a:lnTo>
                <a:lnTo>
                  <a:pt x="8013" y="21600"/>
                </a:lnTo>
                <a:lnTo>
                  <a:pt x="7170" y="21600"/>
                </a:lnTo>
                <a:lnTo>
                  <a:pt x="7170" y="17123"/>
                </a:lnTo>
                <a:lnTo>
                  <a:pt x="3657" y="14096"/>
                </a:lnTo>
                <a:lnTo>
                  <a:pt x="2994" y="14668"/>
                </a:lnTo>
                <a:lnTo>
                  <a:pt x="5378" y="16721"/>
                </a:lnTo>
                <a:lnTo>
                  <a:pt x="4786" y="17231"/>
                </a:lnTo>
                <a:lnTo>
                  <a:pt x="1793" y="14652"/>
                </a:lnTo>
                <a:lnTo>
                  <a:pt x="1793" y="10252"/>
                </a:lnTo>
                <a:lnTo>
                  <a:pt x="860" y="10252"/>
                </a:lnTo>
                <a:lnTo>
                  <a:pt x="860" y="15594"/>
                </a:lnTo>
                <a:lnTo>
                  <a:pt x="4428" y="18666"/>
                </a:lnTo>
                <a:lnTo>
                  <a:pt x="4428" y="21600"/>
                </a:lnTo>
                <a:lnTo>
                  <a:pt x="3585" y="21600"/>
                </a:lnTo>
                <a:lnTo>
                  <a:pt x="3585" y="18975"/>
                </a:lnTo>
                <a:lnTo>
                  <a:pt x="0" y="15887"/>
                </a:lnTo>
                <a:lnTo>
                  <a:pt x="0" y="9526"/>
                </a:lnTo>
                <a:lnTo>
                  <a:pt x="2635" y="9526"/>
                </a:lnTo>
                <a:lnTo>
                  <a:pt x="2635" y="13942"/>
                </a:lnTo>
                <a:lnTo>
                  <a:pt x="3657" y="13062"/>
                </a:lnTo>
                <a:close/>
                <a:moveTo>
                  <a:pt x="17961" y="13062"/>
                </a:moveTo>
                <a:lnTo>
                  <a:pt x="13605" y="16814"/>
                </a:lnTo>
                <a:lnTo>
                  <a:pt x="13605" y="21600"/>
                </a:lnTo>
                <a:lnTo>
                  <a:pt x="14448" y="21600"/>
                </a:lnTo>
                <a:lnTo>
                  <a:pt x="14448" y="17123"/>
                </a:lnTo>
                <a:lnTo>
                  <a:pt x="17961" y="14096"/>
                </a:lnTo>
                <a:lnTo>
                  <a:pt x="18624" y="14668"/>
                </a:lnTo>
                <a:lnTo>
                  <a:pt x="16240" y="16721"/>
                </a:lnTo>
                <a:lnTo>
                  <a:pt x="16832" y="17231"/>
                </a:lnTo>
                <a:lnTo>
                  <a:pt x="19825" y="14652"/>
                </a:lnTo>
                <a:lnTo>
                  <a:pt x="19825" y="10252"/>
                </a:lnTo>
                <a:lnTo>
                  <a:pt x="20758" y="10252"/>
                </a:lnTo>
                <a:lnTo>
                  <a:pt x="20758" y="15594"/>
                </a:lnTo>
                <a:lnTo>
                  <a:pt x="17190" y="18666"/>
                </a:lnTo>
                <a:lnTo>
                  <a:pt x="17190" y="21600"/>
                </a:lnTo>
                <a:lnTo>
                  <a:pt x="18033" y="21600"/>
                </a:lnTo>
                <a:lnTo>
                  <a:pt x="18033" y="18975"/>
                </a:lnTo>
                <a:lnTo>
                  <a:pt x="21600" y="15887"/>
                </a:lnTo>
                <a:lnTo>
                  <a:pt x="21600" y="9526"/>
                </a:lnTo>
                <a:lnTo>
                  <a:pt x="18965" y="9526"/>
                </a:lnTo>
                <a:lnTo>
                  <a:pt x="18965" y="13942"/>
                </a:lnTo>
                <a:lnTo>
                  <a:pt x="17961" y="13062"/>
                </a:lnTo>
                <a:close/>
                <a:moveTo>
                  <a:pt x="15165" y="5790"/>
                </a:moveTo>
                <a:lnTo>
                  <a:pt x="13014" y="6716"/>
                </a:lnTo>
                <a:lnTo>
                  <a:pt x="13014" y="12861"/>
                </a:lnTo>
                <a:lnTo>
                  <a:pt x="10827" y="14004"/>
                </a:lnTo>
                <a:lnTo>
                  <a:pt x="8246" y="12877"/>
                </a:lnTo>
                <a:lnTo>
                  <a:pt x="8246" y="11503"/>
                </a:lnTo>
                <a:lnTo>
                  <a:pt x="8945" y="11194"/>
                </a:lnTo>
                <a:lnTo>
                  <a:pt x="8945" y="10731"/>
                </a:lnTo>
                <a:lnTo>
                  <a:pt x="8246" y="10422"/>
                </a:lnTo>
                <a:lnTo>
                  <a:pt x="8246" y="9048"/>
                </a:lnTo>
                <a:lnTo>
                  <a:pt x="8945" y="8739"/>
                </a:lnTo>
                <a:lnTo>
                  <a:pt x="8945" y="8260"/>
                </a:lnTo>
                <a:lnTo>
                  <a:pt x="8246" y="7951"/>
                </a:lnTo>
                <a:lnTo>
                  <a:pt x="8246" y="6701"/>
                </a:lnTo>
                <a:lnTo>
                  <a:pt x="6453" y="5774"/>
                </a:lnTo>
                <a:lnTo>
                  <a:pt x="6453" y="1714"/>
                </a:lnTo>
                <a:lnTo>
                  <a:pt x="10809" y="0"/>
                </a:lnTo>
                <a:lnTo>
                  <a:pt x="15165" y="1714"/>
                </a:lnTo>
                <a:lnTo>
                  <a:pt x="15165" y="5790"/>
                </a:lnTo>
                <a:close/>
                <a:moveTo>
                  <a:pt x="10809" y="803"/>
                </a:moveTo>
                <a:lnTo>
                  <a:pt x="7296" y="2177"/>
                </a:lnTo>
                <a:lnTo>
                  <a:pt x="7296" y="5358"/>
                </a:lnTo>
                <a:lnTo>
                  <a:pt x="9088" y="6284"/>
                </a:lnTo>
                <a:lnTo>
                  <a:pt x="9088" y="7504"/>
                </a:lnTo>
                <a:lnTo>
                  <a:pt x="9805" y="7812"/>
                </a:lnTo>
                <a:lnTo>
                  <a:pt x="9805" y="9187"/>
                </a:lnTo>
                <a:lnTo>
                  <a:pt x="9088" y="9495"/>
                </a:lnTo>
                <a:lnTo>
                  <a:pt x="9088" y="9959"/>
                </a:lnTo>
                <a:lnTo>
                  <a:pt x="9805" y="10267"/>
                </a:lnTo>
                <a:lnTo>
                  <a:pt x="9805" y="11641"/>
                </a:lnTo>
                <a:lnTo>
                  <a:pt x="9088" y="11950"/>
                </a:lnTo>
                <a:lnTo>
                  <a:pt x="9088" y="12429"/>
                </a:lnTo>
                <a:lnTo>
                  <a:pt x="10379" y="13000"/>
                </a:lnTo>
                <a:lnTo>
                  <a:pt x="10379" y="6238"/>
                </a:lnTo>
                <a:lnTo>
                  <a:pt x="11221" y="6238"/>
                </a:lnTo>
                <a:lnTo>
                  <a:pt x="11221" y="12938"/>
                </a:lnTo>
                <a:lnTo>
                  <a:pt x="12171" y="12444"/>
                </a:lnTo>
                <a:lnTo>
                  <a:pt x="12171" y="6268"/>
                </a:lnTo>
                <a:lnTo>
                  <a:pt x="14322" y="5342"/>
                </a:lnTo>
                <a:lnTo>
                  <a:pt x="14322" y="2177"/>
                </a:lnTo>
                <a:lnTo>
                  <a:pt x="10809" y="803"/>
                </a:lnTo>
                <a:close/>
                <a:moveTo>
                  <a:pt x="10809" y="1853"/>
                </a:moveTo>
                <a:lnTo>
                  <a:pt x="13372" y="2810"/>
                </a:lnTo>
                <a:lnTo>
                  <a:pt x="13372" y="4431"/>
                </a:lnTo>
                <a:lnTo>
                  <a:pt x="8246" y="4431"/>
                </a:lnTo>
                <a:lnTo>
                  <a:pt x="8246" y="2810"/>
                </a:lnTo>
                <a:lnTo>
                  <a:pt x="10809" y="1853"/>
                </a:lnTo>
                <a:close/>
                <a:moveTo>
                  <a:pt x="10809" y="2640"/>
                </a:moveTo>
                <a:lnTo>
                  <a:pt x="9088" y="3289"/>
                </a:lnTo>
                <a:lnTo>
                  <a:pt x="9088" y="3706"/>
                </a:lnTo>
                <a:lnTo>
                  <a:pt x="12530" y="3706"/>
                </a:lnTo>
                <a:lnTo>
                  <a:pt x="12530" y="3289"/>
                </a:lnTo>
                <a:lnTo>
                  <a:pt x="10809" y="264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8" name="Shape"/>
          <p:cNvSpPr/>
          <p:nvPr/>
        </p:nvSpPr>
        <p:spPr>
          <a:xfrm>
            <a:off x="21791703" y="10027725"/>
            <a:ext cx="1047480" cy="1178043"/>
          </a:xfrm>
          <a:custGeom>
            <a:avLst/>
            <a:gdLst/>
            <a:ahLst/>
            <a:cxnLst>
              <a:cxn ang="0">
                <a:pos x="wd2" y="hd2"/>
              </a:cxn>
              <a:cxn ang="5400000">
                <a:pos x="wd2" y="hd2"/>
              </a:cxn>
              <a:cxn ang="10800000">
                <a:pos x="wd2" y="hd2"/>
              </a:cxn>
              <a:cxn ang="16200000">
                <a:pos x="wd2" y="hd2"/>
              </a:cxn>
            </a:cxnLst>
            <a:rect l="0" t="0" r="r" b="b"/>
            <a:pathLst>
              <a:path w="21600" h="21600" extrusionOk="0">
                <a:moveTo>
                  <a:pt x="3639" y="12778"/>
                </a:moveTo>
                <a:lnTo>
                  <a:pt x="7995" y="16655"/>
                </a:lnTo>
                <a:lnTo>
                  <a:pt x="7995" y="21600"/>
                </a:lnTo>
                <a:lnTo>
                  <a:pt x="7152" y="21600"/>
                </a:lnTo>
                <a:lnTo>
                  <a:pt x="7152" y="16974"/>
                </a:lnTo>
                <a:lnTo>
                  <a:pt x="3639" y="13847"/>
                </a:lnTo>
                <a:lnTo>
                  <a:pt x="2994" y="14437"/>
                </a:lnTo>
                <a:lnTo>
                  <a:pt x="5378" y="16559"/>
                </a:lnTo>
                <a:lnTo>
                  <a:pt x="4768" y="17085"/>
                </a:lnTo>
                <a:lnTo>
                  <a:pt x="1793" y="14421"/>
                </a:lnTo>
                <a:lnTo>
                  <a:pt x="1793" y="9875"/>
                </a:lnTo>
                <a:lnTo>
                  <a:pt x="842" y="9875"/>
                </a:lnTo>
                <a:lnTo>
                  <a:pt x="842" y="15394"/>
                </a:lnTo>
                <a:lnTo>
                  <a:pt x="4428" y="18569"/>
                </a:lnTo>
                <a:lnTo>
                  <a:pt x="4428" y="21600"/>
                </a:lnTo>
                <a:lnTo>
                  <a:pt x="3567" y="21600"/>
                </a:lnTo>
                <a:lnTo>
                  <a:pt x="3567" y="18888"/>
                </a:lnTo>
                <a:lnTo>
                  <a:pt x="0" y="15697"/>
                </a:lnTo>
                <a:lnTo>
                  <a:pt x="0" y="9125"/>
                </a:lnTo>
                <a:lnTo>
                  <a:pt x="2635" y="9125"/>
                </a:lnTo>
                <a:lnTo>
                  <a:pt x="2635" y="13687"/>
                </a:lnTo>
                <a:lnTo>
                  <a:pt x="3639" y="12778"/>
                </a:lnTo>
                <a:close/>
                <a:moveTo>
                  <a:pt x="17961" y="12778"/>
                </a:moveTo>
                <a:lnTo>
                  <a:pt x="13587" y="16655"/>
                </a:lnTo>
                <a:lnTo>
                  <a:pt x="13587" y="21600"/>
                </a:lnTo>
                <a:lnTo>
                  <a:pt x="14448" y="21600"/>
                </a:lnTo>
                <a:lnTo>
                  <a:pt x="14448" y="16974"/>
                </a:lnTo>
                <a:lnTo>
                  <a:pt x="17961" y="13847"/>
                </a:lnTo>
                <a:lnTo>
                  <a:pt x="18606" y="14437"/>
                </a:lnTo>
                <a:lnTo>
                  <a:pt x="16222" y="16559"/>
                </a:lnTo>
                <a:lnTo>
                  <a:pt x="16814" y="17085"/>
                </a:lnTo>
                <a:lnTo>
                  <a:pt x="19807" y="14421"/>
                </a:lnTo>
                <a:lnTo>
                  <a:pt x="19807" y="9875"/>
                </a:lnTo>
                <a:lnTo>
                  <a:pt x="20758" y="9875"/>
                </a:lnTo>
                <a:lnTo>
                  <a:pt x="20758" y="15394"/>
                </a:lnTo>
                <a:lnTo>
                  <a:pt x="17172" y="18569"/>
                </a:lnTo>
                <a:lnTo>
                  <a:pt x="17172" y="21600"/>
                </a:lnTo>
                <a:lnTo>
                  <a:pt x="18015" y="21600"/>
                </a:lnTo>
                <a:lnTo>
                  <a:pt x="18015" y="18888"/>
                </a:lnTo>
                <a:lnTo>
                  <a:pt x="21600" y="15697"/>
                </a:lnTo>
                <a:lnTo>
                  <a:pt x="21600" y="9125"/>
                </a:lnTo>
                <a:lnTo>
                  <a:pt x="18965" y="9125"/>
                </a:lnTo>
                <a:lnTo>
                  <a:pt x="18965" y="13687"/>
                </a:lnTo>
                <a:lnTo>
                  <a:pt x="17961" y="12778"/>
                </a:lnTo>
                <a:close/>
                <a:moveTo>
                  <a:pt x="9124" y="7849"/>
                </a:moveTo>
                <a:lnTo>
                  <a:pt x="8532" y="7322"/>
                </a:lnTo>
                <a:lnTo>
                  <a:pt x="6381" y="9221"/>
                </a:lnTo>
                <a:lnTo>
                  <a:pt x="6973" y="9763"/>
                </a:lnTo>
                <a:lnTo>
                  <a:pt x="9124" y="7849"/>
                </a:lnTo>
                <a:close/>
                <a:moveTo>
                  <a:pt x="13301" y="2122"/>
                </a:moveTo>
                <a:lnTo>
                  <a:pt x="14842" y="734"/>
                </a:lnTo>
                <a:lnTo>
                  <a:pt x="14609" y="526"/>
                </a:lnTo>
                <a:lnTo>
                  <a:pt x="15219" y="0"/>
                </a:lnTo>
                <a:lnTo>
                  <a:pt x="17352" y="1898"/>
                </a:lnTo>
                <a:lnTo>
                  <a:pt x="16760" y="2441"/>
                </a:lnTo>
                <a:lnTo>
                  <a:pt x="16527" y="2217"/>
                </a:lnTo>
                <a:lnTo>
                  <a:pt x="14968" y="3605"/>
                </a:lnTo>
                <a:lnTo>
                  <a:pt x="16276" y="4770"/>
                </a:lnTo>
                <a:lnTo>
                  <a:pt x="15685" y="5296"/>
                </a:lnTo>
                <a:lnTo>
                  <a:pt x="14914" y="4610"/>
                </a:lnTo>
                <a:lnTo>
                  <a:pt x="13785" y="5615"/>
                </a:lnTo>
                <a:lnTo>
                  <a:pt x="13175" y="5089"/>
                </a:lnTo>
                <a:lnTo>
                  <a:pt x="14322" y="4084"/>
                </a:lnTo>
                <a:lnTo>
                  <a:pt x="13838" y="3653"/>
                </a:lnTo>
                <a:lnTo>
                  <a:pt x="12709" y="4658"/>
                </a:lnTo>
                <a:lnTo>
                  <a:pt x="12100" y="4132"/>
                </a:lnTo>
                <a:lnTo>
                  <a:pt x="13247" y="3127"/>
                </a:lnTo>
                <a:lnTo>
                  <a:pt x="12763" y="2696"/>
                </a:lnTo>
                <a:lnTo>
                  <a:pt x="11634" y="3717"/>
                </a:lnTo>
                <a:lnTo>
                  <a:pt x="11042" y="3175"/>
                </a:lnTo>
                <a:lnTo>
                  <a:pt x="12171" y="2170"/>
                </a:lnTo>
                <a:lnTo>
                  <a:pt x="11400" y="1484"/>
                </a:lnTo>
                <a:lnTo>
                  <a:pt x="11992" y="941"/>
                </a:lnTo>
                <a:lnTo>
                  <a:pt x="13301" y="2122"/>
                </a:lnTo>
                <a:close/>
                <a:moveTo>
                  <a:pt x="15452" y="1276"/>
                </a:moveTo>
                <a:lnTo>
                  <a:pt x="14968" y="1691"/>
                </a:lnTo>
                <a:lnTo>
                  <a:pt x="15452" y="2122"/>
                </a:lnTo>
                <a:lnTo>
                  <a:pt x="15918" y="1691"/>
                </a:lnTo>
                <a:lnTo>
                  <a:pt x="15452" y="1276"/>
                </a:lnTo>
                <a:close/>
                <a:moveTo>
                  <a:pt x="13892" y="2648"/>
                </a:moveTo>
                <a:lnTo>
                  <a:pt x="14376" y="3063"/>
                </a:lnTo>
                <a:lnTo>
                  <a:pt x="14842" y="2648"/>
                </a:lnTo>
                <a:lnTo>
                  <a:pt x="14376" y="2217"/>
                </a:lnTo>
                <a:lnTo>
                  <a:pt x="13892" y="2648"/>
                </a:lnTo>
                <a:close/>
                <a:moveTo>
                  <a:pt x="13838" y="9396"/>
                </a:moveTo>
                <a:lnTo>
                  <a:pt x="12763" y="10337"/>
                </a:lnTo>
                <a:lnTo>
                  <a:pt x="6328" y="4610"/>
                </a:lnTo>
                <a:lnTo>
                  <a:pt x="5557" y="5296"/>
                </a:lnTo>
                <a:lnTo>
                  <a:pt x="4947" y="4770"/>
                </a:lnTo>
                <a:lnTo>
                  <a:pt x="6794" y="3127"/>
                </a:lnTo>
                <a:lnTo>
                  <a:pt x="5611" y="2058"/>
                </a:lnTo>
                <a:lnTo>
                  <a:pt x="4840" y="2760"/>
                </a:lnTo>
                <a:lnTo>
                  <a:pt x="4230" y="2217"/>
                </a:lnTo>
                <a:lnTo>
                  <a:pt x="6381" y="319"/>
                </a:lnTo>
                <a:lnTo>
                  <a:pt x="6973" y="845"/>
                </a:lnTo>
                <a:lnTo>
                  <a:pt x="6202" y="1531"/>
                </a:lnTo>
                <a:lnTo>
                  <a:pt x="7403" y="2600"/>
                </a:lnTo>
                <a:lnTo>
                  <a:pt x="9249" y="941"/>
                </a:lnTo>
                <a:lnTo>
                  <a:pt x="9841" y="1484"/>
                </a:lnTo>
                <a:lnTo>
                  <a:pt x="9070" y="2170"/>
                </a:lnTo>
                <a:lnTo>
                  <a:pt x="15505" y="7897"/>
                </a:lnTo>
                <a:lnTo>
                  <a:pt x="14430" y="8854"/>
                </a:lnTo>
                <a:lnTo>
                  <a:pt x="16635" y="10816"/>
                </a:lnTo>
                <a:lnTo>
                  <a:pt x="16043" y="11358"/>
                </a:lnTo>
                <a:lnTo>
                  <a:pt x="13838" y="9396"/>
                </a:lnTo>
                <a:close/>
                <a:moveTo>
                  <a:pt x="12763" y="9284"/>
                </a:moveTo>
                <a:lnTo>
                  <a:pt x="14322" y="7897"/>
                </a:lnTo>
                <a:lnTo>
                  <a:pt x="13838" y="7482"/>
                </a:lnTo>
                <a:lnTo>
                  <a:pt x="13068" y="8168"/>
                </a:lnTo>
                <a:lnTo>
                  <a:pt x="12458" y="7641"/>
                </a:lnTo>
                <a:lnTo>
                  <a:pt x="13247" y="6939"/>
                </a:lnTo>
                <a:lnTo>
                  <a:pt x="12763" y="6525"/>
                </a:lnTo>
                <a:lnTo>
                  <a:pt x="11992" y="7211"/>
                </a:lnTo>
                <a:lnTo>
                  <a:pt x="11400" y="6684"/>
                </a:lnTo>
                <a:lnTo>
                  <a:pt x="12171" y="5998"/>
                </a:lnTo>
                <a:lnTo>
                  <a:pt x="11687" y="5568"/>
                </a:lnTo>
                <a:lnTo>
                  <a:pt x="10917" y="6253"/>
                </a:lnTo>
                <a:lnTo>
                  <a:pt x="10325" y="5727"/>
                </a:lnTo>
                <a:lnTo>
                  <a:pt x="11096" y="5041"/>
                </a:lnTo>
                <a:lnTo>
                  <a:pt x="10612" y="4610"/>
                </a:lnTo>
                <a:lnTo>
                  <a:pt x="9841" y="5296"/>
                </a:lnTo>
                <a:lnTo>
                  <a:pt x="9249" y="4770"/>
                </a:lnTo>
                <a:lnTo>
                  <a:pt x="10020" y="4084"/>
                </a:lnTo>
                <a:lnTo>
                  <a:pt x="9536" y="3653"/>
                </a:lnTo>
                <a:lnTo>
                  <a:pt x="8765" y="4339"/>
                </a:lnTo>
                <a:lnTo>
                  <a:pt x="8174" y="3813"/>
                </a:lnTo>
                <a:lnTo>
                  <a:pt x="8945" y="3127"/>
                </a:lnTo>
                <a:lnTo>
                  <a:pt x="8479" y="2696"/>
                </a:lnTo>
                <a:lnTo>
                  <a:pt x="6919" y="4084"/>
                </a:lnTo>
                <a:lnTo>
                  <a:pt x="12763" y="9284"/>
                </a:lnTo>
                <a:close/>
                <a:moveTo>
                  <a:pt x="7564" y="10098"/>
                </a:moveTo>
                <a:lnTo>
                  <a:pt x="5754" y="10321"/>
                </a:lnTo>
                <a:lnTo>
                  <a:pt x="6005" y="8710"/>
                </a:lnTo>
                <a:lnTo>
                  <a:pt x="8048" y="6892"/>
                </a:lnTo>
                <a:lnTo>
                  <a:pt x="7457" y="6365"/>
                </a:lnTo>
                <a:lnTo>
                  <a:pt x="5216" y="8359"/>
                </a:lnTo>
                <a:lnTo>
                  <a:pt x="4750" y="11215"/>
                </a:lnTo>
                <a:lnTo>
                  <a:pt x="7959" y="10800"/>
                </a:lnTo>
                <a:lnTo>
                  <a:pt x="10200" y="8806"/>
                </a:lnTo>
                <a:lnTo>
                  <a:pt x="9608" y="8279"/>
                </a:lnTo>
                <a:lnTo>
                  <a:pt x="7564" y="10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9" name="Shape"/>
          <p:cNvSpPr/>
          <p:nvPr/>
        </p:nvSpPr>
        <p:spPr>
          <a:xfrm>
            <a:off x="18072096" y="6430516"/>
            <a:ext cx="1320127" cy="132012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570" y="570"/>
                </a:moveTo>
                <a:lnTo>
                  <a:pt x="21045" y="570"/>
                </a:lnTo>
                <a:lnTo>
                  <a:pt x="21045" y="21045"/>
                </a:lnTo>
                <a:lnTo>
                  <a:pt x="570" y="21045"/>
                </a:lnTo>
                <a:lnTo>
                  <a:pt x="570" y="570"/>
                </a:lnTo>
                <a:close/>
                <a:moveTo>
                  <a:pt x="15022" y="6536"/>
                </a:moveTo>
                <a:cubicBezTo>
                  <a:pt x="15022" y="6536"/>
                  <a:pt x="9397" y="6536"/>
                  <a:pt x="9341" y="6536"/>
                </a:cubicBezTo>
                <a:lnTo>
                  <a:pt x="9326" y="6536"/>
                </a:lnTo>
                <a:cubicBezTo>
                  <a:pt x="7575" y="6536"/>
                  <a:pt x="6151" y="7974"/>
                  <a:pt x="6151" y="9725"/>
                </a:cubicBezTo>
                <a:lnTo>
                  <a:pt x="6151" y="11092"/>
                </a:lnTo>
                <a:lnTo>
                  <a:pt x="2691" y="11092"/>
                </a:lnTo>
                <a:lnTo>
                  <a:pt x="9326" y="16403"/>
                </a:lnTo>
                <a:lnTo>
                  <a:pt x="15976" y="11092"/>
                </a:lnTo>
                <a:lnTo>
                  <a:pt x="12516" y="11092"/>
                </a:lnTo>
                <a:lnTo>
                  <a:pt x="12516" y="9725"/>
                </a:lnTo>
                <a:cubicBezTo>
                  <a:pt x="12516" y="9056"/>
                  <a:pt x="12772" y="8415"/>
                  <a:pt x="13242" y="7945"/>
                </a:cubicBezTo>
                <a:cubicBezTo>
                  <a:pt x="13712" y="7475"/>
                  <a:pt x="14353" y="7219"/>
                  <a:pt x="15022" y="7219"/>
                </a:cubicBezTo>
                <a:cubicBezTo>
                  <a:pt x="16403" y="7219"/>
                  <a:pt x="17528" y="8344"/>
                  <a:pt x="17528" y="9725"/>
                </a:cubicBezTo>
                <a:lnTo>
                  <a:pt x="17528" y="11135"/>
                </a:lnTo>
                <a:lnTo>
                  <a:pt x="18197" y="11135"/>
                </a:lnTo>
                <a:lnTo>
                  <a:pt x="18197" y="9725"/>
                </a:lnTo>
                <a:cubicBezTo>
                  <a:pt x="18197" y="7974"/>
                  <a:pt x="16773" y="6536"/>
                  <a:pt x="15022" y="6536"/>
                </a:cubicBezTo>
                <a:close/>
                <a:moveTo>
                  <a:pt x="12772" y="7475"/>
                </a:moveTo>
                <a:cubicBezTo>
                  <a:pt x="12174" y="8073"/>
                  <a:pt x="11847" y="8871"/>
                  <a:pt x="11847" y="9725"/>
                </a:cubicBezTo>
                <a:lnTo>
                  <a:pt x="11847" y="11761"/>
                </a:lnTo>
                <a:lnTo>
                  <a:pt x="14068" y="11761"/>
                </a:lnTo>
                <a:lnTo>
                  <a:pt x="9326" y="15549"/>
                </a:lnTo>
                <a:lnTo>
                  <a:pt x="4599" y="11761"/>
                </a:lnTo>
                <a:lnTo>
                  <a:pt x="6820" y="11761"/>
                </a:lnTo>
                <a:lnTo>
                  <a:pt x="6820" y="9725"/>
                </a:lnTo>
                <a:cubicBezTo>
                  <a:pt x="6820" y="8344"/>
                  <a:pt x="7945" y="7219"/>
                  <a:pt x="9326" y="7219"/>
                </a:cubicBezTo>
                <a:lnTo>
                  <a:pt x="13057" y="7219"/>
                </a:lnTo>
                <a:cubicBezTo>
                  <a:pt x="12957" y="7290"/>
                  <a:pt x="12857" y="7376"/>
                  <a:pt x="12772" y="747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50" name="Shape"/>
          <p:cNvSpPr/>
          <p:nvPr/>
        </p:nvSpPr>
        <p:spPr>
          <a:xfrm>
            <a:off x="4809995" y="4598788"/>
            <a:ext cx="1746377" cy="1362367"/>
          </a:xfrm>
          <a:custGeom>
            <a:avLst/>
            <a:gdLst/>
            <a:ahLst/>
            <a:cxnLst>
              <a:cxn ang="0">
                <a:pos x="wd2" y="hd2"/>
              </a:cxn>
              <a:cxn ang="5400000">
                <a:pos x="wd2" y="hd2"/>
              </a:cxn>
              <a:cxn ang="10800000">
                <a:pos x="wd2" y="hd2"/>
              </a:cxn>
              <a:cxn ang="16200000">
                <a:pos x="wd2" y="hd2"/>
              </a:cxn>
            </a:cxnLst>
            <a:rect l="0" t="0" r="r" b="b"/>
            <a:pathLst>
              <a:path w="21600" h="21600" extrusionOk="0">
                <a:moveTo>
                  <a:pt x="17343" y="21600"/>
                </a:moveTo>
                <a:lnTo>
                  <a:pt x="4732" y="21600"/>
                </a:lnTo>
                <a:cubicBezTo>
                  <a:pt x="2123" y="21600"/>
                  <a:pt x="0" y="18881"/>
                  <a:pt x="0" y="15527"/>
                </a:cubicBezTo>
                <a:cubicBezTo>
                  <a:pt x="0" y="13208"/>
                  <a:pt x="1035" y="11111"/>
                  <a:pt x="2641" y="10089"/>
                </a:cubicBezTo>
                <a:cubicBezTo>
                  <a:pt x="2263" y="9123"/>
                  <a:pt x="2069" y="8060"/>
                  <a:pt x="2069" y="6970"/>
                </a:cubicBezTo>
                <a:cubicBezTo>
                  <a:pt x="2069" y="3133"/>
                  <a:pt x="4505" y="0"/>
                  <a:pt x="7513" y="0"/>
                </a:cubicBezTo>
                <a:cubicBezTo>
                  <a:pt x="9830" y="0"/>
                  <a:pt x="11899" y="1905"/>
                  <a:pt x="12654" y="4693"/>
                </a:cubicBezTo>
                <a:cubicBezTo>
                  <a:pt x="13193" y="4348"/>
                  <a:pt x="13796" y="4182"/>
                  <a:pt x="14411" y="4182"/>
                </a:cubicBezTo>
                <a:cubicBezTo>
                  <a:pt x="16653" y="4182"/>
                  <a:pt x="18474" y="6515"/>
                  <a:pt x="18474" y="9385"/>
                </a:cubicBezTo>
                <a:cubicBezTo>
                  <a:pt x="18474" y="9882"/>
                  <a:pt x="18420" y="10365"/>
                  <a:pt x="18302" y="10848"/>
                </a:cubicBezTo>
                <a:cubicBezTo>
                  <a:pt x="20231" y="11414"/>
                  <a:pt x="21600" y="13581"/>
                  <a:pt x="21600" y="16148"/>
                </a:cubicBezTo>
                <a:cubicBezTo>
                  <a:pt x="21600" y="19157"/>
                  <a:pt x="19692" y="21600"/>
                  <a:pt x="17343" y="21600"/>
                </a:cubicBezTo>
                <a:close/>
                <a:moveTo>
                  <a:pt x="7513" y="649"/>
                </a:moveTo>
                <a:cubicBezTo>
                  <a:pt x="4786" y="649"/>
                  <a:pt x="2576" y="3492"/>
                  <a:pt x="2576" y="6970"/>
                </a:cubicBezTo>
                <a:cubicBezTo>
                  <a:pt x="2576" y="8060"/>
                  <a:pt x="2802" y="9137"/>
                  <a:pt x="3212" y="10075"/>
                </a:cubicBezTo>
                <a:lnTo>
                  <a:pt x="3352" y="10407"/>
                </a:lnTo>
                <a:lnTo>
                  <a:pt x="3093" y="10545"/>
                </a:lnTo>
                <a:cubicBezTo>
                  <a:pt x="1520" y="11387"/>
                  <a:pt x="507" y="13346"/>
                  <a:pt x="507" y="15527"/>
                </a:cubicBezTo>
                <a:cubicBezTo>
                  <a:pt x="507" y="18522"/>
                  <a:pt x="2404" y="20938"/>
                  <a:pt x="4732" y="20938"/>
                </a:cubicBezTo>
                <a:lnTo>
                  <a:pt x="17343" y="20938"/>
                </a:lnTo>
                <a:cubicBezTo>
                  <a:pt x="19412" y="20938"/>
                  <a:pt x="21083" y="18798"/>
                  <a:pt x="21083" y="16148"/>
                </a:cubicBezTo>
                <a:cubicBezTo>
                  <a:pt x="21083" y="13774"/>
                  <a:pt x="19757" y="11787"/>
                  <a:pt x="17935" y="11414"/>
                </a:cubicBezTo>
                <a:lnTo>
                  <a:pt x="17623" y="11359"/>
                </a:lnTo>
                <a:lnTo>
                  <a:pt x="17731" y="10986"/>
                </a:lnTo>
                <a:cubicBezTo>
                  <a:pt x="17881" y="10476"/>
                  <a:pt x="17957" y="9937"/>
                  <a:pt x="17957" y="9385"/>
                </a:cubicBezTo>
                <a:cubicBezTo>
                  <a:pt x="17957" y="6873"/>
                  <a:pt x="16372" y="4831"/>
                  <a:pt x="14411" y="4831"/>
                </a:cubicBezTo>
                <a:cubicBezTo>
                  <a:pt x="13786" y="4831"/>
                  <a:pt x="13171" y="5038"/>
                  <a:pt x="12632" y="5438"/>
                </a:cubicBezTo>
                <a:lnTo>
                  <a:pt x="12341" y="5645"/>
                </a:lnTo>
                <a:lnTo>
                  <a:pt x="12255" y="5245"/>
                </a:lnTo>
                <a:cubicBezTo>
                  <a:pt x="11662" y="2540"/>
                  <a:pt x="9711" y="649"/>
                  <a:pt x="7513" y="649"/>
                </a:cubicBezTo>
                <a:close/>
                <a:moveTo>
                  <a:pt x="13160" y="8819"/>
                </a:moveTo>
                <a:cubicBezTo>
                  <a:pt x="13160" y="8819"/>
                  <a:pt x="8914" y="8819"/>
                  <a:pt x="8860" y="8819"/>
                </a:cubicBezTo>
                <a:cubicBezTo>
                  <a:pt x="7534" y="8819"/>
                  <a:pt x="6456" y="10200"/>
                  <a:pt x="6456" y="11897"/>
                </a:cubicBezTo>
                <a:lnTo>
                  <a:pt x="6456" y="13222"/>
                </a:lnTo>
                <a:lnTo>
                  <a:pt x="3826" y="13236"/>
                </a:lnTo>
                <a:lnTo>
                  <a:pt x="8860" y="18384"/>
                </a:lnTo>
                <a:lnTo>
                  <a:pt x="13893" y="13222"/>
                </a:lnTo>
                <a:lnTo>
                  <a:pt x="11263" y="13222"/>
                </a:lnTo>
                <a:lnTo>
                  <a:pt x="11263" y="11897"/>
                </a:lnTo>
                <a:cubicBezTo>
                  <a:pt x="11263" y="11249"/>
                  <a:pt x="11468" y="10641"/>
                  <a:pt x="11824" y="10186"/>
                </a:cubicBezTo>
                <a:cubicBezTo>
                  <a:pt x="12180" y="9730"/>
                  <a:pt x="12654" y="9468"/>
                  <a:pt x="13160" y="9468"/>
                </a:cubicBezTo>
                <a:cubicBezTo>
                  <a:pt x="14217" y="9468"/>
                  <a:pt x="15057" y="10558"/>
                  <a:pt x="15057" y="11897"/>
                </a:cubicBezTo>
                <a:lnTo>
                  <a:pt x="15057" y="13277"/>
                </a:lnTo>
                <a:lnTo>
                  <a:pt x="15575" y="13277"/>
                </a:lnTo>
                <a:lnTo>
                  <a:pt x="15575" y="11897"/>
                </a:lnTo>
                <a:cubicBezTo>
                  <a:pt x="15575" y="10200"/>
                  <a:pt x="14497" y="8819"/>
                  <a:pt x="13160" y="8819"/>
                </a:cubicBezTo>
                <a:close/>
                <a:moveTo>
                  <a:pt x="11468" y="9717"/>
                </a:moveTo>
                <a:cubicBezTo>
                  <a:pt x="11005" y="10310"/>
                  <a:pt x="10757" y="11083"/>
                  <a:pt x="10757" y="11897"/>
                </a:cubicBezTo>
                <a:lnTo>
                  <a:pt x="10757" y="13885"/>
                </a:lnTo>
                <a:lnTo>
                  <a:pt x="12449" y="13885"/>
                </a:lnTo>
                <a:lnTo>
                  <a:pt x="8860" y="17542"/>
                </a:lnTo>
                <a:lnTo>
                  <a:pt x="5271" y="13885"/>
                </a:lnTo>
                <a:lnTo>
                  <a:pt x="6963" y="13885"/>
                </a:lnTo>
                <a:lnTo>
                  <a:pt x="6963" y="11897"/>
                </a:lnTo>
                <a:cubicBezTo>
                  <a:pt x="6963" y="10558"/>
                  <a:pt x="7814" y="9468"/>
                  <a:pt x="8860" y="9468"/>
                </a:cubicBezTo>
                <a:lnTo>
                  <a:pt x="11684" y="9468"/>
                </a:lnTo>
                <a:cubicBezTo>
                  <a:pt x="11608" y="9551"/>
                  <a:pt x="11533" y="9634"/>
                  <a:pt x="11468" y="971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51" name="Shape"/>
          <p:cNvSpPr/>
          <p:nvPr/>
        </p:nvSpPr>
        <p:spPr>
          <a:xfrm>
            <a:off x="12098511" y="6409399"/>
            <a:ext cx="1742537" cy="1362369"/>
          </a:xfrm>
          <a:custGeom>
            <a:avLst/>
            <a:gdLst/>
            <a:ahLst/>
            <a:cxnLst>
              <a:cxn ang="0">
                <a:pos x="wd2" y="hd2"/>
              </a:cxn>
              <a:cxn ang="5400000">
                <a:pos x="wd2" y="hd2"/>
              </a:cxn>
              <a:cxn ang="10800000">
                <a:pos x="wd2" y="hd2"/>
              </a:cxn>
              <a:cxn ang="16200000">
                <a:pos x="wd2" y="hd2"/>
              </a:cxn>
            </a:cxnLst>
            <a:rect l="0" t="0" r="r" b="b"/>
            <a:pathLst>
              <a:path w="21600" h="21600" extrusionOk="0">
                <a:moveTo>
                  <a:pt x="13739" y="8162"/>
                </a:moveTo>
                <a:lnTo>
                  <a:pt x="11000" y="11670"/>
                </a:lnTo>
                <a:lnTo>
                  <a:pt x="9986" y="10372"/>
                </a:lnTo>
                <a:lnTo>
                  <a:pt x="11668" y="8231"/>
                </a:lnTo>
                <a:lnTo>
                  <a:pt x="11485" y="7996"/>
                </a:lnTo>
                <a:cubicBezTo>
                  <a:pt x="10967" y="7334"/>
                  <a:pt x="10126" y="7334"/>
                  <a:pt x="9608" y="7996"/>
                </a:cubicBezTo>
                <a:lnTo>
                  <a:pt x="9102" y="8646"/>
                </a:lnTo>
                <a:cubicBezTo>
                  <a:pt x="8595" y="8038"/>
                  <a:pt x="7743" y="8052"/>
                  <a:pt x="7247" y="8687"/>
                </a:cubicBezTo>
                <a:cubicBezTo>
                  <a:pt x="6740" y="9336"/>
                  <a:pt x="6729" y="10386"/>
                  <a:pt x="7214" y="11062"/>
                </a:cubicBezTo>
                <a:lnTo>
                  <a:pt x="6708" y="11698"/>
                </a:lnTo>
                <a:cubicBezTo>
                  <a:pt x="6190" y="12374"/>
                  <a:pt x="6190" y="13452"/>
                  <a:pt x="6708" y="14115"/>
                </a:cubicBezTo>
                <a:lnTo>
                  <a:pt x="6891" y="14349"/>
                </a:lnTo>
                <a:lnTo>
                  <a:pt x="8562" y="12195"/>
                </a:lnTo>
                <a:lnTo>
                  <a:pt x="9576" y="13493"/>
                </a:lnTo>
                <a:lnTo>
                  <a:pt x="7775" y="15799"/>
                </a:lnTo>
                <a:lnTo>
                  <a:pt x="6740" y="18562"/>
                </a:lnTo>
                <a:lnTo>
                  <a:pt x="8832" y="17291"/>
                </a:lnTo>
                <a:lnTo>
                  <a:pt x="10687" y="14916"/>
                </a:lnTo>
                <a:lnTo>
                  <a:pt x="13286" y="18244"/>
                </a:lnTo>
                <a:lnTo>
                  <a:pt x="14709" y="16421"/>
                </a:lnTo>
                <a:lnTo>
                  <a:pt x="12121" y="13093"/>
                </a:lnTo>
                <a:lnTo>
                  <a:pt x="14860" y="9598"/>
                </a:lnTo>
                <a:lnTo>
                  <a:pt x="13739" y="8162"/>
                </a:lnTo>
                <a:close/>
                <a:moveTo>
                  <a:pt x="14138" y="9598"/>
                </a:moveTo>
                <a:lnTo>
                  <a:pt x="13739" y="10109"/>
                </a:lnTo>
                <a:lnTo>
                  <a:pt x="13340" y="9598"/>
                </a:lnTo>
                <a:lnTo>
                  <a:pt x="13739" y="9074"/>
                </a:lnTo>
                <a:lnTo>
                  <a:pt x="14138" y="9598"/>
                </a:lnTo>
                <a:close/>
                <a:moveTo>
                  <a:pt x="8465" y="15827"/>
                </a:moveTo>
                <a:lnTo>
                  <a:pt x="12369" y="10828"/>
                </a:lnTo>
                <a:lnTo>
                  <a:pt x="12768" y="11352"/>
                </a:lnTo>
                <a:lnTo>
                  <a:pt x="8875" y="16352"/>
                </a:lnTo>
                <a:lnTo>
                  <a:pt x="8465" y="15827"/>
                </a:lnTo>
                <a:close/>
                <a:moveTo>
                  <a:pt x="12736" y="10372"/>
                </a:moveTo>
                <a:lnTo>
                  <a:pt x="12984" y="10054"/>
                </a:lnTo>
                <a:lnTo>
                  <a:pt x="13383" y="10565"/>
                </a:lnTo>
                <a:lnTo>
                  <a:pt x="13135" y="10883"/>
                </a:lnTo>
                <a:lnTo>
                  <a:pt x="12736" y="10372"/>
                </a:lnTo>
                <a:close/>
                <a:moveTo>
                  <a:pt x="7074" y="12167"/>
                </a:moveTo>
                <a:lnTo>
                  <a:pt x="7937" y="11062"/>
                </a:lnTo>
                <a:lnTo>
                  <a:pt x="7603" y="10634"/>
                </a:lnTo>
                <a:cubicBezTo>
                  <a:pt x="7279" y="10220"/>
                  <a:pt x="7279" y="9557"/>
                  <a:pt x="7603" y="9143"/>
                </a:cubicBezTo>
                <a:cubicBezTo>
                  <a:pt x="7764" y="8949"/>
                  <a:pt x="7969" y="8839"/>
                  <a:pt x="8185" y="8839"/>
                </a:cubicBezTo>
                <a:cubicBezTo>
                  <a:pt x="8401" y="8839"/>
                  <a:pt x="8616" y="8949"/>
                  <a:pt x="8767" y="9143"/>
                </a:cubicBezTo>
                <a:lnTo>
                  <a:pt x="9102" y="9571"/>
                </a:lnTo>
                <a:lnTo>
                  <a:pt x="9964" y="8466"/>
                </a:lnTo>
                <a:cubicBezTo>
                  <a:pt x="10223" y="8135"/>
                  <a:pt x="10611" y="8065"/>
                  <a:pt x="10913" y="8273"/>
                </a:cubicBezTo>
                <a:lnTo>
                  <a:pt x="6923" y="13383"/>
                </a:lnTo>
                <a:cubicBezTo>
                  <a:pt x="6761" y="12996"/>
                  <a:pt x="6815" y="12499"/>
                  <a:pt x="7074" y="12167"/>
                </a:cubicBezTo>
                <a:close/>
                <a:moveTo>
                  <a:pt x="8929" y="11739"/>
                </a:moveTo>
                <a:lnTo>
                  <a:pt x="9630" y="10828"/>
                </a:lnTo>
                <a:lnTo>
                  <a:pt x="10644" y="12126"/>
                </a:lnTo>
                <a:lnTo>
                  <a:pt x="9932" y="13037"/>
                </a:lnTo>
                <a:lnTo>
                  <a:pt x="8929" y="11739"/>
                </a:lnTo>
                <a:close/>
                <a:moveTo>
                  <a:pt x="8131" y="16324"/>
                </a:moveTo>
                <a:lnTo>
                  <a:pt x="8487" y="16780"/>
                </a:lnTo>
                <a:lnTo>
                  <a:pt x="7807" y="17194"/>
                </a:lnTo>
                <a:lnTo>
                  <a:pt x="8131" y="16324"/>
                </a:lnTo>
                <a:close/>
                <a:moveTo>
                  <a:pt x="13987" y="16421"/>
                </a:moveTo>
                <a:lnTo>
                  <a:pt x="13286" y="17319"/>
                </a:lnTo>
                <a:lnTo>
                  <a:pt x="11053" y="14460"/>
                </a:lnTo>
                <a:lnTo>
                  <a:pt x="11754" y="13562"/>
                </a:lnTo>
                <a:lnTo>
                  <a:pt x="13987" y="16421"/>
                </a:lnTo>
                <a:close/>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905" y="1906"/>
                  <a:pt x="9824" y="0"/>
                  <a:pt x="7506" y="0"/>
                </a:cubicBezTo>
                <a:cubicBezTo>
                  <a:pt x="4508" y="0"/>
                  <a:pt x="2060" y="3121"/>
                  <a:pt x="2060" y="6974"/>
                </a:cubicBezTo>
                <a:cubicBezTo>
                  <a:pt x="206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74"/>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94"/>
                  <a:pt x="21093" y="13783"/>
                  <a:pt x="21093" y="16159"/>
                </a:cubicBezTo>
                <a:cubicBezTo>
                  <a:pt x="21093" y="18796"/>
                  <a:pt x="19411" y="20951"/>
                  <a:pt x="17351" y="2095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Tree>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53" name="Icons as native shapes"/>
          <p:cNvSpPr txBox="1">
            <a:spLocks noGrp="1"/>
          </p:cNvSpPr>
          <p:nvPr>
            <p:ph type="title"/>
          </p:nvPr>
        </p:nvSpPr>
        <p:spPr>
          <a:prstGeom prst="rect">
            <a:avLst/>
          </a:prstGeom>
        </p:spPr>
        <p:txBody>
          <a:bodyPr/>
          <a:lstStyle/>
          <a:p>
            <a:r>
              <a:t>Icons as native shapes</a:t>
            </a:r>
          </a:p>
        </p:txBody>
      </p:sp>
      <p:sp>
        <p:nvSpPr>
          <p:cNvPr id="5054"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5055"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123</a:t>
            </a:fld>
            <a:endParaRPr/>
          </a:p>
        </p:txBody>
      </p:sp>
      <p:sp>
        <p:nvSpPr>
          <p:cNvPr id="5056" name="Footer"/>
          <p:cNvSpPr txBox="1">
            <a:spLocks noGrp="1"/>
          </p:cNvSpPr>
          <p:nvPr>
            <p:ph type="body" idx="13"/>
          </p:nvPr>
        </p:nvSpPr>
        <p:spPr>
          <a:prstGeom prst="rect">
            <a:avLst/>
          </a:prstGeom>
        </p:spPr>
        <p:txBody>
          <a:bodyPr/>
          <a:lstStyle/>
          <a:p>
            <a:r>
              <a:t>Footer</a:t>
            </a:r>
          </a:p>
        </p:txBody>
      </p:sp>
      <p:sp>
        <p:nvSpPr>
          <p:cNvPr id="5057" name="Shape"/>
          <p:cNvSpPr/>
          <p:nvPr/>
        </p:nvSpPr>
        <p:spPr>
          <a:xfrm>
            <a:off x="1493391" y="3175569"/>
            <a:ext cx="1047479" cy="1220283"/>
          </a:xfrm>
          <a:custGeom>
            <a:avLst/>
            <a:gdLst/>
            <a:ahLst/>
            <a:cxnLst>
              <a:cxn ang="0">
                <a:pos x="wd2" y="hd2"/>
              </a:cxn>
              <a:cxn ang="5400000">
                <a:pos x="wd2" y="hd2"/>
              </a:cxn>
              <a:cxn ang="10800000">
                <a:pos x="wd2" y="hd2"/>
              </a:cxn>
              <a:cxn ang="16200000">
                <a:pos x="wd2" y="hd2"/>
              </a:cxn>
            </a:cxnLst>
            <a:rect l="0" t="0" r="r" b="b"/>
            <a:pathLst>
              <a:path w="21600" h="21600" extrusionOk="0">
                <a:moveTo>
                  <a:pt x="0" y="15911"/>
                </a:moveTo>
                <a:lnTo>
                  <a:pt x="0" y="9543"/>
                </a:lnTo>
                <a:lnTo>
                  <a:pt x="2635" y="9543"/>
                </a:lnTo>
                <a:lnTo>
                  <a:pt x="2635" y="13953"/>
                </a:lnTo>
                <a:lnTo>
                  <a:pt x="3639" y="13090"/>
                </a:lnTo>
                <a:lnTo>
                  <a:pt x="8013" y="16836"/>
                </a:lnTo>
                <a:lnTo>
                  <a:pt x="8013" y="21600"/>
                </a:lnTo>
                <a:lnTo>
                  <a:pt x="7152" y="21600"/>
                </a:lnTo>
                <a:lnTo>
                  <a:pt x="7152" y="17144"/>
                </a:lnTo>
                <a:lnTo>
                  <a:pt x="3639" y="14122"/>
                </a:lnTo>
                <a:lnTo>
                  <a:pt x="2994" y="14678"/>
                </a:lnTo>
                <a:lnTo>
                  <a:pt x="5378" y="16728"/>
                </a:lnTo>
                <a:lnTo>
                  <a:pt x="4786" y="17237"/>
                </a:lnTo>
                <a:lnTo>
                  <a:pt x="1793" y="14678"/>
                </a:lnTo>
                <a:lnTo>
                  <a:pt x="1793" y="10268"/>
                </a:lnTo>
                <a:lnTo>
                  <a:pt x="842" y="10268"/>
                </a:lnTo>
                <a:lnTo>
                  <a:pt x="842" y="15603"/>
                </a:lnTo>
                <a:lnTo>
                  <a:pt x="4428" y="18686"/>
                </a:lnTo>
                <a:lnTo>
                  <a:pt x="4428" y="21600"/>
                </a:lnTo>
                <a:lnTo>
                  <a:pt x="3585" y="21600"/>
                </a:lnTo>
                <a:lnTo>
                  <a:pt x="3585" y="18979"/>
                </a:lnTo>
                <a:lnTo>
                  <a:pt x="0" y="15911"/>
                </a:lnTo>
                <a:close/>
                <a:moveTo>
                  <a:pt x="17961" y="13090"/>
                </a:moveTo>
                <a:lnTo>
                  <a:pt x="13605" y="16836"/>
                </a:lnTo>
                <a:lnTo>
                  <a:pt x="13605" y="21600"/>
                </a:lnTo>
                <a:lnTo>
                  <a:pt x="14448" y="21600"/>
                </a:lnTo>
                <a:lnTo>
                  <a:pt x="14448" y="17144"/>
                </a:lnTo>
                <a:lnTo>
                  <a:pt x="17961" y="14122"/>
                </a:lnTo>
                <a:lnTo>
                  <a:pt x="18606" y="14678"/>
                </a:lnTo>
                <a:lnTo>
                  <a:pt x="16222" y="16728"/>
                </a:lnTo>
                <a:lnTo>
                  <a:pt x="16832" y="17237"/>
                </a:lnTo>
                <a:lnTo>
                  <a:pt x="19807" y="14678"/>
                </a:lnTo>
                <a:lnTo>
                  <a:pt x="19807" y="10268"/>
                </a:lnTo>
                <a:lnTo>
                  <a:pt x="20758" y="10268"/>
                </a:lnTo>
                <a:lnTo>
                  <a:pt x="20758" y="15603"/>
                </a:lnTo>
                <a:lnTo>
                  <a:pt x="17172" y="18686"/>
                </a:lnTo>
                <a:lnTo>
                  <a:pt x="17172" y="21600"/>
                </a:lnTo>
                <a:lnTo>
                  <a:pt x="18015" y="21600"/>
                </a:lnTo>
                <a:lnTo>
                  <a:pt x="18015" y="18979"/>
                </a:lnTo>
                <a:lnTo>
                  <a:pt x="21600" y="15911"/>
                </a:lnTo>
                <a:lnTo>
                  <a:pt x="21600" y="9543"/>
                </a:lnTo>
                <a:lnTo>
                  <a:pt x="18965" y="9543"/>
                </a:lnTo>
                <a:lnTo>
                  <a:pt x="18965" y="13953"/>
                </a:lnTo>
                <a:lnTo>
                  <a:pt x="17961" y="13090"/>
                </a:lnTo>
                <a:close/>
                <a:moveTo>
                  <a:pt x="16599" y="6522"/>
                </a:moveTo>
                <a:cubicBezTo>
                  <a:pt x="16599" y="9266"/>
                  <a:pt x="14018" y="11501"/>
                  <a:pt x="10809" y="11501"/>
                </a:cubicBezTo>
                <a:cubicBezTo>
                  <a:pt x="7618" y="11501"/>
                  <a:pt x="5019" y="9266"/>
                  <a:pt x="5019" y="6522"/>
                </a:cubicBezTo>
                <a:cubicBezTo>
                  <a:pt x="5019" y="3777"/>
                  <a:pt x="7618" y="1542"/>
                  <a:pt x="10809" y="1542"/>
                </a:cubicBezTo>
                <a:cubicBezTo>
                  <a:pt x="14018" y="1542"/>
                  <a:pt x="16599" y="3777"/>
                  <a:pt x="16599" y="6522"/>
                </a:cubicBezTo>
                <a:close/>
                <a:moveTo>
                  <a:pt x="5862" y="6460"/>
                </a:moveTo>
                <a:lnTo>
                  <a:pt x="8730" y="6460"/>
                </a:lnTo>
                <a:lnTo>
                  <a:pt x="10683" y="2713"/>
                </a:lnTo>
                <a:lnTo>
                  <a:pt x="11383" y="7647"/>
                </a:lnTo>
                <a:lnTo>
                  <a:pt x="12315" y="5859"/>
                </a:lnTo>
                <a:lnTo>
                  <a:pt x="15685" y="5859"/>
                </a:lnTo>
                <a:cubicBezTo>
                  <a:pt x="15308" y="3824"/>
                  <a:pt x="13265" y="2266"/>
                  <a:pt x="10809" y="2266"/>
                </a:cubicBezTo>
                <a:cubicBezTo>
                  <a:pt x="8102" y="2266"/>
                  <a:pt x="5897" y="4147"/>
                  <a:pt x="5862" y="6460"/>
                </a:cubicBezTo>
                <a:close/>
                <a:moveTo>
                  <a:pt x="15738" y="6583"/>
                </a:moveTo>
                <a:lnTo>
                  <a:pt x="12870" y="6583"/>
                </a:lnTo>
                <a:lnTo>
                  <a:pt x="10934" y="10330"/>
                </a:lnTo>
                <a:lnTo>
                  <a:pt x="10217" y="5396"/>
                </a:lnTo>
                <a:lnTo>
                  <a:pt x="9285" y="7200"/>
                </a:lnTo>
                <a:lnTo>
                  <a:pt x="5915" y="7200"/>
                </a:lnTo>
                <a:cubicBezTo>
                  <a:pt x="6292" y="9220"/>
                  <a:pt x="8335" y="10777"/>
                  <a:pt x="10809" y="10777"/>
                </a:cubicBezTo>
                <a:cubicBezTo>
                  <a:pt x="13516" y="10777"/>
                  <a:pt x="15703" y="8896"/>
                  <a:pt x="15738" y="6583"/>
                </a:cubicBezTo>
                <a:close/>
                <a:moveTo>
                  <a:pt x="10809" y="13043"/>
                </a:moveTo>
                <a:cubicBezTo>
                  <a:pt x="6632" y="13043"/>
                  <a:pt x="3227" y="10114"/>
                  <a:pt x="3227" y="6522"/>
                </a:cubicBezTo>
                <a:cubicBezTo>
                  <a:pt x="3227" y="2929"/>
                  <a:pt x="6632" y="0"/>
                  <a:pt x="10809" y="0"/>
                </a:cubicBezTo>
                <a:cubicBezTo>
                  <a:pt x="15003" y="0"/>
                  <a:pt x="18373" y="2929"/>
                  <a:pt x="18373" y="6522"/>
                </a:cubicBezTo>
                <a:cubicBezTo>
                  <a:pt x="18373" y="10114"/>
                  <a:pt x="15003" y="13043"/>
                  <a:pt x="10809" y="13043"/>
                </a:cubicBezTo>
                <a:close/>
                <a:moveTo>
                  <a:pt x="17531" y="6522"/>
                </a:moveTo>
                <a:cubicBezTo>
                  <a:pt x="17531" y="3330"/>
                  <a:pt x="14520" y="725"/>
                  <a:pt x="10809" y="725"/>
                </a:cubicBezTo>
                <a:cubicBezTo>
                  <a:pt x="7080" y="725"/>
                  <a:pt x="4069" y="3330"/>
                  <a:pt x="4069" y="6522"/>
                </a:cubicBezTo>
                <a:cubicBezTo>
                  <a:pt x="4069" y="9713"/>
                  <a:pt x="7080" y="12319"/>
                  <a:pt x="10809" y="12319"/>
                </a:cubicBezTo>
                <a:cubicBezTo>
                  <a:pt x="14520" y="12319"/>
                  <a:pt x="17531" y="9713"/>
                  <a:pt x="17531" y="652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58" name="Shape"/>
          <p:cNvSpPr/>
          <p:nvPr/>
        </p:nvSpPr>
        <p:spPr>
          <a:xfrm>
            <a:off x="3315515" y="3131410"/>
            <a:ext cx="1047480" cy="1308605"/>
          </a:xfrm>
          <a:custGeom>
            <a:avLst/>
            <a:gdLst/>
            <a:ahLst/>
            <a:cxnLst>
              <a:cxn ang="0">
                <a:pos x="wd2" y="hd2"/>
              </a:cxn>
              <a:cxn ang="5400000">
                <a:pos x="wd2" y="hd2"/>
              </a:cxn>
              <a:cxn ang="10800000">
                <a:pos x="wd2" y="hd2"/>
              </a:cxn>
              <a:cxn ang="16200000">
                <a:pos x="wd2" y="hd2"/>
              </a:cxn>
            </a:cxnLst>
            <a:rect l="0" t="0" r="r" b="b"/>
            <a:pathLst>
              <a:path w="21600" h="21600" extrusionOk="0">
                <a:moveTo>
                  <a:pt x="3567" y="19154"/>
                </a:moveTo>
                <a:lnTo>
                  <a:pt x="0" y="16290"/>
                </a:lnTo>
                <a:lnTo>
                  <a:pt x="0" y="10347"/>
                </a:lnTo>
                <a:lnTo>
                  <a:pt x="2635" y="10347"/>
                </a:lnTo>
                <a:lnTo>
                  <a:pt x="2635" y="14462"/>
                </a:lnTo>
                <a:lnTo>
                  <a:pt x="3639" y="13656"/>
                </a:lnTo>
                <a:lnTo>
                  <a:pt x="7995" y="17153"/>
                </a:lnTo>
                <a:lnTo>
                  <a:pt x="7995" y="21600"/>
                </a:lnTo>
                <a:lnTo>
                  <a:pt x="7152" y="21600"/>
                </a:lnTo>
                <a:lnTo>
                  <a:pt x="7152" y="17441"/>
                </a:lnTo>
                <a:lnTo>
                  <a:pt x="3639" y="14621"/>
                </a:lnTo>
                <a:lnTo>
                  <a:pt x="2976" y="15139"/>
                </a:lnTo>
                <a:lnTo>
                  <a:pt x="5360" y="17053"/>
                </a:lnTo>
                <a:lnTo>
                  <a:pt x="4768" y="17528"/>
                </a:lnTo>
                <a:lnTo>
                  <a:pt x="1775" y="15139"/>
                </a:lnTo>
                <a:lnTo>
                  <a:pt x="1775" y="11023"/>
                </a:lnTo>
                <a:lnTo>
                  <a:pt x="842" y="11023"/>
                </a:lnTo>
                <a:lnTo>
                  <a:pt x="842" y="16002"/>
                </a:lnTo>
                <a:lnTo>
                  <a:pt x="4410" y="18880"/>
                </a:lnTo>
                <a:lnTo>
                  <a:pt x="4410" y="21600"/>
                </a:lnTo>
                <a:lnTo>
                  <a:pt x="3567" y="21600"/>
                </a:lnTo>
                <a:lnTo>
                  <a:pt x="3567" y="19154"/>
                </a:lnTo>
                <a:close/>
                <a:moveTo>
                  <a:pt x="18965" y="14462"/>
                </a:moveTo>
                <a:lnTo>
                  <a:pt x="17943" y="13656"/>
                </a:lnTo>
                <a:lnTo>
                  <a:pt x="13587" y="17153"/>
                </a:lnTo>
                <a:lnTo>
                  <a:pt x="13587" y="21600"/>
                </a:lnTo>
                <a:lnTo>
                  <a:pt x="14430" y="21600"/>
                </a:lnTo>
                <a:lnTo>
                  <a:pt x="14430" y="17441"/>
                </a:lnTo>
                <a:lnTo>
                  <a:pt x="17943" y="14621"/>
                </a:lnTo>
                <a:lnTo>
                  <a:pt x="18606" y="15139"/>
                </a:lnTo>
                <a:lnTo>
                  <a:pt x="16222" y="17053"/>
                </a:lnTo>
                <a:lnTo>
                  <a:pt x="16814" y="17528"/>
                </a:lnTo>
                <a:lnTo>
                  <a:pt x="19807" y="15139"/>
                </a:lnTo>
                <a:lnTo>
                  <a:pt x="19807" y="11023"/>
                </a:lnTo>
                <a:lnTo>
                  <a:pt x="20740" y="11023"/>
                </a:lnTo>
                <a:lnTo>
                  <a:pt x="20740" y="16002"/>
                </a:lnTo>
                <a:lnTo>
                  <a:pt x="17172" y="18880"/>
                </a:lnTo>
                <a:lnTo>
                  <a:pt x="17172" y="21600"/>
                </a:lnTo>
                <a:lnTo>
                  <a:pt x="18015" y="21600"/>
                </a:lnTo>
                <a:lnTo>
                  <a:pt x="18015" y="19154"/>
                </a:lnTo>
                <a:lnTo>
                  <a:pt x="21600" y="16290"/>
                </a:lnTo>
                <a:lnTo>
                  <a:pt x="21600" y="10347"/>
                </a:lnTo>
                <a:lnTo>
                  <a:pt x="18965" y="10347"/>
                </a:lnTo>
                <a:lnTo>
                  <a:pt x="18965" y="14462"/>
                </a:lnTo>
                <a:close/>
                <a:moveTo>
                  <a:pt x="14555" y="11843"/>
                </a:moveTo>
                <a:cubicBezTo>
                  <a:pt x="14842" y="11843"/>
                  <a:pt x="15093" y="11656"/>
                  <a:pt x="15093" y="11412"/>
                </a:cubicBezTo>
                <a:cubicBezTo>
                  <a:pt x="15093" y="11181"/>
                  <a:pt x="14842" y="10980"/>
                  <a:pt x="14555" y="10980"/>
                </a:cubicBezTo>
                <a:cubicBezTo>
                  <a:pt x="14251" y="10980"/>
                  <a:pt x="14018" y="11181"/>
                  <a:pt x="14018" y="11412"/>
                </a:cubicBezTo>
                <a:cubicBezTo>
                  <a:pt x="14018" y="11656"/>
                  <a:pt x="14251" y="11843"/>
                  <a:pt x="14555" y="11843"/>
                </a:cubicBezTo>
                <a:close/>
                <a:moveTo>
                  <a:pt x="10433" y="3799"/>
                </a:moveTo>
                <a:cubicBezTo>
                  <a:pt x="10433" y="3957"/>
                  <a:pt x="10594" y="4087"/>
                  <a:pt x="10791" y="4087"/>
                </a:cubicBezTo>
                <a:cubicBezTo>
                  <a:pt x="10988" y="4087"/>
                  <a:pt x="11150" y="3957"/>
                  <a:pt x="11150" y="3799"/>
                </a:cubicBezTo>
                <a:cubicBezTo>
                  <a:pt x="11150" y="3641"/>
                  <a:pt x="10988" y="3511"/>
                  <a:pt x="10791" y="3511"/>
                </a:cubicBezTo>
                <a:cubicBezTo>
                  <a:pt x="10594" y="3511"/>
                  <a:pt x="10433" y="3641"/>
                  <a:pt x="10433" y="3799"/>
                </a:cubicBezTo>
                <a:close/>
                <a:moveTo>
                  <a:pt x="10791" y="7526"/>
                </a:moveTo>
                <a:cubicBezTo>
                  <a:pt x="10594" y="7526"/>
                  <a:pt x="10433" y="7656"/>
                  <a:pt x="10433" y="7814"/>
                </a:cubicBezTo>
                <a:cubicBezTo>
                  <a:pt x="10433" y="7972"/>
                  <a:pt x="10594" y="8102"/>
                  <a:pt x="10791" y="8102"/>
                </a:cubicBezTo>
                <a:cubicBezTo>
                  <a:pt x="10988" y="8102"/>
                  <a:pt x="11150" y="7972"/>
                  <a:pt x="11150" y="7814"/>
                </a:cubicBezTo>
                <a:cubicBezTo>
                  <a:pt x="11150" y="7656"/>
                  <a:pt x="10988" y="7526"/>
                  <a:pt x="10791" y="7526"/>
                </a:cubicBezTo>
                <a:close/>
                <a:moveTo>
                  <a:pt x="9536" y="7253"/>
                </a:moveTo>
                <a:cubicBezTo>
                  <a:pt x="9339" y="7253"/>
                  <a:pt x="9178" y="7382"/>
                  <a:pt x="9178" y="7541"/>
                </a:cubicBezTo>
                <a:cubicBezTo>
                  <a:pt x="9178" y="7699"/>
                  <a:pt x="9339" y="7828"/>
                  <a:pt x="9536" y="7828"/>
                </a:cubicBezTo>
                <a:cubicBezTo>
                  <a:pt x="9733" y="7828"/>
                  <a:pt x="9895" y="7699"/>
                  <a:pt x="9895" y="7541"/>
                </a:cubicBezTo>
                <a:cubicBezTo>
                  <a:pt x="9895" y="7382"/>
                  <a:pt x="9733" y="7253"/>
                  <a:pt x="9536" y="7253"/>
                </a:cubicBezTo>
                <a:close/>
                <a:moveTo>
                  <a:pt x="9536" y="3770"/>
                </a:moveTo>
                <a:cubicBezTo>
                  <a:pt x="9339" y="3770"/>
                  <a:pt x="9178" y="3900"/>
                  <a:pt x="9178" y="4058"/>
                </a:cubicBezTo>
                <a:cubicBezTo>
                  <a:pt x="9178" y="4216"/>
                  <a:pt x="9339" y="4346"/>
                  <a:pt x="9536" y="4346"/>
                </a:cubicBezTo>
                <a:cubicBezTo>
                  <a:pt x="9733" y="4346"/>
                  <a:pt x="9895" y="4216"/>
                  <a:pt x="9895" y="4058"/>
                </a:cubicBezTo>
                <a:cubicBezTo>
                  <a:pt x="9895" y="3900"/>
                  <a:pt x="9733" y="3770"/>
                  <a:pt x="9536" y="3770"/>
                </a:cubicBezTo>
                <a:close/>
                <a:moveTo>
                  <a:pt x="12046" y="7253"/>
                </a:moveTo>
                <a:cubicBezTo>
                  <a:pt x="11849" y="7253"/>
                  <a:pt x="11687" y="7382"/>
                  <a:pt x="11687" y="7541"/>
                </a:cubicBezTo>
                <a:cubicBezTo>
                  <a:pt x="11687" y="7699"/>
                  <a:pt x="11849" y="7828"/>
                  <a:pt x="12046" y="7828"/>
                </a:cubicBezTo>
                <a:cubicBezTo>
                  <a:pt x="12243" y="7828"/>
                  <a:pt x="12404" y="7699"/>
                  <a:pt x="12404" y="7541"/>
                </a:cubicBezTo>
                <a:cubicBezTo>
                  <a:pt x="12404" y="7382"/>
                  <a:pt x="12243" y="7253"/>
                  <a:pt x="12046" y="7253"/>
                </a:cubicBezTo>
                <a:close/>
                <a:moveTo>
                  <a:pt x="12046" y="4346"/>
                </a:moveTo>
                <a:cubicBezTo>
                  <a:pt x="12243" y="4346"/>
                  <a:pt x="12404" y="4216"/>
                  <a:pt x="12404" y="4058"/>
                </a:cubicBezTo>
                <a:cubicBezTo>
                  <a:pt x="12404" y="3900"/>
                  <a:pt x="12243" y="3770"/>
                  <a:pt x="12046" y="3770"/>
                </a:cubicBezTo>
                <a:cubicBezTo>
                  <a:pt x="11849" y="3770"/>
                  <a:pt x="11687" y="3900"/>
                  <a:pt x="11687" y="4058"/>
                </a:cubicBezTo>
                <a:cubicBezTo>
                  <a:pt x="11687" y="4216"/>
                  <a:pt x="11849" y="4346"/>
                  <a:pt x="12046" y="4346"/>
                </a:cubicBezTo>
                <a:close/>
                <a:moveTo>
                  <a:pt x="12960" y="6519"/>
                </a:moveTo>
                <a:cubicBezTo>
                  <a:pt x="12763" y="6519"/>
                  <a:pt x="12601" y="6648"/>
                  <a:pt x="12601" y="6807"/>
                </a:cubicBezTo>
                <a:cubicBezTo>
                  <a:pt x="12601" y="6965"/>
                  <a:pt x="12763" y="7094"/>
                  <a:pt x="12960" y="7094"/>
                </a:cubicBezTo>
                <a:cubicBezTo>
                  <a:pt x="13157" y="7094"/>
                  <a:pt x="13319" y="6965"/>
                  <a:pt x="13319" y="6807"/>
                </a:cubicBezTo>
                <a:cubicBezTo>
                  <a:pt x="13319" y="6648"/>
                  <a:pt x="13157" y="6519"/>
                  <a:pt x="12960" y="6519"/>
                </a:cubicBezTo>
                <a:close/>
                <a:moveTo>
                  <a:pt x="8622" y="6519"/>
                </a:moveTo>
                <a:cubicBezTo>
                  <a:pt x="8425" y="6519"/>
                  <a:pt x="8264" y="6648"/>
                  <a:pt x="8264" y="6807"/>
                </a:cubicBezTo>
                <a:cubicBezTo>
                  <a:pt x="8264" y="6965"/>
                  <a:pt x="8425" y="7094"/>
                  <a:pt x="8622" y="7094"/>
                </a:cubicBezTo>
                <a:cubicBezTo>
                  <a:pt x="8819" y="7094"/>
                  <a:pt x="8981" y="6965"/>
                  <a:pt x="8981" y="6807"/>
                </a:cubicBezTo>
                <a:cubicBezTo>
                  <a:pt x="8981" y="6648"/>
                  <a:pt x="8819" y="6519"/>
                  <a:pt x="8622" y="6519"/>
                </a:cubicBezTo>
                <a:close/>
                <a:moveTo>
                  <a:pt x="8622" y="4519"/>
                </a:moveTo>
                <a:cubicBezTo>
                  <a:pt x="8425" y="4519"/>
                  <a:pt x="8264" y="4634"/>
                  <a:pt x="8264" y="4792"/>
                </a:cubicBezTo>
                <a:cubicBezTo>
                  <a:pt x="8264" y="4965"/>
                  <a:pt x="8425" y="5080"/>
                  <a:pt x="8622" y="5080"/>
                </a:cubicBezTo>
                <a:cubicBezTo>
                  <a:pt x="8819" y="5080"/>
                  <a:pt x="8981" y="4965"/>
                  <a:pt x="8981" y="4792"/>
                </a:cubicBezTo>
                <a:cubicBezTo>
                  <a:pt x="8981" y="4634"/>
                  <a:pt x="8819" y="4519"/>
                  <a:pt x="8622" y="4519"/>
                </a:cubicBezTo>
                <a:close/>
                <a:moveTo>
                  <a:pt x="8640" y="5799"/>
                </a:moveTo>
                <a:cubicBezTo>
                  <a:pt x="8640" y="5641"/>
                  <a:pt x="8479" y="5512"/>
                  <a:pt x="8281" y="5512"/>
                </a:cubicBezTo>
                <a:cubicBezTo>
                  <a:pt x="8084" y="5512"/>
                  <a:pt x="7923" y="5641"/>
                  <a:pt x="7923" y="5799"/>
                </a:cubicBezTo>
                <a:cubicBezTo>
                  <a:pt x="7923" y="5958"/>
                  <a:pt x="8084" y="6087"/>
                  <a:pt x="8281" y="6087"/>
                </a:cubicBezTo>
                <a:cubicBezTo>
                  <a:pt x="8479" y="6087"/>
                  <a:pt x="8640" y="5958"/>
                  <a:pt x="8640" y="5799"/>
                </a:cubicBezTo>
                <a:close/>
                <a:moveTo>
                  <a:pt x="12942" y="5799"/>
                </a:moveTo>
                <a:cubicBezTo>
                  <a:pt x="12942" y="5958"/>
                  <a:pt x="13103" y="6087"/>
                  <a:pt x="13301" y="6087"/>
                </a:cubicBezTo>
                <a:cubicBezTo>
                  <a:pt x="13498" y="6087"/>
                  <a:pt x="13659" y="5958"/>
                  <a:pt x="13659" y="5799"/>
                </a:cubicBezTo>
                <a:cubicBezTo>
                  <a:pt x="13659" y="5641"/>
                  <a:pt x="13498" y="5512"/>
                  <a:pt x="13301" y="5512"/>
                </a:cubicBezTo>
                <a:cubicBezTo>
                  <a:pt x="13103" y="5512"/>
                  <a:pt x="12942" y="5641"/>
                  <a:pt x="12942" y="5799"/>
                </a:cubicBezTo>
                <a:close/>
                <a:moveTo>
                  <a:pt x="11221" y="691"/>
                </a:moveTo>
                <a:lnTo>
                  <a:pt x="11221" y="1166"/>
                </a:lnTo>
                <a:cubicBezTo>
                  <a:pt x="12494" y="1238"/>
                  <a:pt x="13659" y="1655"/>
                  <a:pt x="14573" y="2288"/>
                </a:cubicBezTo>
                <a:lnTo>
                  <a:pt x="15003" y="1943"/>
                </a:lnTo>
                <a:lnTo>
                  <a:pt x="14537" y="1569"/>
                </a:lnTo>
                <a:lnTo>
                  <a:pt x="15147" y="1094"/>
                </a:lnTo>
                <a:lnTo>
                  <a:pt x="16653" y="2317"/>
                </a:lnTo>
                <a:lnTo>
                  <a:pt x="16061" y="2792"/>
                </a:lnTo>
                <a:lnTo>
                  <a:pt x="15595" y="2418"/>
                </a:lnTo>
                <a:lnTo>
                  <a:pt x="15165" y="2763"/>
                </a:lnTo>
                <a:cubicBezTo>
                  <a:pt x="16043" y="3583"/>
                  <a:pt x="16581" y="4648"/>
                  <a:pt x="16581" y="5799"/>
                </a:cubicBezTo>
                <a:cubicBezTo>
                  <a:pt x="16581" y="7483"/>
                  <a:pt x="15470" y="8951"/>
                  <a:pt x="13802" y="9771"/>
                </a:cubicBezTo>
                <a:lnTo>
                  <a:pt x="16939" y="9771"/>
                </a:lnTo>
                <a:lnTo>
                  <a:pt x="16939" y="13038"/>
                </a:lnTo>
                <a:lnTo>
                  <a:pt x="4643" y="13038"/>
                </a:lnTo>
                <a:lnTo>
                  <a:pt x="4643" y="9771"/>
                </a:lnTo>
                <a:lnTo>
                  <a:pt x="7780" y="9771"/>
                </a:lnTo>
                <a:cubicBezTo>
                  <a:pt x="6113" y="8951"/>
                  <a:pt x="5001" y="7483"/>
                  <a:pt x="5001" y="5799"/>
                </a:cubicBezTo>
                <a:cubicBezTo>
                  <a:pt x="5001" y="3353"/>
                  <a:pt x="7367" y="1338"/>
                  <a:pt x="10361" y="1166"/>
                </a:cubicBezTo>
                <a:lnTo>
                  <a:pt x="10361" y="691"/>
                </a:lnTo>
                <a:lnTo>
                  <a:pt x="9716" y="691"/>
                </a:lnTo>
                <a:lnTo>
                  <a:pt x="9716" y="0"/>
                </a:lnTo>
                <a:lnTo>
                  <a:pt x="11867" y="0"/>
                </a:lnTo>
                <a:lnTo>
                  <a:pt x="11867" y="691"/>
                </a:lnTo>
                <a:lnTo>
                  <a:pt x="11221" y="691"/>
                </a:lnTo>
                <a:close/>
                <a:moveTo>
                  <a:pt x="5485" y="10447"/>
                </a:moveTo>
                <a:lnTo>
                  <a:pt x="5485" y="12361"/>
                </a:lnTo>
                <a:lnTo>
                  <a:pt x="16097" y="12361"/>
                </a:lnTo>
                <a:lnTo>
                  <a:pt x="16097" y="10447"/>
                </a:lnTo>
                <a:lnTo>
                  <a:pt x="5485" y="10447"/>
                </a:lnTo>
                <a:close/>
                <a:moveTo>
                  <a:pt x="10791" y="1828"/>
                </a:moveTo>
                <a:cubicBezTo>
                  <a:pt x="8066" y="1828"/>
                  <a:pt x="5844" y="3612"/>
                  <a:pt x="5844" y="5799"/>
                </a:cubicBezTo>
                <a:cubicBezTo>
                  <a:pt x="5844" y="7987"/>
                  <a:pt x="8066" y="9771"/>
                  <a:pt x="10791" y="9771"/>
                </a:cubicBezTo>
                <a:cubicBezTo>
                  <a:pt x="13516" y="9771"/>
                  <a:pt x="15738" y="7987"/>
                  <a:pt x="15738" y="5799"/>
                </a:cubicBezTo>
                <a:cubicBezTo>
                  <a:pt x="15738" y="3612"/>
                  <a:pt x="13516" y="1828"/>
                  <a:pt x="10791" y="1828"/>
                </a:cubicBezTo>
                <a:close/>
                <a:moveTo>
                  <a:pt x="10433" y="5972"/>
                </a:moveTo>
                <a:cubicBezTo>
                  <a:pt x="10504" y="6087"/>
                  <a:pt x="10648" y="6145"/>
                  <a:pt x="10791" y="6145"/>
                </a:cubicBezTo>
                <a:cubicBezTo>
                  <a:pt x="10863" y="6145"/>
                  <a:pt x="10934" y="6130"/>
                  <a:pt x="11006" y="6102"/>
                </a:cubicBezTo>
                <a:lnTo>
                  <a:pt x="13175" y="5094"/>
                </a:lnTo>
                <a:cubicBezTo>
                  <a:pt x="13372" y="4993"/>
                  <a:pt x="13444" y="4792"/>
                  <a:pt x="13319" y="4634"/>
                </a:cubicBezTo>
                <a:cubicBezTo>
                  <a:pt x="13211" y="4461"/>
                  <a:pt x="12960" y="4418"/>
                  <a:pt x="12745" y="4504"/>
                </a:cubicBezTo>
                <a:lnTo>
                  <a:pt x="10576" y="5512"/>
                </a:lnTo>
                <a:cubicBezTo>
                  <a:pt x="10379" y="5598"/>
                  <a:pt x="10307" y="5814"/>
                  <a:pt x="10433" y="5972"/>
                </a:cubicBezTo>
                <a:close/>
                <a:moveTo>
                  <a:pt x="10791" y="2302"/>
                </a:moveTo>
                <a:cubicBezTo>
                  <a:pt x="13193" y="2302"/>
                  <a:pt x="15147" y="3871"/>
                  <a:pt x="15147" y="5799"/>
                </a:cubicBezTo>
                <a:cubicBezTo>
                  <a:pt x="15147" y="7728"/>
                  <a:pt x="13193" y="9296"/>
                  <a:pt x="10791" y="9296"/>
                </a:cubicBezTo>
                <a:cubicBezTo>
                  <a:pt x="8389" y="9296"/>
                  <a:pt x="6435" y="7728"/>
                  <a:pt x="6435" y="5799"/>
                </a:cubicBezTo>
                <a:cubicBezTo>
                  <a:pt x="6435" y="3871"/>
                  <a:pt x="8389" y="2302"/>
                  <a:pt x="10791" y="2302"/>
                </a:cubicBezTo>
                <a:close/>
                <a:moveTo>
                  <a:pt x="10791" y="2979"/>
                </a:moveTo>
                <a:cubicBezTo>
                  <a:pt x="8855" y="2979"/>
                  <a:pt x="7278" y="4245"/>
                  <a:pt x="7278" y="5799"/>
                </a:cubicBezTo>
                <a:cubicBezTo>
                  <a:pt x="7278" y="7353"/>
                  <a:pt x="8855" y="8620"/>
                  <a:pt x="10791" y="8620"/>
                </a:cubicBezTo>
                <a:cubicBezTo>
                  <a:pt x="12727" y="8620"/>
                  <a:pt x="14304" y="7353"/>
                  <a:pt x="14304" y="5799"/>
                </a:cubicBezTo>
                <a:cubicBezTo>
                  <a:pt x="14304" y="4245"/>
                  <a:pt x="12727" y="2979"/>
                  <a:pt x="10791" y="297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59" name="Shape"/>
          <p:cNvSpPr/>
          <p:nvPr/>
        </p:nvSpPr>
        <p:spPr>
          <a:xfrm>
            <a:off x="5148488" y="3131410"/>
            <a:ext cx="1047479" cy="1308605"/>
          </a:xfrm>
          <a:custGeom>
            <a:avLst/>
            <a:gdLst/>
            <a:ahLst/>
            <a:cxnLst>
              <a:cxn ang="0">
                <a:pos x="wd2" y="hd2"/>
              </a:cxn>
              <a:cxn ang="5400000">
                <a:pos x="wd2" y="hd2"/>
              </a:cxn>
              <a:cxn ang="10800000">
                <a:pos x="wd2" y="hd2"/>
              </a:cxn>
              <a:cxn ang="16200000">
                <a:pos x="wd2" y="hd2"/>
              </a:cxn>
            </a:cxnLst>
            <a:rect l="0" t="0" r="r" b="b"/>
            <a:pathLst>
              <a:path w="21600" h="21600" extrusionOk="0">
                <a:moveTo>
                  <a:pt x="0" y="16290"/>
                </a:moveTo>
                <a:lnTo>
                  <a:pt x="0" y="10347"/>
                </a:lnTo>
                <a:lnTo>
                  <a:pt x="2635" y="10347"/>
                </a:lnTo>
                <a:lnTo>
                  <a:pt x="2635" y="14462"/>
                </a:lnTo>
                <a:lnTo>
                  <a:pt x="3639" y="13656"/>
                </a:lnTo>
                <a:lnTo>
                  <a:pt x="7995" y="17153"/>
                </a:lnTo>
                <a:lnTo>
                  <a:pt x="7995" y="21600"/>
                </a:lnTo>
                <a:lnTo>
                  <a:pt x="7152" y="21600"/>
                </a:lnTo>
                <a:lnTo>
                  <a:pt x="7152" y="17441"/>
                </a:lnTo>
                <a:lnTo>
                  <a:pt x="3639" y="14621"/>
                </a:lnTo>
                <a:lnTo>
                  <a:pt x="2994" y="15139"/>
                </a:lnTo>
                <a:lnTo>
                  <a:pt x="5378" y="17053"/>
                </a:lnTo>
                <a:lnTo>
                  <a:pt x="4768" y="17528"/>
                </a:lnTo>
                <a:lnTo>
                  <a:pt x="1793" y="15139"/>
                </a:lnTo>
                <a:lnTo>
                  <a:pt x="1793" y="11023"/>
                </a:lnTo>
                <a:lnTo>
                  <a:pt x="842" y="11023"/>
                </a:lnTo>
                <a:lnTo>
                  <a:pt x="842" y="16002"/>
                </a:lnTo>
                <a:lnTo>
                  <a:pt x="4428" y="18880"/>
                </a:lnTo>
                <a:lnTo>
                  <a:pt x="4428" y="21600"/>
                </a:lnTo>
                <a:lnTo>
                  <a:pt x="3585" y="21600"/>
                </a:lnTo>
                <a:lnTo>
                  <a:pt x="3585" y="19154"/>
                </a:lnTo>
                <a:lnTo>
                  <a:pt x="0" y="16290"/>
                </a:lnTo>
                <a:close/>
                <a:moveTo>
                  <a:pt x="18965" y="14462"/>
                </a:moveTo>
                <a:lnTo>
                  <a:pt x="17961" y="13656"/>
                </a:lnTo>
                <a:lnTo>
                  <a:pt x="13605" y="17153"/>
                </a:lnTo>
                <a:lnTo>
                  <a:pt x="13605" y="21600"/>
                </a:lnTo>
                <a:lnTo>
                  <a:pt x="14448" y="21600"/>
                </a:lnTo>
                <a:lnTo>
                  <a:pt x="14448" y="17441"/>
                </a:lnTo>
                <a:lnTo>
                  <a:pt x="17961" y="14621"/>
                </a:lnTo>
                <a:lnTo>
                  <a:pt x="18606" y="15139"/>
                </a:lnTo>
                <a:lnTo>
                  <a:pt x="16222" y="17053"/>
                </a:lnTo>
                <a:lnTo>
                  <a:pt x="16832" y="17528"/>
                </a:lnTo>
                <a:lnTo>
                  <a:pt x="19807" y="15139"/>
                </a:lnTo>
                <a:lnTo>
                  <a:pt x="19807" y="11023"/>
                </a:lnTo>
                <a:lnTo>
                  <a:pt x="20758" y="11023"/>
                </a:lnTo>
                <a:lnTo>
                  <a:pt x="20758" y="16002"/>
                </a:lnTo>
                <a:lnTo>
                  <a:pt x="17172" y="18880"/>
                </a:lnTo>
                <a:lnTo>
                  <a:pt x="17172" y="21600"/>
                </a:lnTo>
                <a:lnTo>
                  <a:pt x="18015" y="21600"/>
                </a:lnTo>
                <a:lnTo>
                  <a:pt x="18015" y="19154"/>
                </a:lnTo>
                <a:lnTo>
                  <a:pt x="21600" y="16290"/>
                </a:lnTo>
                <a:lnTo>
                  <a:pt x="21600" y="10347"/>
                </a:lnTo>
                <a:lnTo>
                  <a:pt x="18965" y="10347"/>
                </a:lnTo>
                <a:lnTo>
                  <a:pt x="18965" y="14462"/>
                </a:lnTo>
                <a:close/>
                <a:moveTo>
                  <a:pt x="10791" y="2878"/>
                </a:moveTo>
                <a:cubicBezTo>
                  <a:pt x="14000" y="2878"/>
                  <a:pt x="16581" y="4965"/>
                  <a:pt x="16581" y="7526"/>
                </a:cubicBezTo>
                <a:cubicBezTo>
                  <a:pt x="16581" y="10088"/>
                  <a:pt x="14000" y="12174"/>
                  <a:pt x="10791" y="12174"/>
                </a:cubicBezTo>
                <a:cubicBezTo>
                  <a:pt x="7600" y="12174"/>
                  <a:pt x="5001" y="10088"/>
                  <a:pt x="5001" y="7526"/>
                </a:cubicBezTo>
                <a:cubicBezTo>
                  <a:pt x="5001" y="4965"/>
                  <a:pt x="7600" y="2878"/>
                  <a:pt x="10791" y="2878"/>
                </a:cubicBezTo>
                <a:close/>
                <a:moveTo>
                  <a:pt x="10791" y="3554"/>
                </a:moveTo>
                <a:cubicBezTo>
                  <a:pt x="8066" y="3554"/>
                  <a:pt x="5862" y="5339"/>
                  <a:pt x="5862" y="7526"/>
                </a:cubicBezTo>
                <a:cubicBezTo>
                  <a:pt x="5862" y="9714"/>
                  <a:pt x="8066" y="11498"/>
                  <a:pt x="10791" y="11498"/>
                </a:cubicBezTo>
                <a:cubicBezTo>
                  <a:pt x="13534" y="11498"/>
                  <a:pt x="15738" y="9714"/>
                  <a:pt x="15738" y="7526"/>
                </a:cubicBezTo>
                <a:cubicBezTo>
                  <a:pt x="15738" y="5339"/>
                  <a:pt x="13534" y="3554"/>
                  <a:pt x="10791" y="3554"/>
                </a:cubicBezTo>
                <a:close/>
                <a:moveTo>
                  <a:pt x="12763" y="5080"/>
                </a:moveTo>
                <a:cubicBezTo>
                  <a:pt x="12960" y="5080"/>
                  <a:pt x="13121" y="4950"/>
                  <a:pt x="13121" y="4792"/>
                </a:cubicBezTo>
                <a:cubicBezTo>
                  <a:pt x="13121" y="4634"/>
                  <a:pt x="12960" y="4504"/>
                  <a:pt x="12763" y="4504"/>
                </a:cubicBezTo>
                <a:cubicBezTo>
                  <a:pt x="12566" y="4504"/>
                  <a:pt x="12404" y="4634"/>
                  <a:pt x="12404" y="4792"/>
                </a:cubicBezTo>
                <a:cubicBezTo>
                  <a:pt x="12404" y="4950"/>
                  <a:pt x="12566" y="5080"/>
                  <a:pt x="12763" y="5080"/>
                </a:cubicBezTo>
                <a:close/>
                <a:moveTo>
                  <a:pt x="8837" y="5080"/>
                </a:moveTo>
                <a:cubicBezTo>
                  <a:pt x="9034" y="5080"/>
                  <a:pt x="9196" y="4950"/>
                  <a:pt x="9196" y="4792"/>
                </a:cubicBezTo>
                <a:cubicBezTo>
                  <a:pt x="9196" y="4634"/>
                  <a:pt x="9034" y="4504"/>
                  <a:pt x="8837" y="4504"/>
                </a:cubicBezTo>
                <a:cubicBezTo>
                  <a:pt x="8640" y="4504"/>
                  <a:pt x="8479" y="4634"/>
                  <a:pt x="8479" y="4792"/>
                </a:cubicBezTo>
                <a:cubicBezTo>
                  <a:pt x="8479" y="4950"/>
                  <a:pt x="8640" y="5080"/>
                  <a:pt x="8837" y="5080"/>
                </a:cubicBezTo>
                <a:close/>
                <a:moveTo>
                  <a:pt x="14215" y="6231"/>
                </a:moveTo>
                <a:cubicBezTo>
                  <a:pt x="14412" y="6231"/>
                  <a:pt x="14573" y="6102"/>
                  <a:pt x="14573" y="5943"/>
                </a:cubicBezTo>
                <a:cubicBezTo>
                  <a:pt x="14573" y="5785"/>
                  <a:pt x="14412" y="5655"/>
                  <a:pt x="14215" y="5655"/>
                </a:cubicBezTo>
                <a:cubicBezTo>
                  <a:pt x="14018" y="5655"/>
                  <a:pt x="13856" y="5785"/>
                  <a:pt x="13856" y="5943"/>
                </a:cubicBezTo>
                <a:cubicBezTo>
                  <a:pt x="13856" y="6102"/>
                  <a:pt x="14018" y="6231"/>
                  <a:pt x="14215" y="6231"/>
                </a:cubicBezTo>
                <a:close/>
                <a:moveTo>
                  <a:pt x="14215" y="8821"/>
                </a:moveTo>
                <a:cubicBezTo>
                  <a:pt x="14018" y="8821"/>
                  <a:pt x="13856" y="8951"/>
                  <a:pt x="13856" y="9109"/>
                </a:cubicBezTo>
                <a:cubicBezTo>
                  <a:pt x="13856" y="9267"/>
                  <a:pt x="14018" y="9397"/>
                  <a:pt x="14215" y="9397"/>
                </a:cubicBezTo>
                <a:cubicBezTo>
                  <a:pt x="14412" y="9397"/>
                  <a:pt x="14573" y="9267"/>
                  <a:pt x="14573" y="9109"/>
                </a:cubicBezTo>
                <a:cubicBezTo>
                  <a:pt x="14573" y="8951"/>
                  <a:pt x="14412" y="8821"/>
                  <a:pt x="14215" y="8821"/>
                </a:cubicBezTo>
                <a:close/>
                <a:moveTo>
                  <a:pt x="7385" y="8821"/>
                </a:moveTo>
                <a:cubicBezTo>
                  <a:pt x="7188" y="8821"/>
                  <a:pt x="7027" y="8951"/>
                  <a:pt x="7027" y="9109"/>
                </a:cubicBezTo>
                <a:cubicBezTo>
                  <a:pt x="7027" y="9267"/>
                  <a:pt x="7188" y="9397"/>
                  <a:pt x="7385" y="9397"/>
                </a:cubicBezTo>
                <a:cubicBezTo>
                  <a:pt x="7582" y="9397"/>
                  <a:pt x="7744" y="9267"/>
                  <a:pt x="7744" y="9109"/>
                </a:cubicBezTo>
                <a:cubicBezTo>
                  <a:pt x="7744" y="8951"/>
                  <a:pt x="7582" y="8821"/>
                  <a:pt x="7385" y="8821"/>
                </a:cubicBezTo>
                <a:close/>
                <a:moveTo>
                  <a:pt x="7385" y="5655"/>
                </a:moveTo>
                <a:cubicBezTo>
                  <a:pt x="7188" y="5655"/>
                  <a:pt x="7027" y="5785"/>
                  <a:pt x="7027" y="5943"/>
                </a:cubicBezTo>
                <a:cubicBezTo>
                  <a:pt x="7027" y="6102"/>
                  <a:pt x="7188" y="6231"/>
                  <a:pt x="7385" y="6231"/>
                </a:cubicBezTo>
                <a:cubicBezTo>
                  <a:pt x="7582" y="6231"/>
                  <a:pt x="7744" y="6102"/>
                  <a:pt x="7744" y="5943"/>
                </a:cubicBezTo>
                <a:cubicBezTo>
                  <a:pt x="7744" y="5785"/>
                  <a:pt x="7582" y="5655"/>
                  <a:pt x="7385" y="5655"/>
                </a:cubicBezTo>
                <a:close/>
                <a:moveTo>
                  <a:pt x="12763" y="9973"/>
                </a:moveTo>
                <a:cubicBezTo>
                  <a:pt x="12566" y="9973"/>
                  <a:pt x="12404" y="10102"/>
                  <a:pt x="12404" y="10260"/>
                </a:cubicBezTo>
                <a:cubicBezTo>
                  <a:pt x="12404" y="10419"/>
                  <a:pt x="12566" y="10548"/>
                  <a:pt x="12763" y="10548"/>
                </a:cubicBezTo>
                <a:cubicBezTo>
                  <a:pt x="12960" y="10548"/>
                  <a:pt x="13121" y="10419"/>
                  <a:pt x="13121" y="10260"/>
                </a:cubicBezTo>
                <a:cubicBezTo>
                  <a:pt x="13121" y="10102"/>
                  <a:pt x="12960" y="9973"/>
                  <a:pt x="12763" y="9973"/>
                </a:cubicBezTo>
                <a:close/>
                <a:moveTo>
                  <a:pt x="10791" y="10404"/>
                </a:moveTo>
                <a:cubicBezTo>
                  <a:pt x="10594" y="10404"/>
                  <a:pt x="10450" y="10534"/>
                  <a:pt x="10450" y="10692"/>
                </a:cubicBezTo>
                <a:cubicBezTo>
                  <a:pt x="10450" y="10850"/>
                  <a:pt x="10594" y="10980"/>
                  <a:pt x="10791" y="10980"/>
                </a:cubicBezTo>
                <a:cubicBezTo>
                  <a:pt x="10988" y="10980"/>
                  <a:pt x="11150" y="10850"/>
                  <a:pt x="11150" y="10692"/>
                </a:cubicBezTo>
                <a:cubicBezTo>
                  <a:pt x="11150" y="10534"/>
                  <a:pt x="10988" y="10404"/>
                  <a:pt x="10791" y="10404"/>
                </a:cubicBezTo>
                <a:close/>
                <a:moveTo>
                  <a:pt x="10450" y="4375"/>
                </a:moveTo>
                <a:cubicBezTo>
                  <a:pt x="10450" y="4533"/>
                  <a:pt x="10594" y="4648"/>
                  <a:pt x="10791" y="4648"/>
                </a:cubicBezTo>
                <a:cubicBezTo>
                  <a:pt x="10988" y="4648"/>
                  <a:pt x="11150" y="4533"/>
                  <a:pt x="11150" y="4375"/>
                </a:cubicBezTo>
                <a:cubicBezTo>
                  <a:pt x="11150" y="4216"/>
                  <a:pt x="10988" y="4087"/>
                  <a:pt x="10791" y="4087"/>
                </a:cubicBezTo>
                <a:cubicBezTo>
                  <a:pt x="10594" y="4087"/>
                  <a:pt x="10450" y="4216"/>
                  <a:pt x="10450" y="4375"/>
                </a:cubicBezTo>
                <a:close/>
                <a:moveTo>
                  <a:pt x="8837" y="9973"/>
                </a:moveTo>
                <a:cubicBezTo>
                  <a:pt x="8640" y="9973"/>
                  <a:pt x="8479" y="10102"/>
                  <a:pt x="8479" y="10260"/>
                </a:cubicBezTo>
                <a:cubicBezTo>
                  <a:pt x="8479" y="10419"/>
                  <a:pt x="8640" y="10548"/>
                  <a:pt x="8837" y="10548"/>
                </a:cubicBezTo>
                <a:cubicBezTo>
                  <a:pt x="9034" y="10548"/>
                  <a:pt x="9196" y="10419"/>
                  <a:pt x="9196" y="10260"/>
                </a:cubicBezTo>
                <a:cubicBezTo>
                  <a:pt x="9196" y="10102"/>
                  <a:pt x="9034" y="9973"/>
                  <a:pt x="8837" y="9973"/>
                </a:cubicBezTo>
                <a:close/>
                <a:moveTo>
                  <a:pt x="7224" y="7526"/>
                </a:moveTo>
                <a:cubicBezTo>
                  <a:pt x="7224" y="7368"/>
                  <a:pt x="7063" y="7238"/>
                  <a:pt x="6865" y="7238"/>
                </a:cubicBezTo>
                <a:cubicBezTo>
                  <a:pt x="6668" y="7238"/>
                  <a:pt x="6507" y="7368"/>
                  <a:pt x="6507" y="7526"/>
                </a:cubicBezTo>
                <a:cubicBezTo>
                  <a:pt x="6507" y="7684"/>
                  <a:pt x="6668" y="7814"/>
                  <a:pt x="6865" y="7814"/>
                </a:cubicBezTo>
                <a:cubicBezTo>
                  <a:pt x="7063" y="7814"/>
                  <a:pt x="7224" y="7684"/>
                  <a:pt x="7224" y="7526"/>
                </a:cubicBezTo>
                <a:close/>
                <a:moveTo>
                  <a:pt x="11938" y="691"/>
                </a:moveTo>
                <a:lnTo>
                  <a:pt x="11938" y="1511"/>
                </a:lnTo>
                <a:cubicBezTo>
                  <a:pt x="13426" y="1698"/>
                  <a:pt x="14770" y="2216"/>
                  <a:pt x="15846" y="2993"/>
                </a:cubicBezTo>
                <a:lnTo>
                  <a:pt x="16527" y="2446"/>
                </a:lnTo>
                <a:lnTo>
                  <a:pt x="16061" y="2087"/>
                </a:lnTo>
                <a:lnTo>
                  <a:pt x="16671" y="1597"/>
                </a:lnTo>
                <a:lnTo>
                  <a:pt x="18176" y="2821"/>
                </a:lnTo>
                <a:lnTo>
                  <a:pt x="17585" y="3295"/>
                </a:lnTo>
                <a:lnTo>
                  <a:pt x="17119" y="2936"/>
                </a:lnTo>
                <a:lnTo>
                  <a:pt x="16455" y="3468"/>
                </a:lnTo>
                <a:cubicBezTo>
                  <a:pt x="17656" y="4547"/>
                  <a:pt x="18373" y="5972"/>
                  <a:pt x="18373" y="7526"/>
                </a:cubicBezTo>
                <a:cubicBezTo>
                  <a:pt x="18373" y="10879"/>
                  <a:pt x="14986" y="13613"/>
                  <a:pt x="10791" y="13613"/>
                </a:cubicBezTo>
                <a:cubicBezTo>
                  <a:pt x="6614" y="13613"/>
                  <a:pt x="3227" y="10879"/>
                  <a:pt x="3227" y="7526"/>
                </a:cubicBezTo>
                <a:cubicBezTo>
                  <a:pt x="3227" y="4490"/>
                  <a:pt x="6023" y="1957"/>
                  <a:pt x="9662" y="1511"/>
                </a:cubicBezTo>
                <a:lnTo>
                  <a:pt x="9662" y="691"/>
                </a:lnTo>
                <a:lnTo>
                  <a:pt x="9016" y="691"/>
                </a:lnTo>
                <a:lnTo>
                  <a:pt x="9016" y="0"/>
                </a:lnTo>
                <a:lnTo>
                  <a:pt x="12584" y="0"/>
                </a:lnTo>
                <a:lnTo>
                  <a:pt x="12584" y="691"/>
                </a:lnTo>
                <a:lnTo>
                  <a:pt x="11938" y="691"/>
                </a:lnTo>
                <a:close/>
                <a:moveTo>
                  <a:pt x="10791" y="2115"/>
                </a:moveTo>
                <a:cubicBezTo>
                  <a:pt x="7080" y="2115"/>
                  <a:pt x="4069" y="4547"/>
                  <a:pt x="4069" y="7526"/>
                </a:cubicBezTo>
                <a:cubicBezTo>
                  <a:pt x="4069" y="10505"/>
                  <a:pt x="7080" y="12937"/>
                  <a:pt x="10791" y="12937"/>
                </a:cubicBezTo>
                <a:cubicBezTo>
                  <a:pt x="14520" y="12937"/>
                  <a:pt x="17531" y="10505"/>
                  <a:pt x="17531" y="7526"/>
                </a:cubicBezTo>
                <a:cubicBezTo>
                  <a:pt x="17531" y="4547"/>
                  <a:pt x="14520" y="2115"/>
                  <a:pt x="10791" y="2115"/>
                </a:cubicBezTo>
                <a:close/>
                <a:moveTo>
                  <a:pt x="11096" y="691"/>
                </a:moveTo>
                <a:lnTo>
                  <a:pt x="10504" y="691"/>
                </a:lnTo>
                <a:lnTo>
                  <a:pt x="10504" y="1453"/>
                </a:lnTo>
                <a:cubicBezTo>
                  <a:pt x="10612" y="1439"/>
                  <a:pt x="10701" y="1439"/>
                  <a:pt x="10791" y="1439"/>
                </a:cubicBezTo>
                <a:cubicBezTo>
                  <a:pt x="10899" y="1439"/>
                  <a:pt x="10988" y="1439"/>
                  <a:pt x="11096" y="1453"/>
                </a:cubicBezTo>
                <a:lnTo>
                  <a:pt x="11096" y="691"/>
                </a:lnTo>
                <a:close/>
                <a:moveTo>
                  <a:pt x="12243" y="7195"/>
                </a:moveTo>
                <a:lnTo>
                  <a:pt x="14735" y="7195"/>
                </a:lnTo>
                <a:lnTo>
                  <a:pt x="14735" y="7872"/>
                </a:lnTo>
                <a:lnTo>
                  <a:pt x="12243" y="7872"/>
                </a:lnTo>
                <a:cubicBezTo>
                  <a:pt x="12046" y="8361"/>
                  <a:pt x="11472" y="8735"/>
                  <a:pt x="10791" y="8735"/>
                </a:cubicBezTo>
                <a:cubicBezTo>
                  <a:pt x="9966" y="8735"/>
                  <a:pt x="9303" y="8188"/>
                  <a:pt x="9303" y="7526"/>
                </a:cubicBezTo>
                <a:cubicBezTo>
                  <a:pt x="9303" y="6864"/>
                  <a:pt x="9966" y="6332"/>
                  <a:pt x="10791" y="6332"/>
                </a:cubicBezTo>
                <a:cubicBezTo>
                  <a:pt x="11472" y="6332"/>
                  <a:pt x="12046" y="6692"/>
                  <a:pt x="12243" y="7195"/>
                </a:cubicBezTo>
                <a:close/>
                <a:moveTo>
                  <a:pt x="11454" y="7526"/>
                </a:moveTo>
                <a:cubicBezTo>
                  <a:pt x="11454" y="7238"/>
                  <a:pt x="11167" y="7008"/>
                  <a:pt x="10791" y="7008"/>
                </a:cubicBezTo>
                <a:cubicBezTo>
                  <a:pt x="10433" y="7008"/>
                  <a:pt x="10146" y="7238"/>
                  <a:pt x="10146" y="7526"/>
                </a:cubicBezTo>
                <a:cubicBezTo>
                  <a:pt x="10146" y="7814"/>
                  <a:pt x="10433" y="8044"/>
                  <a:pt x="10791" y="8044"/>
                </a:cubicBezTo>
                <a:cubicBezTo>
                  <a:pt x="11167" y="8044"/>
                  <a:pt x="11454" y="7814"/>
                  <a:pt x="11454" y="752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0" name="Shape"/>
          <p:cNvSpPr/>
          <p:nvPr/>
        </p:nvSpPr>
        <p:spPr>
          <a:xfrm>
            <a:off x="6987893" y="3185389"/>
            <a:ext cx="1047480" cy="1200867"/>
          </a:xfrm>
          <a:custGeom>
            <a:avLst/>
            <a:gdLst/>
            <a:ahLst/>
            <a:cxnLst>
              <a:cxn ang="0">
                <a:pos x="wd2" y="hd2"/>
              </a:cxn>
              <a:cxn ang="5400000">
                <a:pos x="wd2" y="hd2"/>
              </a:cxn>
              <a:cxn ang="10800000">
                <a:pos x="wd2" y="hd2"/>
              </a:cxn>
              <a:cxn ang="16200000">
                <a:pos x="wd2" y="hd2"/>
              </a:cxn>
            </a:cxnLst>
            <a:rect l="0" t="0" r="r" b="b"/>
            <a:pathLst>
              <a:path w="21600" h="21596" extrusionOk="0">
                <a:moveTo>
                  <a:pt x="3585" y="18937"/>
                </a:moveTo>
                <a:lnTo>
                  <a:pt x="0" y="15825"/>
                </a:lnTo>
                <a:lnTo>
                  <a:pt x="0" y="9365"/>
                </a:lnTo>
                <a:lnTo>
                  <a:pt x="2635" y="9365"/>
                </a:lnTo>
                <a:lnTo>
                  <a:pt x="2635" y="13838"/>
                </a:lnTo>
                <a:lnTo>
                  <a:pt x="3657" y="12962"/>
                </a:lnTo>
                <a:lnTo>
                  <a:pt x="8013" y="16763"/>
                </a:lnTo>
                <a:lnTo>
                  <a:pt x="8013" y="21596"/>
                </a:lnTo>
                <a:lnTo>
                  <a:pt x="7170" y="21596"/>
                </a:lnTo>
                <a:lnTo>
                  <a:pt x="7170" y="17076"/>
                </a:lnTo>
                <a:lnTo>
                  <a:pt x="3657" y="14010"/>
                </a:lnTo>
                <a:lnTo>
                  <a:pt x="2994" y="14573"/>
                </a:lnTo>
                <a:lnTo>
                  <a:pt x="5378" y="16653"/>
                </a:lnTo>
                <a:lnTo>
                  <a:pt x="4786" y="17170"/>
                </a:lnTo>
                <a:lnTo>
                  <a:pt x="1793" y="14573"/>
                </a:lnTo>
                <a:lnTo>
                  <a:pt x="1793" y="10100"/>
                </a:lnTo>
                <a:lnTo>
                  <a:pt x="860" y="10100"/>
                </a:lnTo>
                <a:lnTo>
                  <a:pt x="860" y="15512"/>
                </a:lnTo>
                <a:lnTo>
                  <a:pt x="4428" y="18640"/>
                </a:lnTo>
                <a:lnTo>
                  <a:pt x="4428" y="21596"/>
                </a:lnTo>
                <a:lnTo>
                  <a:pt x="3585" y="21596"/>
                </a:lnTo>
                <a:lnTo>
                  <a:pt x="3585" y="18937"/>
                </a:lnTo>
                <a:close/>
                <a:moveTo>
                  <a:pt x="18965" y="13838"/>
                </a:moveTo>
                <a:lnTo>
                  <a:pt x="17961" y="12962"/>
                </a:lnTo>
                <a:lnTo>
                  <a:pt x="13605" y="16763"/>
                </a:lnTo>
                <a:lnTo>
                  <a:pt x="13605" y="21596"/>
                </a:lnTo>
                <a:lnTo>
                  <a:pt x="14448" y="21596"/>
                </a:lnTo>
                <a:lnTo>
                  <a:pt x="14448" y="17076"/>
                </a:lnTo>
                <a:lnTo>
                  <a:pt x="17961" y="14010"/>
                </a:lnTo>
                <a:lnTo>
                  <a:pt x="18624" y="14573"/>
                </a:lnTo>
                <a:lnTo>
                  <a:pt x="16240" y="16653"/>
                </a:lnTo>
                <a:lnTo>
                  <a:pt x="16832" y="17170"/>
                </a:lnTo>
                <a:lnTo>
                  <a:pt x="19825" y="14573"/>
                </a:lnTo>
                <a:lnTo>
                  <a:pt x="19825" y="10100"/>
                </a:lnTo>
                <a:lnTo>
                  <a:pt x="20758" y="10100"/>
                </a:lnTo>
                <a:lnTo>
                  <a:pt x="20758" y="15512"/>
                </a:lnTo>
                <a:lnTo>
                  <a:pt x="17190" y="18640"/>
                </a:lnTo>
                <a:lnTo>
                  <a:pt x="17190" y="21596"/>
                </a:lnTo>
                <a:lnTo>
                  <a:pt x="18033" y="21596"/>
                </a:lnTo>
                <a:lnTo>
                  <a:pt x="18033" y="18937"/>
                </a:lnTo>
                <a:lnTo>
                  <a:pt x="21600" y="15825"/>
                </a:lnTo>
                <a:lnTo>
                  <a:pt x="21600" y="9365"/>
                </a:lnTo>
                <a:lnTo>
                  <a:pt x="18965" y="9365"/>
                </a:lnTo>
                <a:lnTo>
                  <a:pt x="18965" y="13838"/>
                </a:lnTo>
                <a:close/>
                <a:moveTo>
                  <a:pt x="14914" y="2608"/>
                </a:moveTo>
                <a:cubicBezTo>
                  <a:pt x="14896" y="2624"/>
                  <a:pt x="14896" y="2639"/>
                  <a:pt x="14896" y="2655"/>
                </a:cubicBezTo>
                <a:cubicBezTo>
                  <a:pt x="15057" y="2780"/>
                  <a:pt x="15201" y="2905"/>
                  <a:pt x="15344" y="3046"/>
                </a:cubicBezTo>
                <a:cubicBezTo>
                  <a:pt x="15362" y="3046"/>
                  <a:pt x="15380" y="3046"/>
                  <a:pt x="15380" y="3046"/>
                </a:cubicBezTo>
                <a:cubicBezTo>
                  <a:pt x="16007" y="2811"/>
                  <a:pt x="16509" y="2811"/>
                  <a:pt x="16832" y="2843"/>
                </a:cubicBezTo>
                <a:lnTo>
                  <a:pt x="17029" y="2858"/>
                </a:lnTo>
                <a:lnTo>
                  <a:pt x="17137" y="2983"/>
                </a:lnTo>
                <a:cubicBezTo>
                  <a:pt x="17208" y="3077"/>
                  <a:pt x="17298" y="3202"/>
                  <a:pt x="17370" y="3312"/>
                </a:cubicBezTo>
                <a:cubicBezTo>
                  <a:pt x="17441" y="3406"/>
                  <a:pt x="17513" y="3546"/>
                  <a:pt x="17567" y="3656"/>
                </a:cubicBezTo>
                <a:lnTo>
                  <a:pt x="17639" y="3797"/>
                </a:lnTo>
                <a:lnTo>
                  <a:pt x="17567" y="3953"/>
                </a:lnTo>
                <a:cubicBezTo>
                  <a:pt x="17423" y="4203"/>
                  <a:pt x="17190" y="4579"/>
                  <a:pt x="16653" y="4939"/>
                </a:cubicBezTo>
                <a:cubicBezTo>
                  <a:pt x="16635" y="4954"/>
                  <a:pt x="16617" y="4954"/>
                  <a:pt x="16617" y="4970"/>
                </a:cubicBezTo>
                <a:cubicBezTo>
                  <a:pt x="16671" y="5142"/>
                  <a:pt x="16742" y="5330"/>
                  <a:pt x="16778" y="5502"/>
                </a:cubicBezTo>
                <a:cubicBezTo>
                  <a:pt x="16796" y="5517"/>
                  <a:pt x="16814" y="5517"/>
                  <a:pt x="16814" y="5517"/>
                </a:cubicBezTo>
                <a:cubicBezTo>
                  <a:pt x="17495" y="5580"/>
                  <a:pt x="17925" y="5814"/>
                  <a:pt x="18194" y="5971"/>
                </a:cubicBezTo>
                <a:lnTo>
                  <a:pt x="18338" y="6065"/>
                </a:lnTo>
                <a:lnTo>
                  <a:pt x="18373" y="6237"/>
                </a:lnTo>
                <a:cubicBezTo>
                  <a:pt x="18373" y="6346"/>
                  <a:pt x="18391" y="6503"/>
                  <a:pt x="18391" y="6612"/>
                </a:cubicBezTo>
                <a:cubicBezTo>
                  <a:pt x="18391" y="6722"/>
                  <a:pt x="18373" y="6878"/>
                  <a:pt x="18373" y="7003"/>
                </a:cubicBezTo>
                <a:lnTo>
                  <a:pt x="18338" y="7160"/>
                </a:lnTo>
                <a:lnTo>
                  <a:pt x="18194" y="7253"/>
                </a:lnTo>
                <a:cubicBezTo>
                  <a:pt x="17925" y="7410"/>
                  <a:pt x="17495" y="7644"/>
                  <a:pt x="16832" y="7707"/>
                </a:cubicBezTo>
                <a:cubicBezTo>
                  <a:pt x="16814" y="7707"/>
                  <a:pt x="16796" y="7723"/>
                  <a:pt x="16778" y="7723"/>
                </a:cubicBezTo>
                <a:cubicBezTo>
                  <a:pt x="16742" y="7895"/>
                  <a:pt x="16688" y="8082"/>
                  <a:pt x="16617" y="8270"/>
                </a:cubicBezTo>
                <a:cubicBezTo>
                  <a:pt x="16617" y="8270"/>
                  <a:pt x="16635" y="8270"/>
                  <a:pt x="16635" y="8286"/>
                </a:cubicBezTo>
                <a:cubicBezTo>
                  <a:pt x="17190" y="8645"/>
                  <a:pt x="17441" y="9021"/>
                  <a:pt x="17567" y="9287"/>
                </a:cubicBezTo>
                <a:lnTo>
                  <a:pt x="17639" y="9427"/>
                </a:lnTo>
                <a:lnTo>
                  <a:pt x="17567" y="9584"/>
                </a:lnTo>
                <a:cubicBezTo>
                  <a:pt x="17513" y="9678"/>
                  <a:pt x="17441" y="9818"/>
                  <a:pt x="17370" y="9912"/>
                </a:cubicBezTo>
                <a:cubicBezTo>
                  <a:pt x="17298" y="10022"/>
                  <a:pt x="17208" y="10147"/>
                  <a:pt x="17137" y="10241"/>
                </a:cubicBezTo>
                <a:lnTo>
                  <a:pt x="17029" y="10366"/>
                </a:lnTo>
                <a:lnTo>
                  <a:pt x="16832" y="10382"/>
                </a:lnTo>
                <a:cubicBezTo>
                  <a:pt x="16509" y="10413"/>
                  <a:pt x="16007" y="10428"/>
                  <a:pt x="15398" y="10194"/>
                </a:cubicBezTo>
                <a:cubicBezTo>
                  <a:pt x="15380" y="10178"/>
                  <a:pt x="15362" y="10178"/>
                  <a:pt x="15344" y="10178"/>
                </a:cubicBezTo>
                <a:cubicBezTo>
                  <a:pt x="15201" y="10319"/>
                  <a:pt x="15057" y="10444"/>
                  <a:pt x="14896" y="10569"/>
                </a:cubicBezTo>
                <a:cubicBezTo>
                  <a:pt x="14896" y="10585"/>
                  <a:pt x="14896" y="10600"/>
                  <a:pt x="14896" y="10600"/>
                </a:cubicBezTo>
                <a:cubicBezTo>
                  <a:pt x="15165" y="11148"/>
                  <a:pt x="15165" y="11586"/>
                  <a:pt x="15129" y="11867"/>
                </a:cubicBezTo>
                <a:lnTo>
                  <a:pt x="15111" y="12039"/>
                </a:lnTo>
                <a:lnTo>
                  <a:pt x="14968" y="12133"/>
                </a:lnTo>
                <a:cubicBezTo>
                  <a:pt x="14860" y="12196"/>
                  <a:pt x="14717" y="12290"/>
                  <a:pt x="14591" y="12337"/>
                </a:cubicBezTo>
                <a:cubicBezTo>
                  <a:pt x="14484" y="12399"/>
                  <a:pt x="14322" y="12477"/>
                  <a:pt x="14215" y="12509"/>
                </a:cubicBezTo>
                <a:lnTo>
                  <a:pt x="14036" y="12587"/>
                </a:lnTo>
                <a:lnTo>
                  <a:pt x="13856" y="12509"/>
                </a:lnTo>
                <a:cubicBezTo>
                  <a:pt x="13569" y="12399"/>
                  <a:pt x="13139" y="12180"/>
                  <a:pt x="12727" y="11711"/>
                </a:cubicBezTo>
                <a:cubicBezTo>
                  <a:pt x="12709" y="11695"/>
                  <a:pt x="12709" y="11695"/>
                  <a:pt x="12691" y="11680"/>
                </a:cubicBezTo>
                <a:cubicBezTo>
                  <a:pt x="12494" y="11742"/>
                  <a:pt x="12279" y="11789"/>
                  <a:pt x="12082" y="11820"/>
                </a:cubicBezTo>
                <a:cubicBezTo>
                  <a:pt x="12064" y="11836"/>
                  <a:pt x="12064" y="11852"/>
                  <a:pt x="12064" y="11852"/>
                </a:cubicBezTo>
                <a:cubicBezTo>
                  <a:pt x="11992" y="12446"/>
                  <a:pt x="11723" y="12821"/>
                  <a:pt x="11544" y="13056"/>
                </a:cubicBezTo>
                <a:lnTo>
                  <a:pt x="11436" y="13181"/>
                </a:lnTo>
                <a:lnTo>
                  <a:pt x="11239" y="13213"/>
                </a:lnTo>
                <a:cubicBezTo>
                  <a:pt x="11114" y="13228"/>
                  <a:pt x="10934" y="13228"/>
                  <a:pt x="10809" y="13228"/>
                </a:cubicBezTo>
                <a:cubicBezTo>
                  <a:pt x="10683" y="13228"/>
                  <a:pt x="10504" y="13228"/>
                  <a:pt x="10361" y="13213"/>
                </a:cubicBezTo>
                <a:lnTo>
                  <a:pt x="10182" y="13181"/>
                </a:lnTo>
                <a:lnTo>
                  <a:pt x="10074" y="13056"/>
                </a:lnTo>
                <a:cubicBezTo>
                  <a:pt x="9895" y="12821"/>
                  <a:pt x="9626" y="12446"/>
                  <a:pt x="9554" y="11867"/>
                </a:cubicBezTo>
                <a:cubicBezTo>
                  <a:pt x="9554" y="11852"/>
                  <a:pt x="9536" y="11836"/>
                  <a:pt x="9536" y="11820"/>
                </a:cubicBezTo>
                <a:cubicBezTo>
                  <a:pt x="9339" y="11789"/>
                  <a:pt x="9124" y="11742"/>
                  <a:pt x="8909" y="11680"/>
                </a:cubicBezTo>
                <a:cubicBezTo>
                  <a:pt x="8909" y="11680"/>
                  <a:pt x="8909" y="11695"/>
                  <a:pt x="8891" y="11711"/>
                </a:cubicBezTo>
                <a:cubicBezTo>
                  <a:pt x="8479" y="12180"/>
                  <a:pt x="8048" y="12399"/>
                  <a:pt x="7744" y="12509"/>
                </a:cubicBezTo>
                <a:lnTo>
                  <a:pt x="7582" y="12587"/>
                </a:lnTo>
                <a:lnTo>
                  <a:pt x="7403" y="12509"/>
                </a:lnTo>
                <a:cubicBezTo>
                  <a:pt x="7278" y="12477"/>
                  <a:pt x="7134" y="12399"/>
                  <a:pt x="7009" y="12337"/>
                </a:cubicBezTo>
                <a:cubicBezTo>
                  <a:pt x="6901" y="12290"/>
                  <a:pt x="6758" y="12196"/>
                  <a:pt x="6650" y="12133"/>
                </a:cubicBezTo>
                <a:lnTo>
                  <a:pt x="6507" y="12039"/>
                </a:lnTo>
                <a:lnTo>
                  <a:pt x="6489" y="11867"/>
                </a:lnTo>
                <a:cubicBezTo>
                  <a:pt x="6453" y="11586"/>
                  <a:pt x="6435" y="11148"/>
                  <a:pt x="6704" y="10616"/>
                </a:cubicBezTo>
                <a:cubicBezTo>
                  <a:pt x="6704" y="10600"/>
                  <a:pt x="6722" y="10585"/>
                  <a:pt x="6722" y="10569"/>
                </a:cubicBezTo>
                <a:cubicBezTo>
                  <a:pt x="6561" y="10444"/>
                  <a:pt x="6417" y="10319"/>
                  <a:pt x="6274" y="10178"/>
                </a:cubicBezTo>
                <a:cubicBezTo>
                  <a:pt x="6256" y="10178"/>
                  <a:pt x="6238" y="10178"/>
                  <a:pt x="6238" y="10194"/>
                </a:cubicBezTo>
                <a:cubicBezTo>
                  <a:pt x="5611" y="10428"/>
                  <a:pt x="5109" y="10413"/>
                  <a:pt x="4786" y="10382"/>
                </a:cubicBezTo>
                <a:lnTo>
                  <a:pt x="4589" y="10366"/>
                </a:lnTo>
                <a:lnTo>
                  <a:pt x="4481" y="10241"/>
                </a:lnTo>
                <a:cubicBezTo>
                  <a:pt x="4410" y="10147"/>
                  <a:pt x="4302" y="10022"/>
                  <a:pt x="4248" y="9912"/>
                </a:cubicBezTo>
                <a:cubicBezTo>
                  <a:pt x="4177" y="9818"/>
                  <a:pt x="4087" y="9678"/>
                  <a:pt x="4051" y="9584"/>
                </a:cubicBezTo>
                <a:lnTo>
                  <a:pt x="3961" y="9427"/>
                </a:lnTo>
                <a:lnTo>
                  <a:pt x="4051" y="9287"/>
                </a:lnTo>
                <a:cubicBezTo>
                  <a:pt x="4177" y="9021"/>
                  <a:pt x="4428" y="8645"/>
                  <a:pt x="4965" y="8286"/>
                </a:cubicBezTo>
                <a:cubicBezTo>
                  <a:pt x="4983" y="8286"/>
                  <a:pt x="4983" y="8270"/>
                  <a:pt x="5001" y="8270"/>
                </a:cubicBezTo>
                <a:cubicBezTo>
                  <a:pt x="4929" y="8082"/>
                  <a:pt x="4876" y="7895"/>
                  <a:pt x="4840" y="7723"/>
                </a:cubicBezTo>
                <a:cubicBezTo>
                  <a:pt x="4822" y="7723"/>
                  <a:pt x="4804" y="7723"/>
                  <a:pt x="4804" y="7707"/>
                </a:cubicBezTo>
                <a:cubicBezTo>
                  <a:pt x="4123" y="7644"/>
                  <a:pt x="3693" y="7410"/>
                  <a:pt x="3424" y="7253"/>
                </a:cubicBezTo>
                <a:lnTo>
                  <a:pt x="3280" y="7160"/>
                </a:lnTo>
                <a:lnTo>
                  <a:pt x="3244" y="7003"/>
                </a:lnTo>
                <a:cubicBezTo>
                  <a:pt x="3227" y="6878"/>
                  <a:pt x="3227" y="6722"/>
                  <a:pt x="3227" y="6612"/>
                </a:cubicBezTo>
                <a:cubicBezTo>
                  <a:pt x="3227" y="6503"/>
                  <a:pt x="3227" y="6346"/>
                  <a:pt x="3244" y="6237"/>
                </a:cubicBezTo>
                <a:lnTo>
                  <a:pt x="3280" y="6065"/>
                </a:lnTo>
                <a:lnTo>
                  <a:pt x="3424" y="5971"/>
                </a:lnTo>
                <a:cubicBezTo>
                  <a:pt x="3693" y="5814"/>
                  <a:pt x="4123" y="5580"/>
                  <a:pt x="4786" y="5517"/>
                </a:cubicBezTo>
                <a:cubicBezTo>
                  <a:pt x="4804" y="5517"/>
                  <a:pt x="4822" y="5517"/>
                  <a:pt x="4840" y="5502"/>
                </a:cubicBezTo>
                <a:cubicBezTo>
                  <a:pt x="4876" y="5330"/>
                  <a:pt x="4929" y="5142"/>
                  <a:pt x="5001" y="4970"/>
                </a:cubicBezTo>
                <a:cubicBezTo>
                  <a:pt x="4983" y="4954"/>
                  <a:pt x="4983" y="4954"/>
                  <a:pt x="4965" y="4939"/>
                </a:cubicBezTo>
                <a:cubicBezTo>
                  <a:pt x="4428" y="4579"/>
                  <a:pt x="4177" y="4203"/>
                  <a:pt x="4051" y="3953"/>
                </a:cubicBezTo>
                <a:lnTo>
                  <a:pt x="3961" y="3797"/>
                </a:lnTo>
                <a:lnTo>
                  <a:pt x="4051" y="3656"/>
                </a:lnTo>
                <a:cubicBezTo>
                  <a:pt x="4087" y="3546"/>
                  <a:pt x="4177" y="3406"/>
                  <a:pt x="4248" y="3312"/>
                </a:cubicBezTo>
                <a:cubicBezTo>
                  <a:pt x="4302" y="3202"/>
                  <a:pt x="4410" y="3077"/>
                  <a:pt x="4481" y="2983"/>
                </a:cubicBezTo>
                <a:lnTo>
                  <a:pt x="4589" y="2858"/>
                </a:lnTo>
                <a:lnTo>
                  <a:pt x="4786" y="2843"/>
                </a:lnTo>
                <a:cubicBezTo>
                  <a:pt x="5109" y="2811"/>
                  <a:pt x="5611" y="2811"/>
                  <a:pt x="6220" y="3030"/>
                </a:cubicBezTo>
                <a:cubicBezTo>
                  <a:pt x="6238" y="3046"/>
                  <a:pt x="6256" y="3046"/>
                  <a:pt x="6274" y="3046"/>
                </a:cubicBezTo>
                <a:cubicBezTo>
                  <a:pt x="6417" y="2905"/>
                  <a:pt x="6561" y="2780"/>
                  <a:pt x="6722" y="2655"/>
                </a:cubicBezTo>
                <a:cubicBezTo>
                  <a:pt x="6722" y="2639"/>
                  <a:pt x="6722" y="2624"/>
                  <a:pt x="6704" y="2624"/>
                </a:cubicBezTo>
                <a:cubicBezTo>
                  <a:pt x="6435" y="2076"/>
                  <a:pt x="6453" y="1638"/>
                  <a:pt x="6489" y="1357"/>
                </a:cubicBezTo>
                <a:lnTo>
                  <a:pt x="6507" y="1185"/>
                </a:lnTo>
                <a:lnTo>
                  <a:pt x="6650" y="1091"/>
                </a:lnTo>
                <a:cubicBezTo>
                  <a:pt x="6758" y="1028"/>
                  <a:pt x="6901" y="950"/>
                  <a:pt x="7009" y="888"/>
                </a:cubicBezTo>
                <a:cubicBezTo>
                  <a:pt x="7134" y="825"/>
                  <a:pt x="7296" y="762"/>
                  <a:pt x="7403" y="715"/>
                </a:cubicBezTo>
                <a:lnTo>
                  <a:pt x="7582" y="653"/>
                </a:lnTo>
                <a:lnTo>
                  <a:pt x="7744" y="715"/>
                </a:lnTo>
                <a:cubicBezTo>
                  <a:pt x="8048" y="841"/>
                  <a:pt x="8479" y="1044"/>
                  <a:pt x="8891" y="1513"/>
                </a:cubicBezTo>
                <a:cubicBezTo>
                  <a:pt x="8891" y="1529"/>
                  <a:pt x="8909" y="1544"/>
                  <a:pt x="8909" y="1544"/>
                </a:cubicBezTo>
                <a:cubicBezTo>
                  <a:pt x="9124" y="1498"/>
                  <a:pt x="9321" y="1435"/>
                  <a:pt x="9536" y="1404"/>
                </a:cubicBezTo>
                <a:cubicBezTo>
                  <a:pt x="9536" y="1388"/>
                  <a:pt x="9536" y="1388"/>
                  <a:pt x="9554" y="1372"/>
                </a:cubicBezTo>
                <a:cubicBezTo>
                  <a:pt x="9626" y="778"/>
                  <a:pt x="9895" y="403"/>
                  <a:pt x="10074" y="168"/>
                </a:cubicBezTo>
                <a:lnTo>
                  <a:pt x="10182" y="43"/>
                </a:lnTo>
                <a:lnTo>
                  <a:pt x="10361" y="12"/>
                </a:lnTo>
                <a:cubicBezTo>
                  <a:pt x="10630" y="-4"/>
                  <a:pt x="10988" y="-4"/>
                  <a:pt x="11239" y="12"/>
                </a:cubicBezTo>
                <a:lnTo>
                  <a:pt x="11436" y="43"/>
                </a:lnTo>
                <a:lnTo>
                  <a:pt x="11544" y="168"/>
                </a:lnTo>
                <a:cubicBezTo>
                  <a:pt x="11723" y="403"/>
                  <a:pt x="11992" y="778"/>
                  <a:pt x="12064" y="1357"/>
                </a:cubicBezTo>
                <a:cubicBezTo>
                  <a:pt x="12064" y="1372"/>
                  <a:pt x="12064" y="1388"/>
                  <a:pt x="12082" y="1404"/>
                </a:cubicBezTo>
                <a:cubicBezTo>
                  <a:pt x="12279" y="1435"/>
                  <a:pt x="12494" y="1482"/>
                  <a:pt x="12691" y="1544"/>
                </a:cubicBezTo>
                <a:cubicBezTo>
                  <a:pt x="12709" y="1544"/>
                  <a:pt x="12709" y="1529"/>
                  <a:pt x="12727" y="1529"/>
                </a:cubicBezTo>
                <a:cubicBezTo>
                  <a:pt x="13139" y="1044"/>
                  <a:pt x="13569" y="841"/>
                  <a:pt x="13856" y="715"/>
                </a:cubicBezTo>
                <a:lnTo>
                  <a:pt x="14036" y="653"/>
                </a:lnTo>
                <a:lnTo>
                  <a:pt x="14215" y="715"/>
                </a:lnTo>
                <a:cubicBezTo>
                  <a:pt x="14322" y="762"/>
                  <a:pt x="14484" y="825"/>
                  <a:pt x="14591" y="888"/>
                </a:cubicBezTo>
                <a:cubicBezTo>
                  <a:pt x="14717" y="950"/>
                  <a:pt x="14860" y="1028"/>
                  <a:pt x="14968" y="1091"/>
                </a:cubicBezTo>
                <a:lnTo>
                  <a:pt x="15111" y="1185"/>
                </a:lnTo>
                <a:lnTo>
                  <a:pt x="15129" y="1357"/>
                </a:lnTo>
                <a:cubicBezTo>
                  <a:pt x="15165" y="1638"/>
                  <a:pt x="15165" y="2076"/>
                  <a:pt x="14914" y="2608"/>
                </a:cubicBezTo>
                <a:close/>
                <a:moveTo>
                  <a:pt x="14753" y="3578"/>
                </a:moveTo>
                <a:cubicBezTo>
                  <a:pt x="14609" y="3437"/>
                  <a:pt x="14448" y="3296"/>
                  <a:pt x="14304" y="3171"/>
                </a:cubicBezTo>
                <a:cubicBezTo>
                  <a:pt x="14018" y="2952"/>
                  <a:pt x="13964" y="2671"/>
                  <a:pt x="14125" y="2342"/>
                </a:cubicBezTo>
                <a:cubicBezTo>
                  <a:pt x="14269" y="2029"/>
                  <a:pt x="14304" y="1795"/>
                  <a:pt x="14304" y="1591"/>
                </a:cubicBezTo>
                <a:cubicBezTo>
                  <a:pt x="14251" y="1560"/>
                  <a:pt x="14215" y="1544"/>
                  <a:pt x="14179" y="1529"/>
                </a:cubicBezTo>
                <a:cubicBezTo>
                  <a:pt x="14143" y="1498"/>
                  <a:pt x="14089" y="1482"/>
                  <a:pt x="14053" y="1466"/>
                </a:cubicBezTo>
                <a:cubicBezTo>
                  <a:pt x="13856" y="1560"/>
                  <a:pt x="13623" y="1701"/>
                  <a:pt x="13408" y="1967"/>
                </a:cubicBezTo>
                <a:cubicBezTo>
                  <a:pt x="13157" y="2248"/>
                  <a:pt x="12835" y="2358"/>
                  <a:pt x="12494" y="2264"/>
                </a:cubicBezTo>
                <a:cubicBezTo>
                  <a:pt x="12261" y="2201"/>
                  <a:pt x="12064" y="2154"/>
                  <a:pt x="11867" y="2123"/>
                </a:cubicBezTo>
                <a:cubicBezTo>
                  <a:pt x="11490" y="2045"/>
                  <a:pt x="11275" y="1826"/>
                  <a:pt x="11221" y="1466"/>
                </a:cubicBezTo>
                <a:cubicBezTo>
                  <a:pt x="11185" y="1138"/>
                  <a:pt x="11078" y="903"/>
                  <a:pt x="10952" y="747"/>
                </a:cubicBezTo>
                <a:cubicBezTo>
                  <a:pt x="10845" y="731"/>
                  <a:pt x="10755" y="731"/>
                  <a:pt x="10666" y="747"/>
                </a:cubicBezTo>
                <a:cubicBezTo>
                  <a:pt x="10540" y="903"/>
                  <a:pt x="10433" y="1138"/>
                  <a:pt x="10379" y="1451"/>
                </a:cubicBezTo>
                <a:cubicBezTo>
                  <a:pt x="10325" y="1826"/>
                  <a:pt x="10128" y="2045"/>
                  <a:pt x="9751" y="2123"/>
                </a:cubicBezTo>
                <a:cubicBezTo>
                  <a:pt x="9536" y="2154"/>
                  <a:pt x="9339" y="2201"/>
                  <a:pt x="9124" y="2264"/>
                </a:cubicBezTo>
                <a:cubicBezTo>
                  <a:pt x="8765" y="2358"/>
                  <a:pt x="8479" y="2248"/>
                  <a:pt x="8228" y="1967"/>
                </a:cubicBezTo>
                <a:cubicBezTo>
                  <a:pt x="7995" y="1701"/>
                  <a:pt x="7762" y="1560"/>
                  <a:pt x="7564" y="1466"/>
                </a:cubicBezTo>
                <a:cubicBezTo>
                  <a:pt x="7529" y="1482"/>
                  <a:pt x="7475" y="1498"/>
                  <a:pt x="7439" y="1529"/>
                </a:cubicBezTo>
                <a:cubicBezTo>
                  <a:pt x="7403" y="1544"/>
                  <a:pt x="7349" y="1560"/>
                  <a:pt x="7314" y="1591"/>
                </a:cubicBezTo>
                <a:cubicBezTo>
                  <a:pt x="7314" y="1795"/>
                  <a:pt x="7349" y="2029"/>
                  <a:pt x="7493" y="2326"/>
                </a:cubicBezTo>
                <a:cubicBezTo>
                  <a:pt x="7654" y="2671"/>
                  <a:pt x="7600" y="2952"/>
                  <a:pt x="7314" y="3171"/>
                </a:cubicBezTo>
                <a:cubicBezTo>
                  <a:pt x="7152" y="3296"/>
                  <a:pt x="7009" y="3437"/>
                  <a:pt x="6865" y="3562"/>
                </a:cubicBezTo>
                <a:cubicBezTo>
                  <a:pt x="6614" y="3812"/>
                  <a:pt x="6292" y="3859"/>
                  <a:pt x="5897" y="3719"/>
                </a:cubicBezTo>
                <a:cubicBezTo>
                  <a:pt x="5557" y="3593"/>
                  <a:pt x="5270" y="3562"/>
                  <a:pt x="5055" y="3562"/>
                </a:cubicBezTo>
                <a:cubicBezTo>
                  <a:pt x="5019" y="3609"/>
                  <a:pt x="5001" y="3640"/>
                  <a:pt x="4983" y="3672"/>
                </a:cubicBezTo>
                <a:cubicBezTo>
                  <a:pt x="4947" y="3703"/>
                  <a:pt x="4929" y="3750"/>
                  <a:pt x="4912" y="3781"/>
                </a:cubicBezTo>
                <a:cubicBezTo>
                  <a:pt x="5019" y="3953"/>
                  <a:pt x="5180" y="4156"/>
                  <a:pt x="5467" y="4344"/>
                </a:cubicBezTo>
                <a:cubicBezTo>
                  <a:pt x="5808" y="4579"/>
                  <a:pt x="5915" y="4829"/>
                  <a:pt x="5826" y="5142"/>
                </a:cubicBezTo>
                <a:cubicBezTo>
                  <a:pt x="5754" y="5345"/>
                  <a:pt x="5700" y="5517"/>
                  <a:pt x="5646" y="5689"/>
                </a:cubicBezTo>
                <a:cubicBezTo>
                  <a:pt x="5575" y="6018"/>
                  <a:pt x="5324" y="6205"/>
                  <a:pt x="4912" y="6252"/>
                </a:cubicBezTo>
                <a:cubicBezTo>
                  <a:pt x="4535" y="6284"/>
                  <a:pt x="4266" y="6377"/>
                  <a:pt x="4069" y="6487"/>
                </a:cubicBezTo>
                <a:cubicBezTo>
                  <a:pt x="4069" y="6534"/>
                  <a:pt x="4069" y="6581"/>
                  <a:pt x="4069" y="6612"/>
                </a:cubicBezTo>
                <a:cubicBezTo>
                  <a:pt x="4069" y="6659"/>
                  <a:pt x="4069" y="6690"/>
                  <a:pt x="4069" y="6737"/>
                </a:cubicBezTo>
                <a:cubicBezTo>
                  <a:pt x="4266" y="6847"/>
                  <a:pt x="4535" y="6941"/>
                  <a:pt x="4894" y="6987"/>
                </a:cubicBezTo>
                <a:cubicBezTo>
                  <a:pt x="5324" y="7034"/>
                  <a:pt x="5575" y="7206"/>
                  <a:pt x="5646" y="7535"/>
                </a:cubicBezTo>
                <a:cubicBezTo>
                  <a:pt x="5700" y="7707"/>
                  <a:pt x="5754" y="7895"/>
                  <a:pt x="5826" y="8067"/>
                </a:cubicBezTo>
                <a:cubicBezTo>
                  <a:pt x="5933" y="8379"/>
                  <a:pt x="5826" y="8645"/>
                  <a:pt x="5485" y="8864"/>
                </a:cubicBezTo>
                <a:cubicBezTo>
                  <a:pt x="5180" y="9068"/>
                  <a:pt x="5019" y="9271"/>
                  <a:pt x="4912" y="9443"/>
                </a:cubicBezTo>
                <a:cubicBezTo>
                  <a:pt x="4929" y="9474"/>
                  <a:pt x="4947" y="9521"/>
                  <a:pt x="4983" y="9553"/>
                </a:cubicBezTo>
                <a:cubicBezTo>
                  <a:pt x="5001" y="9584"/>
                  <a:pt x="5019" y="9631"/>
                  <a:pt x="5055" y="9662"/>
                </a:cubicBezTo>
                <a:cubicBezTo>
                  <a:pt x="5270" y="9662"/>
                  <a:pt x="5557" y="9631"/>
                  <a:pt x="5897" y="9506"/>
                </a:cubicBezTo>
                <a:cubicBezTo>
                  <a:pt x="6292" y="9365"/>
                  <a:pt x="6614" y="9412"/>
                  <a:pt x="6865" y="9662"/>
                </a:cubicBezTo>
                <a:cubicBezTo>
                  <a:pt x="7009" y="9787"/>
                  <a:pt x="7152" y="9928"/>
                  <a:pt x="7314" y="10053"/>
                </a:cubicBezTo>
                <a:cubicBezTo>
                  <a:pt x="7600" y="10272"/>
                  <a:pt x="7654" y="10554"/>
                  <a:pt x="7493" y="10898"/>
                </a:cubicBezTo>
                <a:cubicBezTo>
                  <a:pt x="7349" y="11195"/>
                  <a:pt x="7314" y="11445"/>
                  <a:pt x="7314" y="11633"/>
                </a:cubicBezTo>
                <a:cubicBezTo>
                  <a:pt x="7349" y="11664"/>
                  <a:pt x="7403" y="11680"/>
                  <a:pt x="7439" y="11695"/>
                </a:cubicBezTo>
                <a:cubicBezTo>
                  <a:pt x="7475" y="11727"/>
                  <a:pt x="7529" y="11742"/>
                  <a:pt x="7564" y="11758"/>
                </a:cubicBezTo>
                <a:cubicBezTo>
                  <a:pt x="7762" y="11664"/>
                  <a:pt x="7995" y="11523"/>
                  <a:pt x="8210" y="11273"/>
                </a:cubicBezTo>
                <a:cubicBezTo>
                  <a:pt x="8479" y="10960"/>
                  <a:pt x="8783" y="10866"/>
                  <a:pt x="9142" y="10960"/>
                </a:cubicBezTo>
                <a:cubicBezTo>
                  <a:pt x="9339" y="11023"/>
                  <a:pt x="9554" y="11070"/>
                  <a:pt x="9751" y="11117"/>
                </a:cubicBezTo>
                <a:cubicBezTo>
                  <a:pt x="10128" y="11179"/>
                  <a:pt x="10325" y="11398"/>
                  <a:pt x="10379" y="11758"/>
                </a:cubicBezTo>
                <a:cubicBezTo>
                  <a:pt x="10433" y="12086"/>
                  <a:pt x="10540" y="12321"/>
                  <a:pt x="10666" y="12493"/>
                </a:cubicBezTo>
                <a:cubicBezTo>
                  <a:pt x="10755" y="12493"/>
                  <a:pt x="10845" y="12493"/>
                  <a:pt x="10952" y="12493"/>
                </a:cubicBezTo>
                <a:cubicBezTo>
                  <a:pt x="11078" y="12321"/>
                  <a:pt x="11185" y="12086"/>
                  <a:pt x="11221" y="11774"/>
                </a:cubicBezTo>
                <a:cubicBezTo>
                  <a:pt x="11275" y="11398"/>
                  <a:pt x="11490" y="11179"/>
                  <a:pt x="11867" y="11117"/>
                </a:cubicBezTo>
                <a:cubicBezTo>
                  <a:pt x="12064" y="11070"/>
                  <a:pt x="12279" y="11023"/>
                  <a:pt x="12494" y="10960"/>
                </a:cubicBezTo>
                <a:cubicBezTo>
                  <a:pt x="12852" y="10866"/>
                  <a:pt x="13139" y="10976"/>
                  <a:pt x="13390" y="11257"/>
                </a:cubicBezTo>
                <a:cubicBezTo>
                  <a:pt x="13623" y="11523"/>
                  <a:pt x="13856" y="11664"/>
                  <a:pt x="14053" y="11758"/>
                </a:cubicBezTo>
                <a:cubicBezTo>
                  <a:pt x="14089" y="11742"/>
                  <a:pt x="14143" y="11727"/>
                  <a:pt x="14179" y="11695"/>
                </a:cubicBezTo>
                <a:cubicBezTo>
                  <a:pt x="14215" y="11680"/>
                  <a:pt x="14251" y="11664"/>
                  <a:pt x="14304" y="11633"/>
                </a:cubicBezTo>
                <a:cubicBezTo>
                  <a:pt x="14304" y="11445"/>
                  <a:pt x="14269" y="11195"/>
                  <a:pt x="14125" y="10898"/>
                </a:cubicBezTo>
                <a:cubicBezTo>
                  <a:pt x="13964" y="10554"/>
                  <a:pt x="14018" y="10272"/>
                  <a:pt x="14286" y="10053"/>
                </a:cubicBezTo>
                <a:cubicBezTo>
                  <a:pt x="14448" y="9928"/>
                  <a:pt x="14609" y="9787"/>
                  <a:pt x="14753" y="9662"/>
                </a:cubicBezTo>
                <a:cubicBezTo>
                  <a:pt x="15003" y="9412"/>
                  <a:pt x="15326" y="9365"/>
                  <a:pt x="15703" y="9506"/>
                </a:cubicBezTo>
                <a:cubicBezTo>
                  <a:pt x="16061" y="9631"/>
                  <a:pt x="16330" y="9662"/>
                  <a:pt x="16563" y="9662"/>
                </a:cubicBezTo>
                <a:cubicBezTo>
                  <a:pt x="16599" y="9631"/>
                  <a:pt x="16617" y="9584"/>
                  <a:pt x="16635" y="9553"/>
                </a:cubicBezTo>
                <a:cubicBezTo>
                  <a:pt x="16671" y="9521"/>
                  <a:pt x="16688" y="9474"/>
                  <a:pt x="16706" y="9443"/>
                </a:cubicBezTo>
                <a:cubicBezTo>
                  <a:pt x="16599" y="9271"/>
                  <a:pt x="16438" y="9068"/>
                  <a:pt x="16133" y="8880"/>
                </a:cubicBezTo>
                <a:cubicBezTo>
                  <a:pt x="15810" y="8661"/>
                  <a:pt x="15685" y="8395"/>
                  <a:pt x="15792" y="8082"/>
                </a:cubicBezTo>
                <a:cubicBezTo>
                  <a:pt x="15864" y="7895"/>
                  <a:pt x="15918" y="7707"/>
                  <a:pt x="15954" y="7535"/>
                </a:cubicBezTo>
                <a:cubicBezTo>
                  <a:pt x="16043" y="7206"/>
                  <a:pt x="16294" y="7034"/>
                  <a:pt x="16706" y="6987"/>
                </a:cubicBezTo>
                <a:cubicBezTo>
                  <a:pt x="17083" y="6941"/>
                  <a:pt x="17352" y="6847"/>
                  <a:pt x="17531" y="6737"/>
                </a:cubicBezTo>
                <a:cubicBezTo>
                  <a:pt x="17549" y="6690"/>
                  <a:pt x="17549" y="6659"/>
                  <a:pt x="17549" y="6612"/>
                </a:cubicBezTo>
                <a:cubicBezTo>
                  <a:pt x="17549" y="6581"/>
                  <a:pt x="17549" y="6534"/>
                  <a:pt x="17531" y="6487"/>
                </a:cubicBezTo>
                <a:cubicBezTo>
                  <a:pt x="17352" y="6377"/>
                  <a:pt x="17083" y="6284"/>
                  <a:pt x="16724" y="6252"/>
                </a:cubicBezTo>
                <a:cubicBezTo>
                  <a:pt x="16294" y="6205"/>
                  <a:pt x="16043" y="6018"/>
                  <a:pt x="15954" y="5705"/>
                </a:cubicBezTo>
                <a:cubicBezTo>
                  <a:pt x="15918" y="5517"/>
                  <a:pt x="15864" y="5330"/>
                  <a:pt x="15792" y="5142"/>
                </a:cubicBezTo>
                <a:cubicBezTo>
                  <a:pt x="15685" y="4829"/>
                  <a:pt x="15810" y="4579"/>
                  <a:pt x="16133" y="4360"/>
                </a:cubicBezTo>
                <a:cubicBezTo>
                  <a:pt x="16438" y="4156"/>
                  <a:pt x="16599" y="3953"/>
                  <a:pt x="16706" y="3781"/>
                </a:cubicBezTo>
                <a:cubicBezTo>
                  <a:pt x="16688" y="3750"/>
                  <a:pt x="16671" y="3703"/>
                  <a:pt x="16635" y="3672"/>
                </a:cubicBezTo>
                <a:cubicBezTo>
                  <a:pt x="16617" y="3640"/>
                  <a:pt x="16599" y="3609"/>
                  <a:pt x="16563" y="3562"/>
                </a:cubicBezTo>
                <a:cubicBezTo>
                  <a:pt x="16330" y="3562"/>
                  <a:pt x="16061" y="3593"/>
                  <a:pt x="15720" y="3719"/>
                </a:cubicBezTo>
                <a:cubicBezTo>
                  <a:pt x="15326" y="3859"/>
                  <a:pt x="15003" y="3812"/>
                  <a:pt x="14753" y="3578"/>
                </a:cubicBezTo>
                <a:close/>
                <a:moveTo>
                  <a:pt x="13014" y="6612"/>
                </a:moveTo>
                <a:cubicBezTo>
                  <a:pt x="13014" y="7676"/>
                  <a:pt x="12028" y="8552"/>
                  <a:pt x="10809" y="8552"/>
                </a:cubicBezTo>
                <a:cubicBezTo>
                  <a:pt x="9590" y="8552"/>
                  <a:pt x="8604" y="7676"/>
                  <a:pt x="8604" y="6612"/>
                </a:cubicBezTo>
                <a:cubicBezTo>
                  <a:pt x="8604" y="5548"/>
                  <a:pt x="9590" y="4688"/>
                  <a:pt x="10809" y="4688"/>
                </a:cubicBezTo>
                <a:cubicBezTo>
                  <a:pt x="12028" y="4688"/>
                  <a:pt x="13014" y="5548"/>
                  <a:pt x="13014" y="6612"/>
                </a:cubicBezTo>
                <a:close/>
                <a:moveTo>
                  <a:pt x="12171" y="6612"/>
                </a:moveTo>
                <a:cubicBezTo>
                  <a:pt x="12171" y="5955"/>
                  <a:pt x="11562" y="5423"/>
                  <a:pt x="10809" y="5423"/>
                </a:cubicBezTo>
                <a:cubicBezTo>
                  <a:pt x="10056" y="5423"/>
                  <a:pt x="9447" y="5955"/>
                  <a:pt x="9447" y="6612"/>
                </a:cubicBezTo>
                <a:cubicBezTo>
                  <a:pt x="9447" y="7269"/>
                  <a:pt x="10056" y="7801"/>
                  <a:pt x="10809" y="7801"/>
                </a:cubicBezTo>
                <a:cubicBezTo>
                  <a:pt x="11562" y="7801"/>
                  <a:pt x="12171" y="7269"/>
                  <a:pt x="12171" y="661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1" name="Shape"/>
          <p:cNvSpPr/>
          <p:nvPr/>
        </p:nvSpPr>
        <p:spPr>
          <a:xfrm>
            <a:off x="8750497" y="3185170"/>
            <a:ext cx="1047480" cy="1201084"/>
          </a:xfrm>
          <a:custGeom>
            <a:avLst/>
            <a:gdLst/>
            <a:ahLst/>
            <a:cxnLst>
              <a:cxn ang="0">
                <a:pos x="wd2" y="hd2"/>
              </a:cxn>
              <a:cxn ang="5400000">
                <a:pos x="wd2" y="hd2"/>
              </a:cxn>
              <a:cxn ang="10800000">
                <a:pos x="wd2" y="hd2"/>
              </a:cxn>
              <a:cxn ang="16200000">
                <a:pos x="wd2" y="hd2"/>
              </a:cxn>
            </a:cxnLst>
            <a:rect l="0" t="0" r="r" b="b"/>
            <a:pathLst>
              <a:path w="21600" h="21600" extrusionOk="0">
                <a:moveTo>
                  <a:pt x="3639" y="12951"/>
                </a:moveTo>
                <a:lnTo>
                  <a:pt x="8013" y="16751"/>
                </a:lnTo>
                <a:lnTo>
                  <a:pt x="8013" y="21600"/>
                </a:lnTo>
                <a:lnTo>
                  <a:pt x="7170" y="21600"/>
                </a:lnTo>
                <a:lnTo>
                  <a:pt x="7170" y="17064"/>
                </a:lnTo>
                <a:lnTo>
                  <a:pt x="3639" y="13999"/>
                </a:lnTo>
                <a:lnTo>
                  <a:pt x="2994" y="14577"/>
                </a:lnTo>
                <a:lnTo>
                  <a:pt x="5378" y="16657"/>
                </a:lnTo>
                <a:lnTo>
                  <a:pt x="4786" y="17174"/>
                </a:lnTo>
                <a:lnTo>
                  <a:pt x="1793" y="14562"/>
                </a:lnTo>
                <a:lnTo>
                  <a:pt x="1793" y="10104"/>
                </a:lnTo>
                <a:lnTo>
                  <a:pt x="842" y="10104"/>
                </a:lnTo>
                <a:lnTo>
                  <a:pt x="842" y="15516"/>
                </a:lnTo>
                <a:lnTo>
                  <a:pt x="4428" y="18628"/>
                </a:lnTo>
                <a:lnTo>
                  <a:pt x="4428" y="21600"/>
                </a:lnTo>
                <a:lnTo>
                  <a:pt x="3585" y="21600"/>
                </a:lnTo>
                <a:lnTo>
                  <a:pt x="3585" y="18941"/>
                </a:lnTo>
                <a:lnTo>
                  <a:pt x="0" y="15813"/>
                </a:lnTo>
                <a:lnTo>
                  <a:pt x="0" y="9369"/>
                </a:lnTo>
                <a:lnTo>
                  <a:pt x="2635" y="9369"/>
                </a:lnTo>
                <a:lnTo>
                  <a:pt x="2635" y="13842"/>
                </a:lnTo>
                <a:lnTo>
                  <a:pt x="3639" y="12951"/>
                </a:lnTo>
                <a:close/>
                <a:moveTo>
                  <a:pt x="18965" y="13842"/>
                </a:moveTo>
                <a:lnTo>
                  <a:pt x="17961" y="12951"/>
                </a:lnTo>
                <a:lnTo>
                  <a:pt x="13605" y="16751"/>
                </a:lnTo>
                <a:lnTo>
                  <a:pt x="13605" y="21600"/>
                </a:lnTo>
                <a:lnTo>
                  <a:pt x="14448" y="21600"/>
                </a:lnTo>
                <a:lnTo>
                  <a:pt x="14448" y="17064"/>
                </a:lnTo>
                <a:lnTo>
                  <a:pt x="17961" y="13999"/>
                </a:lnTo>
                <a:lnTo>
                  <a:pt x="18624" y="14577"/>
                </a:lnTo>
                <a:lnTo>
                  <a:pt x="16222" y="16657"/>
                </a:lnTo>
                <a:lnTo>
                  <a:pt x="16832" y="17174"/>
                </a:lnTo>
                <a:lnTo>
                  <a:pt x="19807" y="14562"/>
                </a:lnTo>
                <a:lnTo>
                  <a:pt x="19807" y="10104"/>
                </a:lnTo>
                <a:lnTo>
                  <a:pt x="20758" y="10104"/>
                </a:lnTo>
                <a:lnTo>
                  <a:pt x="20758" y="15516"/>
                </a:lnTo>
                <a:lnTo>
                  <a:pt x="17172" y="18628"/>
                </a:lnTo>
                <a:lnTo>
                  <a:pt x="17172" y="21600"/>
                </a:lnTo>
                <a:lnTo>
                  <a:pt x="18033" y="21600"/>
                </a:lnTo>
                <a:lnTo>
                  <a:pt x="18033" y="18941"/>
                </a:lnTo>
                <a:lnTo>
                  <a:pt x="21600" y="15813"/>
                </a:lnTo>
                <a:lnTo>
                  <a:pt x="21600" y="9369"/>
                </a:lnTo>
                <a:lnTo>
                  <a:pt x="18965" y="9369"/>
                </a:lnTo>
                <a:lnTo>
                  <a:pt x="18965" y="13842"/>
                </a:lnTo>
                <a:close/>
                <a:moveTo>
                  <a:pt x="16886" y="2018"/>
                </a:moveTo>
                <a:lnTo>
                  <a:pt x="14466" y="9682"/>
                </a:lnTo>
                <a:lnTo>
                  <a:pt x="16939" y="9682"/>
                </a:lnTo>
                <a:lnTo>
                  <a:pt x="16957" y="10980"/>
                </a:lnTo>
                <a:cubicBezTo>
                  <a:pt x="16957" y="11871"/>
                  <a:pt x="16115" y="12591"/>
                  <a:pt x="15093" y="12591"/>
                </a:cubicBezTo>
                <a:lnTo>
                  <a:pt x="6525" y="12591"/>
                </a:lnTo>
                <a:cubicBezTo>
                  <a:pt x="5485" y="12591"/>
                  <a:pt x="4661" y="11871"/>
                  <a:pt x="4661" y="10980"/>
                </a:cubicBezTo>
                <a:cubicBezTo>
                  <a:pt x="4661" y="10839"/>
                  <a:pt x="4679" y="10698"/>
                  <a:pt x="4714" y="10573"/>
                </a:cubicBezTo>
                <a:lnTo>
                  <a:pt x="7152" y="2925"/>
                </a:lnTo>
                <a:lnTo>
                  <a:pt x="4661" y="2925"/>
                </a:lnTo>
                <a:lnTo>
                  <a:pt x="4661" y="1611"/>
                </a:lnTo>
                <a:cubicBezTo>
                  <a:pt x="4661" y="719"/>
                  <a:pt x="5485" y="0"/>
                  <a:pt x="6507" y="0"/>
                </a:cubicBezTo>
                <a:lnTo>
                  <a:pt x="15093" y="0"/>
                </a:lnTo>
                <a:cubicBezTo>
                  <a:pt x="16115" y="0"/>
                  <a:pt x="16939" y="719"/>
                  <a:pt x="16939" y="1611"/>
                </a:cubicBezTo>
                <a:cubicBezTo>
                  <a:pt x="16939" y="1752"/>
                  <a:pt x="16921" y="1893"/>
                  <a:pt x="16886" y="2018"/>
                </a:cubicBezTo>
                <a:close/>
                <a:moveTo>
                  <a:pt x="7493" y="1830"/>
                </a:moveTo>
                <a:cubicBezTo>
                  <a:pt x="7511" y="1767"/>
                  <a:pt x="7511" y="1689"/>
                  <a:pt x="7511" y="1611"/>
                </a:cubicBezTo>
                <a:cubicBezTo>
                  <a:pt x="7511" y="1126"/>
                  <a:pt x="7063" y="735"/>
                  <a:pt x="6507" y="735"/>
                </a:cubicBezTo>
                <a:cubicBezTo>
                  <a:pt x="5951" y="735"/>
                  <a:pt x="5503" y="1126"/>
                  <a:pt x="5503" y="1611"/>
                </a:cubicBezTo>
                <a:lnTo>
                  <a:pt x="5503" y="2174"/>
                </a:lnTo>
                <a:lnTo>
                  <a:pt x="7385" y="2174"/>
                </a:lnTo>
                <a:lnTo>
                  <a:pt x="7493" y="1830"/>
                </a:lnTo>
                <a:close/>
                <a:moveTo>
                  <a:pt x="13354" y="10417"/>
                </a:moveTo>
                <a:lnTo>
                  <a:pt x="8371" y="10417"/>
                </a:lnTo>
                <a:lnTo>
                  <a:pt x="8371" y="10980"/>
                </a:lnTo>
                <a:cubicBezTo>
                  <a:pt x="8371" y="11308"/>
                  <a:pt x="8264" y="11606"/>
                  <a:pt x="8084" y="11856"/>
                </a:cubicBezTo>
                <a:lnTo>
                  <a:pt x="15093" y="11856"/>
                </a:lnTo>
                <a:cubicBezTo>
                  <a:pt x="15649" y="11856"/>
                  <a:pt x="16115" y="11465"/>
                  <a:pt x="16115" y="10980"/>
                </a:cubicBezTo>
                <a:lnTo>
                  <a:pt x="16097" y="10417"/>
                </a:lnTo>
                <a:lnTo>
                  <a:pt x="13354" y="10417"/>
                </a:lnTo>
                <a:close/>
                <a:moveTo>
                  <a:pt x="16097" y="1611"/>
                </a:moveTo>
                <a:cubicBezTo>
                  <a:pt x="16097" y="1126"/>
                  <a:pt x="15649" y="735"/>
                  <a:pt x="15093" y="735"/>
                </a:cubicBezTo>
                <a:lnTo>
                  <a:pt x="8066" y="735"/>
                </a:lnTo>
                <a:cubicBezTo>
                  <a:pt x="8246" y="985"/>
                  <a:pt x="8371" y="1283"/>
                  <a:pt x="8371" y="1611"/>
                </a:cubicBezTo>
                <a:cubicBezTo>
                  <a:pt x="8371" y="1752"/>
                  <a:pt x="8335" y="1893"/>
                  <a:pt x="8299" y="2018"/>
                </a:cubicBezTo>
                <a:lnTo>
                  <a:pt x="5539" y="10761"/>
                </a:lnTo>
                <a:cubicBezTo>
                  <a:pt x="5521" y="10823"/>
                  <a:pt x="5503" y="10902"/>
                  <a:pt x="5503" y="10980"/>
                </a:cubicBezTo>
                <a:cubicBezTo>
                  <a:pt x="5503" y="11465"/>
                  <a:pt x="5951" y="11856"/>
                  <a:pt x="6525" y="11856"/>
                </a:cubicBezTo>
                <a:cubicBezTo>
                  <a:pt x="7080" y="11856"/>
                  <a:pt x="7529" y="11465"/>
                  <a:pt x="7529" y="10980"/>
                </a:cubicBezTo>
                <a:lnTo>
                  <a:pt x="7529" y="9682"/>
                </a:lnTo>
                <a:lnTo>
                  <a:pt x="13587" y="9682"/>
                </a:lnTo>
                <a:lnTo>
                  <a:pt x="16079" y="1830"/>
                </a:lnTo>
                <a:cubicBezTo>
                  <a:pt x="16097" y="1767"/>
                  <a:pt x="16097" y="1689"/>
                  <a:pt x="16097" y="1611"/>
                </a:cubicBezTo>
                <a:close/>
                <a:moveTo>
                  <a:pt x="9034" y="4833"/>
                </a:moveTo>
                <a:lnTo>
                  <a:pt x="7780" y="6303"/>
                </a:lnTo>
                <a:lnTo>
                  <a:pt x="9034" y="7773"/>
                </a:lnTo>
                <a:lnTo>
                  <a:pt x="9716" y="7320"/>
                </a:lnTo>
                <a:lnTo>
                  <a:pt x="8819" y="6303"/>
                </a:lnTo>
                <a:lnTo>
                  <a:pt x="9716" y="5271"/>
                </a:lnTo>
                <a:lnTo>
                  <a:pt x="9034" y="4833"/>
                </a:lnTo>
                <a:close/>
                <a:moveTo>
                  <a:pt x="11902" y="5271"/>
                </a:moveTo>
                <a:lnTo>
                  <a:pt x="12781" y="6303"/>
                </a:lnTo>
                <a:lnTo>
                  <a:pt x="11902" y="7320"/>
                </a:lnTo>
                <a:lnTo>
                  <a:pt x="12566" y="7773"/>
                </a:lnTo>
                <a:lnTo>
                  <a:pt x="13838" y="6303"/>
                </a:lnTo>
                <a:lnTo>
                  <a:pt x="12566" y="4833"/>
                </a:lnTo>
                <a:lnTo>
                  <a:pt x="11902" y="5271"/>
                </a:lnTo>
                <a:close/>
                <a:moveTo>
                  <a:pt x="9859" y="8086"/>
                </a:moveTo>
                <a:lnTo>
                  <a:pt x="10683" y="8258"/>
                </a:lnTo>
                <a:lnTo>
                  <a:pt x="11759" y="4505"/>
                </a:lnTo>
                <a:lnTo>
                  <a:pt x="10934" y="4333"/>
                </a:lnTo>
                <a:lnTo>
                  <a:pt x="9859" y="808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2" name="Shape"/>
          <p:cNvSpPr/>
          <p:nvPr/>
        </p:nvSpPr>
        <p:spPr>
          <a:xfrm>
            <a:off x="10573981" y="3167890"/>
            <a:ext cx="1047480" cy="1235644"/>
          </a:xfrm>
          <a:custGeom>
            <a:avLst/>
            <a:gdLst/>
            <a:ahLst/>
            <a:cxnLst>
              <a:cxn ang="0">
                <a:pos x="wd2" y="hd2"/>
              </a:cxn>
              <a:cxn ang="5400000">
                <a:pos x="wd2" y="hd2"/>
              </a:cxn>
              <a:cxn ang="10800000">
                <a:pos x="wd2" y="hd2"/>
              </a:cxn>
              <a:cxn ang="16200000">
                <a:pos x="wd2" y="hd2"/>
              </a:cxn>
            </a:cxnLst>
            <a:rect l="0" t="0" r="r" b="b"/>
            <a:pathLst>
              <a:path w="21600" h="21600" extrusionOk="0">
                <a:moveTo>
                  <a:pt x="3639" y="13194"/>
                </a:moveTo>
                <a:lnTo>
                  <a:pt x="7995" y="16888"/>
                </a:lnTo>
                <a:lnTo>
                  <a:pt x="7995" y="21600"/>
                </a:lnTo>
                <a:lnTo>
                  <a:pt x="7152" y="21600"/>
                </a:lnTo>
                <a:lnTo>
                  <a:pt x="7152" y="17192"/>
                </a:lnTo>
                <a:lnTo>
                  <a:pt x="3639" y="14213"/>
                </a:lnTo>
                <a:lnTo>
                  <a:pt x="2976" y="14775"/>
                </a:lnTo>
                <a:lnTo>
                  <a:pt x="5360" y="16797"/>
                </a:lnTo>
                <a:lnTo>
                  <a:pt x="4768" y="17298"/>
                </a:lnTo>
                <a:lnTo>
                  <a:pt x="1775" y="14760"/>
                </a:lnTo>
                <a:lnTo>
                  <a:pt x="1775" y="10428"/>
                </a:lnTo>
                <a:lnTo>
                  <a:pt x="842" y="10428"/>
                </a:lnTo>
                <a:lnTo>
                  <a:pt x="842" y="15687"/>
                </a:lnTo>
                <a:lnTo>
                  <a:pt x="4410" y="18712"/>
                </a:lnTo>
                <a:lnTo>
                  <a:pt x="4410" y="21600"/>
                </a:lnTo>
                <a:lnTo>
                  <a:pt x="3567" y="21600"/>
                </a:lnTo>
                <a:lnTo>
                  <a:pt x="3567" y="19016"/>
                </a:lnTo>
                <a:lnTo>
                  <a:pt x="0" y="15976"/>
                </a:lnTo>
                <a:lnTo>
                  <a:pt x="0" y="9713"/>
                </a:lnTo>
                <a:lnTo>
                  <a:pt x="2635" y="9713"/>
                </a:lnTo>
                <a:lnTo>
                  <a:pt x="2635" y="14061"/>
                </a:lnTo>
                <a:lnTo>
                  <a:pt x="3639" y="13194"/>
                </a:lnTo>
                <a:close/>
                <a:moveTo>
                  <a:pt x="17943" y="13194"/>
                </a:moveTo>
                <a:lnTo>
                  <a:pt x="13587" y="16888"/>
                </a:lnTo>
                <a:lnTo>
                  <a:pt x="13587" y="21600"/>
                </a:lnTo>
                <a:lnTo>
                  <a:pt x="14430" y="21600"/>
                </a:lnTo>
                <a:lnTo>
                  <a:pt x="14430" y="17192"/>
                </a:lnTo>
                <a:lnTo>
                  <a:pt x="17943" y="14213"/>
                </a:lnTo>
                <a:lnTo>
                  <a:pt x="18606" y="14775"/>
                </a:lnTo>
                <a:lnTo>
                  <a:pt x="16222" y="16797"/>
                </a:lnTo>
                <a:lnTo>
                  <a:pt x="16814"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lnTo>
                  <a:pt x="18965" y="14061"/>
                </a:lnTo>
                <a:lnTo>
                  <a:pt x="17943" y="13194"/>
                </a:lnTo>
                <a:close/>
                <a:moveTo>
                  <a:pt x="10917" y="14349"/>
                </a:moveTo>
                <a:lnTo>
                  <a:pt x="10791" y="14380"/>
                </a:lnTo>
                <a:lnTo>
                  <a:pt x="10666" y="14349"/>
                </a:lnTo>
                <a:cubicBezTo>
                  <a:pt x="10397" y="14273"/>
                  <a:pt x="3926" y="12434"/>
                  <a:pt x="3926" y="7631"/>
                </a:cubicBezTo>
                <a:lnTo>
                  <a:pt x="3926" y="1262"/>
                </a:lnTo>
                <a:lnTo>
                  <a:pt x="4374" y="1277"/>
                </a:lnTo>
                <a:cubicBezTo>
                  <a:pt x="7941" y="1474"/>
                  <a:pt x="10540" y="137"/>
                  <a:pt x="10576" y="122"/>
                </a:cubicBezTo>
                <a:lnTo>
                  <a:pt x="10791" y="0"/>
                </a:lnTo>
                <a:lnTo>
                  <a:pt x="11024" y="122"/>
                </a:lnTo>
                <a:cubicBezTo>
                  <a:pt x="11042" y="137"/>
                  <a:pt x="13641" y="1474"/>
                  <a:pt x="17208" y="1277"/>
                </a:cubicBezTo>
                <a:lnTo>
                  <a:pt x="17656" y="1262"/>
                </a:lnTo>
                <a:lnTo>
                  <a:pt x="17656" y="7631"/>
                </a:lnTo>
                <a:cubicBezTo>
                  <a:pt x="17656" y="12434"/>
                  <a:pt x="11203" y="14273"/>
                  <a:pt x="10917" y="14349"/>
                </a:cubicBezTo>
                <a:close/>
                <a:moveTo>
                  <a:pt x="4768" y="2022"/>
                </a:moveTo>
                <a:lnTo>
                  <a:pt x="4768" y="6992"/>
                </a:lnTo>
                <a:lnTo>
                  <a:pt x="8730" y="6992"/>
                </a:lnTo>
                <a:lnTo>
                  <a:pt x="10666" y="3299"/>
                </a:lnTo>
                <a:lnTo>
                  <a:pt x="11383" y="8148"/>
                </a:lnTo>
                <a:lnTo>
                  <a:pt x="12315" y="6384"/>
                </a:lnTo>
                <a:lnTo>
                  <a:pt x="16814" y="6384"/>
                </a:lnTo>
                <a:lnTo>
                  <a:pt x="16814" y="2022"/>
                </a:lnTo>
                <a:cubicBezTo>
                  <a:pt x="13767" y="2082"/>
                  <a:pt x="11490" y="1170"/>
                  <a:pt x="10791" y="836"/>
                </a:cubicBezTo>
                <a:cubicBezTo>
                  <a:pt x="10092" y="1170"/>
                  <a:pt x="7815" y="2067"/>
                  <a:pt x="4768" y="2022"/>
                </a:cubicBezTo>
                <a:close/>
                <a:moveTo>
                  <a:pt x="16814" y="7631"/>
                </a:moveTo>
                <a:lnTo>
                  <a:pt x="16814" y="7099"/>
                </a:lnTo>
                <a:lnTo>
                  <a:pt x="12852" y="7099"/>
                </a:lnTo>
                <a:lnTo>
                  <a:pt x="10917" y="10792"/>
                </a:lnTo>
                <a:lnTo>
                  <a:pt x="10200" y="5943"/>
                </a:lnTo>
                <a:lnTo>
                  <a:pt x="9285" y="7707"/>
                </a:lnTo>
                <a:lnTo>
                  <a:pt x="4768" y="7707"/>
                </a:lnTo>
                <a:cubicBezTo>
                  <a:pt x="4840" y="11583"/>
                  <a:pt x="9913" y="13346"/>
                  <a:pt x="10791" y="13635"/>
                </a:cubicBezTo>
                <a:cubicBezTo>
                  <a:pt x="11687" y="13346"/>
                  <a:pt x="16814" y="11552"/>
                  <a:pt x="16814" y="763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3" name="Shape"/>
          <p:cNvSpPr/>
          <p:nvPr/>
        </p:nvSpPr>
        <p:spPr>
          <a:xfrm>
            <a:off x="12398032" y="3167890"/>
            <a:ext cx="1047480" cy="1235644"/>
          </a:xfrm>
          <a:custGeom>
            <a:avLst/>
            <a:gdLst/>
            <a:ahLst/>
            <a:cxnLst>
              <a:cxn ang="0">
                <a:pos x="wd2" y="hd2"/>
              </a:cxn>
              <a:cxn ang="5400000">
                <a:pos x="wd2" y="hd2"/>
              </a:cxn>
              <a:cxn ang="10800000">
                <a:pos x="wd2" y="hd2"/>
              </a:cxn>
              <a:cxn ang="16200000">
                <a:pos x="wd2" y="hd2"/>
              </a:cxn>
            </a:cxnLst>
            <a:rect l="0" t="0" r="r" b="b"/>
            <a:pathLst>
              <a:path w="21600" h="21600" extrusionOk="0">
                <a:moveTo>
                  <a:pt x="3639" y="13194"/>
                </a:moveTo>
                <a:lnTo>
                  <a:pt x="8013" y="16888"/>
                </a:lnTo>
                <a:lnTo>
                  <a:pt x="8013" y="21600"/>
                </a:lnTo>
                <a:lnTo>
                  <a:pt x="7152" y="21600"/>
                </a:lnTo>
                <a:lnTo>
                  <a:pt x="7152" y="17192"/>
                </a:lnTo>
                <a:lnTo>
                  <a:pt x="3639" y="14213"/>
                </a:lnTo>
                <a:lnTo>
                  <a:pt x="2994" y="14775"/>
                </a:lnTo>
                <a:lnTo>
                  <a:pt x="5378" y="16797"/>
                </a:lnTo>
                <a:lnTo>
                  <a:pt x="4786" y="17298"/>
                </a:lnTo>
                <a:lnTo>
                  <a:pt x="1793" y="14760"/>
                </a:lnTo>
                <a:lnTo>
                  <a:pt x="1793" y="10428"/>
                </a:lnTo>
                <a:lnTo>
                  <a:pt x="842" y="10428"/>
                </a:lnTo>
                <a:lnTo>
                  <a:pt x="842" y="15687"/>
                </a:lnTo>
                <a:lnTo>
                  <a:pt x="4428" y="18712"/>
                </a:lnTo>
                <a:lnTo>
                  <a:pt x="4428" y="21600"/>
                </a:lnTo>
                <a:lnTo>
                  <a:pt x="3585" y="21600"/>
                </a:lnTo>
                <a:lnTo>
                  <a:pt x="3585" y="19016"/>
                </a:lnTo>
                <a:lnTo>
                  <a:pt x="0" y="15976"/>
                </a:lnTo>
                <a:lnTo>
                  <a:pt x="0" y="9713"/>
                </a:lnTo>
                <a:lnTo>
                  <a:pt x="2635" y="9713"/>
                </a:lnTo>
                <a:lnTo>
                  <a:pt x="2635" y="14061"/>
                </a:lnTo>
                <a:lnTo>
                  <a:pt x="3639" y="13194"/>
                </a:lnTo>
                <a:close/>
                <a:moveTo>
                  <a:pt x="17961" y="13194"/>
                </a:moveTo>
                <a:lnTo>
                  <a:pt x="13605" y="16888"/>
                </a:lnTo>
                <a:lnTo>
                  <a:pt x="13605" y="21600"/>
                </a:lnTo>
                <a:lnTo>
                  <a:pt x="14448" y="21600"/>
                </a:lnTo>
                <a:lnTo>
                  <a:pt x="14448" y="17192"/>
                </a:lnTo>
                <a:lnTo>
                  <a:pt x="17961" y="14213"/>
                </a:lnTo>
                <a:lnTo>
                  <a:pt x="18606" y="14775"/>
                </a:lnTo>
                <a:lnTo>
                  <a:pt x="16222" y="16797"/>
                </a:lnTo>
                <a:lnTo>
                  <a:pt x="16832"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lnTo>
                  <a:pt x="18965" y="14061"/>
                </a:lnTo>
                <a:lnTo>
                  <a:pt x="17961" y="13194"/>
                </a:lnTo>
                <a:close/>
                <a:moveTo>
                  <a:pt x="10863" y="3435"/>
                </a:moveTo>
                <a:cubicBezTo>
                  <a:pt x="9267" y="4241"/>
                  <a:pt x="9160" y="5320"/>
                  <a:pt x="9769" y="6247"/>
                </a:cubicBezTo>
                <a:cubicBezTo>
                  <a:pt x="9465" y="6126"/>
                  <a:pt x="9106" y="6065"/>
                  <a:pt x="8676" y="6111"/>
                </a:cubicBezTo>
                <a:cubicBezTo>
                  <a:pt x="9429" y="7114"/>
                  <a:pt x="8192" y="7691"/>
                  <a:pt x="7995" y="8725"/>
                </a:cubicBezTo>
                <a:cubicBezTo>
                  <a:pt x="7851" y="9455"/>
                  <a:pt x="8192" y="10382"/>
                  <a:pt x="9160" y="10792"/>
                </a:cubicBezTo>
                <a:lnTo>
                  <a:pt x="9769" y="10792"/>
                </a:lnTo>
                <a:cubicBezTo>
                  <a:pt x="9536" y="10580"/>
                  <a:pt x="9267" y="10230"/>
                  <a:pt x="9285" y="9744"/>
                </a:cubicBezTo>
                <a:cubicBezTo>
                  <a:pt x="9303" y="8725"/>
                  <a:pt x="10433" y="8512"/>
                  <a:pt x="10683" y="7707"/>
                </a:cubicBezTo>
                <a:cubicBezTo>
                  <a:pt x="10719" y="7555"/>
                  <a:pt x="10719" y="7387"/>
                  <a:pt x="10683" y="7205"/>
                </a:cubicBezTo>
                <a:cubicBezTo>
                  <a:pt x="11526" y="8102"/>
                  <a:pt x="11365" y="9075"/>
                  <a:pt x="10863" y="9364"/>
                </a:cubicBezTo>
                <a:cubicBezTo>
                  <a:pt x="11723" y="9440"/>
                  <a:pt x="12261" y="9060"/>
                  <a:pt x="12315" y="8816"/>
                </a:cubicBezTo>
                <a:cubicBezTo>
                  <a:pt x="12691" y="9759"/>
                  <a:pt x="12100" y="10458"/>
                  <a:pt x="11723" y="10792"/>
                </a:cubicBezTo>
                <a:lnTo>
                  <a:pt x="12153" y="10792"/>
                </a:lnTo>
                <a:cubicBezTo>
                  <a:pt x="13928" y="10078"/>
                  <a:pt x="14161" y="8224"/>
                  <a:pt x="12637" y="6673"/>
                </a:cubicBezTo>
                <a:cubicBezTo>
                  <a:pt x="11508" y="5533"/>
                  <a:pt x="10361" y="4971"/>
                  <a:pt x="10863" y="3435"/>
                </a:cubicBezTo>
                <a:close/>
                <a:moveTo>
                  <a:pt x="10934" y="14349"/>
                </a:moveTo>
                <a:lnTo>
                  <a:pt x="10809" y="14380"/>
                </a:lnTo>
                <a:lnTo>
                  <a:pt x="10666" y="14349"/>
                </a:lnTo>
                <a:cubicBezTo>
                  <a:pt x="10397" y="14273"/>
                  <a:pt x="3944" y="12434"/>
                  <a:pt x="3944" y="7631"/>
                </a:cubicBezTo>
                <a:lnTo>
                  <a:pt x="3944" y="1262"/>
                </a:lnTo>
                <a:lnTo>
                  <a:pt x="4392" y="1277"/>
                </a:lnTo>
                <a:cubicBezTo>
                  <a:pt x="7959" y="1474"/>
                  <a:pt x="10558" y="137"/>
                  <a:pt x="10576" y="122"/>
                </a:cubicBezTo>
                <a:lnTo>
                  <a:pt x="10809" y="0"/>
                </a:lnTo>
                <a:lnTo>
                  <a:pt x="11024" y="122"/>
                </a:lnTo>
                <a:cubicBezTo>
                  <a:pt x="11060" y="137"/>
                  <a:pt x="13659" y="1474"/>
                  <a:pt x="17208" y="1277"/>
                </a:cubicBezTo>
                <a:lnTo>
                  <a:pt x="17674" y="1262"/>
                </a:lnTo>
                <a:lnTo>
                  <a:pt x="17674" y="7631"/>
                </a:lnTo>
                <a:cubicBezTo>
                  <a:pt x="17674" y="12434"/>
                  <a:pt x="11203" y="14273"/>
                  <a:pt x="10934" y="14349"/>
                </a:cubicBezTo>
                <a:close/>
                <a:moveTo>
                  <a:pt x="16814" y="7631"/>
                </a:moveTo>
                <a:lnTo>
                  <a:pt x="16814" y="2022"/>
                </a:lnTo>
                <a:cubicBezTo>
                  <a:pt x="13767" y="2082"/>
                  <a:pt x="11508" y="1170"/>
                  <a:pt x="10809" y="836"/>
                </a:cubicBezTo>
                <a:cubicBezTo>
                  <a:pt x="10092" y="1170"/>
                  <a:pt x="7833" y="2067"/>
                  <a:pt x="4786" y="2022"/>
                </a:cubicBezTo>
                <a:lnTo>
                  <a:pt x="4786" y="7631"/>
                </a:lnTo>
                <a:cubicBezTo>
                  <a:pt x="4786" y="11568"/>
                  <a:pt x="9913" y="13346"/>
                  <a:pt x="10809" y="13635"/>
                </a:cubicBezTo>
                <a:cubicBezTo>
                  <a:pt x="11687" y="13346"/>
                  <a:pt x="16814" y="11552"/>
                  <a:pt x="16814" y="763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4" name="Shape"/>
          <p:cNvSpPr/>
          <p:nvPr/>
        </p:nvSpPr>
        <p:spPr>
          <a:xfrm>
            <a:off x="14101900" y="3183254"/>
            <a:ext cx="1047480" cy="1204921"/>
          </a:xfrm>
          <a:custGeom>
            <a:avLst/>
            <a:gdLst/>
            <a:ahLst/>
            <a:cxnLst>
              <a:cxn ang="0">
                <a:pos x="wd2" y="hd2"/>
              </a:cxn>
              <a:cxn ang="5400000">
                <a:pos x="wd2" y="hd2"/>
              </a:cxn>
              <a:cxn ang="10800000">
                <a:pos x="wd2" y="hd2"/>
              </a:cxn>
              <a:cxn ang="16200000">
                <a:pos x="wd2" y="hd2"/>
              </a:cxn>
            </a:cxnLst>
            <a:rect l="0" t="0" r="r" b="b"/>
            <a:pathLst>
              <a:path w="21600" h="21600" extrusionOk="0">
                <a:moveTo>
                  <a:pt x="3639" y="12957"/>
                </a:moveTo>
                <a:lnTo>
                  <a:pt x="7995" y="16755"/>
                </a:lnTo>
                <a:lnTo>
                  <a:pt x="7995" y="21600"/>
                </a:lnTo>
                <a:lnTo>
                  <a:pt x="7152" y="21600"/>
                </a:lnTo>
                <a:lnTo>
                  <a:pt x="7152" y="17067"/>
                </a:lnTo>
                <a:lnTo>
                  <a:pt x="3639" y="14004"/>
                </a:lnTo>
                <a:lnTo>
                  <a:pt x="2976" y="14582"/>
                </a:lnTo>
                <a:lnTo>
                  <a:pt x="5360" y="16661"/>
                </a:lnTo>
                <a:lnTo>
                  <a:pt x="4768" y="17177"/>
                </a:lnTo>
                <a:lnTo>
                  <a:pt x="1775" y="14567"/>
                </a:lnTo>
                <a:lnTo>
                  <a:pt x="1775" y="10112"/>
                </a:lnTo>
                <a:lnTo>
                  <a:pt x="842" y="10112"/>
                </a:lnTo>
                <a:lnTo>
                  <a:pt x="842" y="15520"/>
                </a:lnTo>
                <a:lnTo>
                  <a:pt x="4410" y="18630"/>
                </a:lnTo>
                <a:lnTo>
                  <a:pt x="4410" y="21600"/>
                </a:lnTo>
                <a:lnTo>
                  <a:pt x="3567" y="21600"/>
                </a:lnTo>
                <a:lnTo>
                  <a:pt x="3567" y="18943"/>
                </a:lnTo>
                <a:lnTo>
                  <a:pt x="0" y="15817"/>
                </a:lnTo>
                <a:lnTo>
                  <a:pt x="0" y="9378"/>
                </a:lnTo>
                <a:lnTo>
                  <a:pt x="2635" y="9378"/>
                </a:lnTo>
                <a:lnTo>
                  <a:pt x="2635" y="13848"/>
                </a:lnTo>
                <a:lnTo>
                  <a:pt x="3639" y="12957"/>
                </a:lnTo>
                <a:close/>
                <a:moveTo>
                  <a:pt x="17943" y="12957"/>
                </a:moveTo>
                <a:lnTo>
                  <a:pt x="13587" y="16755"/>
                </a:lnTo>
                <a:lnTo>
                  <a:pt x="13587" y="21600"/>
                </a:lnTo>
                <a:lnTo>
                  <a:pt x="14430" y="21600"/>
                </a:lnTo>
                <a:lnTo>
                  <a:pt x="14430" y="17067"/>
                </a:lnTo>
                <a:lnTo>
                  <a:pt x="17943" y="14004"/>
                </a:lnTo>
                <a:lnTo>
                  <a:pt x="18606" y="14582"/>
                </a:lnTo>
                <a:lnTo>
                  <a:pt x="16222" y="16661"/>
                </a:lnTo>
                <a:lnTo>
                  <a:pt x="16814" y="17177"/>
                </a:lnTo>
                <a:lnTo>
                  <a:pt x="19807" y="14567"/>
                </a:lnTo>
                <a:lnTo>
                  <a:pt x="19807" y="10112"/>
                </a:lnTo>
                <a:lnTo>
                  <a:pt x="20740" y="10112"/>
                </a:lnTo>
                <a:lnTo>
                  <a:pt x="20740" y="15520"/>
                </a:lnTo>
                <a:lnTo>
                  <a:pt x="17172" y="18630"/>
                </a:lnTo>
                <a:lnTo>
                  <a:pt x="17172" y="21600"/>
                </a:lnTo>
                <a:lnTo>
                  <a:pt x="18015" y="21600"/>
                </a:lnTo>
                <a:lnTo>
                  <a:pt x="18015" y="18943"/>
                </a:lnTo>
                <a:lnTo>
                  <a:pt x="21600" y="15817"/>
                </a:lnTo>
                <a:lnTo>
                  <a:pt x="21600" y="9378"/>
                </a:lnTo>
                <a:lnTo>
                  <a:pt x="18965" y="9378"/>
                </a:lnTo>
                <a:lnTo>
                  <a:pt x="18965" y="13848"/>
                </a:lnTo>
                <a:lnTo>
                  <a:pt x="17943" y="12957"/>
                </a:lnTo>
                <a:close/>
                <a:moveTo>
                  <a:pt x="17656" y="10956"/>
                </a:moveTo>
                <a:lnTo>
                  <a:pt x="10791" y="12613"/>
                </a:lnTo>
                <a:lnTo>
                  <a:pt x="3926" y="10956"/>
                </a:lnTo>
                <a:lnTo>
                  <a:pt x="3926" y="8518"/>
                </a:lnTo>
                <a:lnTo>
                  <a:pt x="5987" y="8018"/>
                </a:lnTo>
                <a:lnTo>
                  <a:pt x="3926" y="7518"/>
                </a:lnTo>
                <a:lnTo>
                  <a:pt x="3926" y="5095"/>
                </a:lnTo>
                <a:lnTo>
                  <a:pt x="5987" y="4595"/>
                </a:lnTo>
                <a:lnTo>
                  <a:pt x="3926" y="4095"/>
                </a:lnTo>
                <a:lnTo>
                  <a:pt x="3926" y="1657"/>
                </a:lnTo>
                <a:lnTo>
                  <a:pt x="10791" y="0"/>
                </a:lnTo>
                <a:lnTo>
                  <a:pt x="17656" y="1657"/>
                </a:lnTo>
                <a:lnTo>
                  <a:pt x="17656" y="4095"/>
                </a:lnTo>
                <a:lnTo>
                  <a:pt x="15595" y="4595"/>
                </a:lnTo>
                <a:lnTo>
                  <a:pt x="17656" y="5095"/>
                </a:lnTo>
                <a:lnTo>
                  <a:pt x="17656" y="7518"/>
                </a:lnTo>
                <a:lnTo>
                  <a:pt x="15595" y="8018"/>
                </a:lnTo>
                <a:lnTo>
                  <a:pt x="17656" y="8518"/>
                </a:lnTo>
                <a:lnTo>
                  <a:pt x="17656" y="10956"/>
                </a:lnTo>
                <a:close/>
                <a:moveTo>
                  <a:pt x="10791" y="766"/>
                </a:moveTo>
                <a:lnTo>
                  <a:pt x="5933" y="1938"/>
                </a:lnTo>
                <a:lnTo>
                  <a:pt x="10791" y="3110"/>
                </a:lnTo>
                <a:lnTo>
                  <a:pt x="15649" y="1938"/>
                </a:lnTo>
                <a:lnTo>
                  <a:pt x="10791" y="766"/>
                </a:lnTo>
                <a:close/>
                <a:moveTo>
                  <a:pt x="4768" y="3532"/>
                </a:moveTo>
                <a:lnTo>
                  <a:pt x="10791" y="4986"/>
                </a:lnTo>
                <a:lnTo>
                  <a:pt x="16814" y="3532"/>
                </a:lnTo>
                <a:lnTo>
                  <a:pt x="16814" y="2423"/>
                </a:lnTo>
                <a:lnTo>
                  <a:pt x="10791" y="3876"/>
                </a:lnTo>
                <a:lnTo>
                  <a:pt x="4768" y="2423"/>
                </a:lnTo>
                <a:lnTo>
                  <a:pt x="4768" y="3532"/>
                </a:lnTo>
                <a:close/>
                <a:moveTo>
                  <a:pt x="7564" y="4970"/>
                </a:moveTo>
                <a:lnTo>
                  <a:pt x="5933" y="5377"/>
                </a:lnTo>
                <a:lnTo>
                  <a:pt x="10791" y="6549"/>
                </a:lnTo>
                <a:lnTo>
                  <a:pt x="15649" y="5377"/>
                </a:lnTo>
                <a:lnTo>
                  <a:pt x="14018" y="4970"/>
                </a:lnTo>
                <a:lnTo>
                  <a:pt x="10791" y="5752"/>
                </a:lnTo>
                <a:lnTo>
                  <a:pt x="7564" y="4970"/>
                </a:lnTo>
                <a:close/>
                <a:moveTo>
                  <a:pt x="4768" y="6971"/>
                </a:moveTo>
                <a:lnTo>
                  <a:pt x="10791" y="8424"/>
                </a:lnTo>
                <a:lnTo>
                  <a:pt x="16814" y="6971"/>
                </a:lnTo>
                <a:lnTo>
                  <a:pt x="16814" y="5861"/>
                </a:lnTo>
                <a:lnTo>
                  <a:pt x="10791" y="7315"/>
                </a:lnTo>
                <a:lnTo>
                  <a:pt x="4768" y="5861"/>
                </a:lnTo>
                <a:lnTo>
                  <a:pt x="4768" y="6971"/>
                </a:lnTo>
                <a:close/>
                <a:moveTo>
                  <a:pt x="7564" y="8409"/>
                </a:moveTo>
                <a:lnTo>
                  <a:pt x="5933" y="8799"/>
                </a:lnTo>
                <a:lnTo>
                  <a:pt x="10791" y="9987"/>
                </a:lnTo>
                <a:lnTo>
                  <a:pt x="15649" y="8799"/>
                </a:lnTo>
                <a:lnTo>
                  <a:pt x="14018" y="8409"/>
                </a:lnTo>
                <a:lnTo>
                  <a:pt x="10791" y="9190"/>
                </a:lnTo>
                <a:lnTo>
                  <a:pt x="7564" y="8409"/>
                </a:lnTo>
                <a:close/>
                <a:moveTo>
                  <a:pt x="16814" y="10394"/>
                </a:moveTo>
                <a:lnTo>
                  <a:pt x="16814" y="9284"/>
                </a:lnTo>
                <a:lnTo>
                  <a:pt x="10791" y="10753"/>
                </a:lnTo>
                <a:lnTo>
                  <a:pt x="4768" y="9284"/>
                </a:lnTo>
                <a:lnTo>
                  <a:pt x="4768" y="10394"/>
                </a:lnTo>
                <a:lnTo>
                  <a:pt x="10791" y="11847"/>
                </a:lnTo>
                <a:lnTo>
                  <a:pt x="16814" y="1039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5" name="Shape"/>
          <p:cNvSpPr/>
          <p:nvPr/>
        </p:nvSpPr>
        <p:spPr>
          <a:xfrm>
            <a:off x="1405070" y="5231952"/>
            <a:ext cx="1224124" cy="863153"/>
          </a:xfrm>
          <a:custGeom>
            <a:avLst/>
            <a:gdLst/>
            <a:ahLst/>
            <a:cxnLst>
              <a:cxn ang="0">
                <a:pos x="wd2" y="hd2"/>
              </a:cxn>
              <a:cxn ang="5400000">
                <a:pos x="wd2" y="hd2"/>
              </a:cxn>
              <a:cxn ang="10800000">
                <a:pos x="wd2" y="hd2"/>
              </a:cxn>
              <a:cxn ang="16200000">
                <a:pos x="wd2" y="hd2"/>
              </a:cxn>
            </a:cxnLst>
            <a:rect l="0" t="0" r="r" b="b"/>
            <a:pathLst>
              <a:path w="21600" h="21600" extrusionOk="0">
                <a:moveTo>
                  <a:pt x="13006" y="10124"/>
                </a:moveTo>
                <a:lnTo>
                  <a:pt x="1845" y="10124"/>
                </a:lnTo>
                <a:lnTo>
                  <a:pt x="1845" y="18982"/>
                </a:lnTo>
                <a:lnTo>
                  <a:pt x="13006" y="18982"/>
                </a:lnTo>
                <a:lnTo>
                  <a:pt x="13006" y="10124"/>
                </a:lnTo>
                <a:close/>
                <a:moveTo>
                  <a:pt x="7072" y="17956"/>
                </a:moveTo>
                <a:lnTo>
                  <a:pt x="2567" y="17956"/>
                </a:lnTo>
                <a:lnTo>
                  <a:pt x="2567" y="16364"/>
                </a:lnTo>
                <a:lnTo>
                  <a:pt x="7072" y="16364"/>
                </a:lnTo>
                <a:lnTo>
                  <a:pt x="7072" y="17956"/>
                </a:lnTo>
                <a:close/>
                <a:moveTo>
                  <a:pt x="7072" y="15338"/>
                </a:moveTo>
                <a:lnTo>
                  <a:pt x="2567" y="15338"/>
                </a:lnTo>
                <a:lnTo>
                  <a:pt x="2567" y="13767"/>
                </a:lnTo>
                <a:lnTo>
                  <a:pt x="7072" y="13767"/>
                </a:lnTo>
                <a:lnTo>
                  <a:pt x="7072" y="15338"/>
                </a:lnTo>
                <a:close/>
                <a:moveTo>
                  <a:pt x="7072" y="12742"/>
                </a:moveTo>
                <a:lnTo>
                  <a:pt x="2567" y="12742"/>
                </a:lnTo>
                <a:lnTo>
                  <a:pt x="2567" y="11149"/>
                </a:lnTo>
                <a:lnTo>
                  <a:pt x="7072" y="11149"/>
                </a:lnTo>
                <a:lnTo>
                  <a:pt x="7072" y="12742"/>
                </a:lnTo>
                <a:close/>
                <a:moveTo>
                  <a:pt x="12284" y="17956"/>
                </a:moveTo>
                <a:lnTo>
                  <a:pt x="7794" y="17956"/>
                </a:lnTo>
                <a:lnTo>
                  <a:pt x="7794" y="16364"/>
                </a:lnTo>
                <a:lnTo>
                  <a:pt x="12284" y="16364"/>
                </a:lnTo>
                <a:lnTo>
                  <a:pt x="12284" y="17956"/>
                </a:lnTo>
                <a:close/>
                <a:moveTo>
                  <a:pt x="12284" y="15338"/>
                </a:moveTo>
                <a:lnTo>
                  <a:pt x="7794" y="15338"/>
                </a:lnTo>
                <a:lnTo>
                  <a:pt x="7794" y="13767"/>
                </a:lnTo>
                <a:lnTo>
                  <a:pt x="12284" y="13767"/>
                </a:lnTo>
                <a:lnTo>
                  <a:pt x="12284" y="15338"/>
                </a:lnTo>
                <a:close/>
                <a:moveTo>
                  <a:pt x="12284" y="12742"/>
                </a:moveTo>
                <a:lnTo>
                  <a:pt x="7794" y="12742"/>
                </a:lnTo>
                <a:lnTo>
                  <a:pt x="7794" y="11149"/>
                </a:lnTo>
                <a:lnTo>
                  <a:pt x="12284" y="11149"/>
                </a:lnTo>
                <a:lnTo>
                  <a:pt x="12284" y="12742"/>
                </a:lnTo>
                <a:close/>
                <a:moveTo>
                  <a:pt x="18418" y="11498"/>
                </a:moveTo>
                <a:cubicBezTo>
                  <a:pt x="18418" y="10975"/>
                  <a:pt x="18725" y="10560"/>
                  <a:pt x="19094" y="10560"/>
                </a:cubicBezTo>
                <a:cubicBezTo>
                  <a:pt x="19463" y="10560"/>
                  <a:pt x="19755" y="10975"/>
                  <a:pt x="19755" y="11498"/>
                </a:cubicBezTo>
                <a:cubicBezTo>
                  <a:pt x="19755" y="12022"/>
                  <a:pt x="19463" y="12458"/>
                  <a:pt x="19094" y="12458"/>
                </a:cubicBezTo>
                <a:cubicBezTo>
                  <a:pt x="18725" y="12458"/>
                  <a:pt x="18418" y="12022"/>
                  <a:pt x="18418" y="11498"/>
                </a:cubicBezTo>
                <a:close/>
                <a:moveTo>
                  <a:pt x="17557" y="12022"/>
                </a:moveTo>
                <a:lnTo>
                  <a:pt x="13867" y="12022"/>
                </a:lnTo>
                <a:lnTo>
                  <a:pt x="13867" y="10996"/>
                </a:lnTo>
                <a:lnTo>
                  <a:pt x="17557" y="10996"/>
                </a:lnTo>
                <a:lnTo>
                  <a:pt x="17557" y="12022"/>
                </a:lnTo>
                <a:close/>
                <a:moveTo>
                  <a:pt x="21600" y="7505"/>
                </a:moveTo>
                <a:cubicBezTo>
                  <a:pt x="21600" y="6218"/>
                  <a:pt x="21000" y="5149"/>
                  <a:pt x="20170" y="4800"/>
                </a:cubicBezTo>
                <a:cubicBezTo>
                  <a:pt x="20247" y="4473"/>
                  <a:pt x="20278" y="4124"/>
                  <a:pt x="20278" y="3753"/>
                </a:cubicBezTo>
                <a:cubicBezTo>
                  <a:pt x="20278" y="1680"/>
                  <a:pt x="19094" y="0"/>
                  <a:pt x="17634" y="0"/>
                </a:cubicBezTo>
                <a:cubicBezTo>
                  <a:pt x="16542" y="0"/>
                  <a:pt x="15604" y="938"/>
                  <a:pt x="15205" y="2269"/>
                </a:cubicBezTo>
                <a:cubicBezTo>
                  <a:pt x="14851" y="1833"/>
                  <a:pt x="14390" y="1571"/>
                  <a:pt x="13882" y="1571"/>
                </a:cubicBezTo>
                <a:cubicBezTo>
                  <a:pt x="12791" y="1571"/>
                  <a:pt x="11899" y="2815"/>
                  <a:pt x="11899" y="4429"/>
                </a:cubicBezTo>
                <a:cubicBezTo>
                  <a:pt x="11761" y="4407"/>
                  <a:pt x="11622" y="4385"/>
                  <a:pt x="11469" y="4385"/>
                </a:cubicBezTo>
                <a:cubicBezTo>
                  <a:pt x="10254" y="4385"/>
                  <a:pt x="9255" y="5782"/>
                  <a:pt x="9255" y="7505"/>
                </a:cubicBezTo>
                <a:lnTo>
                  <a:pt x="0" y="7505"/>
                </a:lnTo>
                <a:lnTo>
                  <a:pt x="0" y="21600"/>
                </a:lnTo>
                <a:lnTo>
                  <a:pt x="21600" y="21600"/>
                </a:lnTo>
                <a:lnTo>
                  <a:pt x="21600" y="7505"/>
                </a:lnTo>
                <a:close/>
                <a:moveTo>
                  <a:pt x="20877" y="20575"/>
                </a:moveTo>
                <a:lnTo>
                  <a:pt x="738" y="20575"/>
                </a:lnTo>
                <a:lnTo>
                  <a:pt x="738" y="8531"/>
                </a:lnTo>
                <a:lnTo>
                  <a:pt x="20877" y="8531"/>
                </a:lnTo>
                <a:lnTo>
                  <a:pt x="20877" y="2057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6" name="Shape"/>
          <p:cNvSpPr/>
          <p:nvPr/>
        </p:nvSpPr>
        <p:spPr>
          <a:xfrm>
            <a:off x="3227195" y="5283794"/>
            <a:ext cx="1224123" cy="759469"/>
          </a:xfrm>
          <a:custGeom>
            <a:avLst/>
            <a:gdLst/>
            <a:ahLst/>
            <a:cxnLst>
              <a:cxn ang="0">
                <a:pos x="wd2" y="hd2"/>
              </a:cxn>
              <a:cxn ang="5400000">
                <a:pos x="wd2" y="hd2"/>
              </a:cxn>
              <a:cxn ang="10800000">
                <a:pos x="wd2" y="hd2"/>
              </a:cxn>
              <a:cxn ang="16200000">
                <a:pos x="wd2" y="hd2"/>
              </a:cxn>
            </a:cxnLst>
            <a:rect l="0" t="0" r="r" b="b"/>
            <a:pathLst>
              <a:path w="21600" h="21600" extrusionOk="0">
                <a:moveTo>
                  <a:pt x="21600" y="8541"/>
                </a:moveTo>
                <a:cubicBezTo>
                  <a:pt x="21600" y="7076"/>
                  <a:pt x="21000" y="5859"/>
                  <a:pt x="20185" y="5462"/>
                </a:cubicBezTo>
                <a:cubicBezTo>
                  <a:pt x="20246" y="5090"/>
                  <a:pt x="20277" y="4692"/>
                  <a:pt x="20277" y="4270"/>
                </a:cubicBezTo>
                <a:cubicBezTo>
                  <a:pt x="20277" y="1912"/>
                  <a:pt x="19092" y="0"/>
                  <a:pt x="17631" y="0"/>
                </a:cubicBezTo>
                <a:cubicBezTo>
                  <a:pt x="16554" y="0"/>
                  <a:pt x="15615" y="1068"/>
                  <a:pt x="15200" y="2582"/>
                </a:cubicBezTo>
                <a:cubicBezTo>
                  <a:pt x="14862" y="2086"/>
                  <a:pt x="14400" y="1788"/>
                  <a:pt x="13892" y="1788"/>
                </a:cubicBezTo>
                <a:cubicBezTo>
                  <a:pt x="12800" y="1788"/>
                  <a:pt x="11908" y="3203"/>
                  <a:pt x="11908" y="5040"/>
                </a:cubicBezTo>
                <a:cubicBezTo>
                  <a:pt x="11769" y="4990"/>
                  <a:pt x="11615" y="4990"/>
                  <a:pt x="11462" y="4990"/>
                </a:cubicBezTo>
                <a:cubicBezTo>
                  <a:pt x="10246" y="4990"/>
                  <a:pt x="9262" y="6579"/>
                  <a:pt x="9262" y="8541"/>
                </a:cubicBezTo>
                <a:lnTo>
                  <a:pt x="0" y="8541"/>
                </a:lnTo>
                <a:lnTo>
                  <a:pt x="0" y="21600"/>
                </a:lnTo>
                <a:lnTo>
                  <a:pt x="21600" y="21600"/>
                </a:lnTo>
                <a:lnTo>
                  <a:pt x="21600" y="8541"/>
                </a:lnTo>
                <a:close/>
                <a:moveTo>
                  <a:pt x="20877" y="20433"/>
                </a:moveTo>
                <a:lnTo>
                  <a:pt x="723" y="20433"/>
                </a:lnTo>
                <a:lnTo>
                  <a:pt x="723" y="9708"/>
                </a:lnTo>
                <a:lnTo>
                  <a:pt x="20877" y="9708"/>
                </a:lnTo>
                <a:lnTo>
                  <a:pt x="20877" y="20433"/>
                </a:lnTo>
                <a:close/>
                <a:moveTo>
                  <a:pt x="13000" y="11520"/>
                </a:moveTo>
                <a:lnTo>
                  <a:pt x="1846" y="11520"/>
                </a:lnTo>
                <a:lnTo>
                  <a:pt x="1846" y="18621"/>
                </a:lnTo>
                <a:lnTo>
                  <a:pt x="13000" y="18621"/>
                </a:lnTo>
                <a:lnTo>
                  <a:pt x="13000" y="11520"/>
                </a:lnTo>
                <a:close/>
                <a:moveTo>
                  <a:pt x="7062" y="17454"/>
                </a:moveTo>
                <a:lnTo>
                  <a:pt x="2569" y="17454"/>
                </a:lnTo>
                <a:lnTo>
                  <a:pt x="2569" y="15666"/>
                </a:lnTo>
                <a:lnTo>
                  <a:pt x="7062" y="15666"/>
                </a:lnTo>
                <a:lnTo>
                  <a:pt x="7062" y="17454"/>
                </a:lnTo>
                <a:close/>
                <a:moveTo>
                  <a:pt x="7062" y="14474"/>
                </a:moveTo>
                <a:lnTo>
                  <a:pt x="2569" y="14474"/>
                </a:lnTo>
                <a:lnTo>
                  <a:pt x="2569" y="12687"/>
                </a:lnTo>
                <a:lnTo>
                  <a:pt x="7062" y="12687"/>
                </a:lnTo>
                <a:lnTo>
                  <a:pt x="7062" y="14474"/>
                </a:lnTo>
                <a:close/>
                <a:moveTo>
                  <a:pt x="12277" y="17454"/>
                </a:moveTo>
                <a:lnTo>
                  <a:pt x="7785" y="17454"/>
                </a:lnTo>
                <a:lnTo>
                  <a:pt x="7785" y="15666"/>
                </a:lnTo>
                <a:lnTo>
                  <a:pt x="12277" y="15666"/>
                </a:lnTo>
                <a:lnTo>
                  <a:pt x="12277" y="17454"/>
                </a:lnTo>
                <a:close/>
                <a:moveTo>
                  <a:pt x="12277" y="14474"/>
                </a:moveTo>
                <a:lnTo>
                  <a:pt x="7785" y="14474"/>
                </a:lnTo>
                <a:lnTo>
                  <a:pt x="7785" y="12687"/>
                </a:lnTo>
                <a:lnTo>
                  <a:pt x="12277" y="12687"/>
                </a:lnTo>
                <a:lnTo>
                  <a:pt x="12277" y="14474"/>
                </a:lnTo>
                <a:close/>
                <a:moveTo>
                  <a:pt x="18431" y="13084"/>
                </a:moveTo>
                <a:cubicBezTo>
                  <a:pt x="18431" y="12488"/>
                  <a:pt x="18723" y="12017"/>
                  <a:pt x="19092" y="12017"/>
                </a:cubicBezTo>
                <a:cubicBezTo>
                  <a:pt x="19462" y="12017"/>
                  <a:pt x="19769" y="12488"/>
                  <a:pt x="19769" y="13084"/>
                </a:cubicBezTo>
                <a:cubicBezTo>
                  <a:pt x="19769" y="13680"/>
                  <a:pt x="19462" y="14177"/>
                  <a:pt x="19092" y="14177"/>
                </a:cubicBezTo>
                <a:cubicBezTo>
                  <a:pt x="18723" y="14177"/>
                  <a:pt x="18431" y="13680"/>
                  <a:pt x="18431" y="13084"/>
                </a:cubicBezTo>
                <a:close/>
                <a:moveTo>
                  <a:pt x="17554" y="13680"/>
                </a:moveTo>
                <a:lnTo>
                  <a:pt x="13877" y="13680"/>
                </a:lnTo>
                <a:lnTo>
                  <a:pt x="13877" y="12513"/>
                </a:lnTo>
                <a:lnTo>
                  <a:pt x="17554" y="12513"/>
                </a:lnTo>
                <a:lnTo>
                  <a:pt x="17554" y="1368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7" name="Shape"/>
          <p:cNvSpPr/>
          <p:nvPr/>
        </p:nvSpPr>
        <p:spPr>
          <a:xfrm>
            <a:off x="5060167" y="5337560"/>
            <a:ext cx="1224121" cy="651951"/>
          </a:xfrm>
          <a:custGeom>
            <a:avLst/>
            <a:gdLst/>
            <a:ahLst/>
            <a:cxnLst>
              <a:cxn ang="0">
                <a:pos x="wd2" y="hd2"/>
              </a:cxn>
              <a:cxn ang="5400000">
                <a:pos x="wd2" y="hd2"/>
              </a:cxn>
              <a:cxn ang="10800000">
                <a:pos x="wd2" y="hd2"/>
              </a:cxn>
              <a:cxn ang="16200000">
                <a:pos x="wd2" y="hd2"/>
              </a:cxn>
            </a:cxnLst>
            <a:rect l="0" t="0" r="r" b="b"/>
            <a:pathLst>
              <a:path w="21600" h="21600" extrusionOk="0">
                <a:moveTo>
                  <a:pt x="13015" y="13363"/>
                </a:moveTo>
                <a:lnTo>
                  <a:pt x="1846" y="13363"/>
                </a:lnTo>
                <a:lnTo>
                  <a:pt x="1846" y="18144"/>
                </a:lnTo>
                <a:lnTo>
                  <a:pt x="13015" y="18144"/>
                </a:lnTo>
                <a:lnTo>
                  <a:pt x="13015" y="13363"/>
                </a:lnTo>
                <a:close/>
                <a:moveTo>
                  <a:pt x="7062" y="16790"/>
                </a:moveTo>
                <a:lnTo>
                  <a:pt x="2569" y="16790"/>
                </a:lnTo>
                <a:lnTo>
                  <a:pt x="2569" y="14717"/>
                </a:lnTo>
                <a:lnTo>
                  <a:pt x="7062" y="14717"/>
                </a:lnTo>
                <a:lnTo>
                  <a:pt x="7062" y="16790"/>
                </a:lnTo>
                <a:close/>
                <a:moveTo>
                  <a:pt x="7785" y="16790"/>
                </a:moveTo>
                <a:lnTo>
                  <a:pt x="7785" y="14717"/>
                </a:lnTo>
                <a:lnTo>
                  <a:pt x="12277" y="14717"/>
                </a:lnTo>
                <a:lnTo>
                  <a:pt x="12277" y="16790"/>
                </a:lnTo>
                <a:lnTo>
                  <a:pt x="7785" y="16790"/>
                </a:lnTo>
                <a:close/>
                <a:moveTo>
                  <a:pt x="18431" y="15754"/>
                </a:moveTo>
                <a:cubicBezTo>
                  <a:pt x="18431" y="15062"/>
                  <a:pt x="18723" y="14486"/>
                  <a:pt x="19092" y="14486"/>
                </a:cubicBezTo>
                <a:cubicBezTo>
                  <a:pt x="19462" y="14486"/>
                  <a:pt x="19769" y="15062"/>
                  <a:pt x="19769" y="15754"/>
                </a:cubicBezTo>
                <a:cubicBezTo>
                  <a:pt x="19769" y="16445"/>
                  <a:pt x="19462" y="17021"/>
                  <a:pt x="19092" y="17021"/>
                </a:cubicBezTo>
                <a:cubicBezTo>
                  <a:pt x="18723" y="17021"/>
                  <a:pt x="18431" y="16445"/>
                  <a:pt x="18431" y="15754"/>
                </a:cubicBezTo>
                <a:close/>
                <a:moveTo>
                  <a:pt x="17554" y="16445"/>
                </a:moveTo>
                <a:lnTo>
                  <a:pt x="13877" y="16445"/>
                </a:lnTo>
                <a:lnTo>
                  <a:pt x="13877" y="15062"/>
                </a:lnTo>
                <a:lnTo>
                  <a:pt x="17554" y="15062"/>
                </a:lnTo>
                <a:lnTo>
                  <a:pt x="17554" y="16445"/>
                </a:lnTo>
                <a:close/>
                <a:moveTo>
                  <a:pt x="20185" y="6336"/>
                </a:moveTo>
                <a:cubicBezTo>
                  <a:pt x="20246" y="5904"/>
                  <a:pt x="20277" y="5414"/>
                  <a:pt x="20277" y="4954"/>
                </a:cubicBezTo>
                <a:cubicBezTo>
                  <a:pt x="20277" y="2218"/>
                  <a:pt x="19092" y="0"/>
                  <a:pt x="17646" y="0"/>
                </a:cubicBezTo>
                <a:cubicBezTo>
                  <a:pt x="16554" y="0"/>
                  <a:pt x="15615" y="1238"/>
                  <a:pt x="15200" y="2995"/>
                </a:cubicBezTo>
                <a:cubicBezTo>
                  <a:pt x="14862" y="2419"/>
                  <a:pt x="14400" y="2045"/>
                  <a:pt x="13892" y="2045"/>
                </a:cubicBezTo>
                <a:cubicBezTo>
                  <a:pt x="12800" y="2045"/>
                  <a:pt x="11908" y="3715"/>
                  <a:pt x="11908" y="5846"/>
                </a:cubicBezTo>
                <a:cubicBezTo>
                  <a:pt x="11769" y="5789"/>
                  <a:pt x="11615" y="5760"/>
                  <a:pt x="11462" y="5760"/>
                </a:cubicBezTo>
                <a:cubicBezTo>
                  <a:pt x="10246" y="5760"/>
                  <a:pt x="9262" y="7632"/>
                  <a:pt x="9262" y="9907"/>
                </a:cubicBezTo>
                <a:lnTo>
                  <a:pt x="0" y="9907"/>
                </a:lnTo>
                <a:lnTo>
                  <a:pt x="0" y="21600"/>
                </a:lnTo>
                <a:lnTo>
                  <a:pt x="21600" y="21600"/>
                </a:lnTo>
                <a:lnTo>
                  <a:pt x="21600" y="9907"/>
                </a:lnTo>
                <a:cubicBezTo>
                  <a:pt x="21600" y="8208"/>
                  <a:pt x="21000" y="6797"/>
                  <a:pt x="20185" y="6336"/>
                </a:cubicBezTo>
                <a:close/>
                <a:moveTo>
                  <a:pt x="20877" y="20246"/>
                </a:moveTo>
                <a:lnTo>
                  <a:pt x="723" y="20246"/>
                </a:lnTo>
                <a:lnTo>
                  <a:pt x="723" y="11261"/>
                </a:lnTo>
                <a:lnTo>
                  <a:pt x="20877" y="11261"/>
                </a:lnTo>
                <a:lnTo>
                  <a:pt x="20877" y="2024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8" name="Shape"/>
          <p:cNvSpPr/>
          <p:nvPr/>
        </p:nvSpPr>
        <p:spPr>
          <a:xfrm>
            <a:off x="3209921" y="7048310"/>
            <a:ext cx="1258683" cy="90923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703" y="971"/>
                </a:moveTo>
                <a:lnTo>
                  <a:pt x="20897" y="971"/>
                </a:lnTo>
                <a:lnTo>
                  <a:pt x="20897" y="20629"/>
                </a:lnTo>
                <a:lnTo>
                  <a:pt x="703" y="20629"/>
                </a:lnTo>
                <a:lnTo>
                  <a:pt x="703" y="971"/>
                </a:lnTo>
                <a:close/>
                <a:moveTo>
                  <a:pt x="4473" y="19533"/>
                </a:moveTo>
                <a:lnTo>
                  <a:pt x="17127" y="19533"/>
                </a:lnTo>
                <a:lnTo>
                  <a:pt x="17127" y="2067"/>
                </a:lnTo>
                <a:lnTo>
                  <a:pt x="4473" y="2067"/>
                </a:lnTo>
                <a:lnTo>
                  <a:pt x="4473" y="19533"/>
                </a:lnTo>
                <a:close/>
                <a:moveTo>
                  <a:pt x="5176" y="3038"/>
                </a:moveTo>
                <a:lnTo>
                  <a:pt x="16424" y="3038"/>
                </a:lnTo>
                <a:lnTo>
                  <a:pt x="16424" y="18562"/>
                </a:lnTo>
                <a:lnTo>
                  <a:pt x="5176" y="18562"/>
                </a:lnTo>
                <a:lnTo>
                  <a:pt x="5176" y="3038"/>
                </a:lnTo>
                <a:close/>
                <a:moveTo>
                  <a:pt x="1481" y="4692"/>
                </a:moveTo>
                <a:lnTo>
                  <a:pt x="3680" y="4692"/>
                </a:lnTo>
                <a:lnTo>
                  <a:pt x="3680" y="2067"/>
                </a:lnTo>
                <a:lnTo>
                  <a:pt x="1481" y="2067"/>
                </a:lnTo>
                <a:lnTo>
                  <a:pt x="1481" y="4692"/>
                </a:lnTo>
                <a:close/>
                <a:moveTo>
                  <a:pt x="2199" y="3038"/>
                </a:moveTo>
                <a:lnTo>
                  <a:pt x="2977" y="3038"/>
                </a:lnTo>
                <a:lnTo>
                  <a:pt x="2977" y="3721"/>
                </a:lnTo>
                <a:lnTo>
                  <a:pt x="2199" y="3721"/>
                </a:lnTo>
                <a:lnTo>
                  <a:pt x="2199" y="3038"/>
                </a:lnTo>
                <a:close/>
                <a:moveTo>
                  <a:pt x="1481" y="8392"/>
                </a:moveTo>
                <a:lnTo>
                  <a:pt x="3680" y="8392"/>
                </a:lnTo>
                <a:lnTo>
                  <a:pt x="3680" y="5767"/>
                </a:lnTo>
                <a:lnTo>
                  <a:pt x="1481" y="5767"/>
                </a:lnTo>
                <a:lnTo>
                  <a:pt x="1481" y="8392"/>
                </a:lnTo>
                <a:close/>
                <a:moveTo>
                  <a:pt x="2199" y="6738"/>
                </a:moveTo>
                <a:lnTo>
                  <a:pt x="2977" y="6738"/>
                </a:lnTo>
                <a:lnTo>
                  <a:pt x="2977" y="7420"/>
                </a:lnTo>
                <a:lnTo>
                  <a:pt x="2199" y="7420"/>
                </a:lnTo>
                <a:lnTo>
                  <a:pt x="2199" y="6738"/>
                </a:lnTo>
                <a:close/>
                <a:moveTo>
                  <a:pt x="1481" y="12113"/>
                </a:moveTo>
                <a:lnTo>
                  <a:pt x="3680" y="12113"/>
                </a:lnTo>
                <a:lnTo>
                  <a:pt x="3680" y="9487"/>
                </a:lnTo>
                <a:lnTo>
                  <a:pt x="1481" y="9487"/>
                </a:lnTo>
                <a:lnTo>
                  <a:pt x="1481" y="12113"/>
                </a:lnTo>
                <a:close/>
                <a:moveTo>
                  <a:pt x="2199" y="10459"/>
                </a:moveTo>
                <a:lnTo>
                  <a:pt x="2977" y="10459"/>
                </a:lnTo>
                <a:lnTo>
                  <a:pt x="2977" y="11141"/>
                </a:lnTo>
                <a:lnTo>
                  <a:pt x="2199" y="11141"/>
                </a:lnTo>
                <a:lnTo>
                  <a:pt x="2199" y="10459"/>
                </a:lnTo>
                <a:close/>
                <a:moveTo>
                  <a:pt x="1481" y="15833"/>
                </a:moveTo>
                <a:lnTo>
                  <a:pt x="3680" y="15833"/>
                </a:lnTo>
                <a:lnTo>
                  <a:pt x="3680" y="13208"/>
                </a:lnTo>
                <a:lnTo>
                  <a:pt x="1481" y="13208"/>
                </a:lnTo>
                <a:lnTo>
                  <a:pt x="1481" y="15833"/>
                </a:lnTo>
                <a:close/>
                <a:moveTo>
                  <a:pt x="2199" y="14180"/>
                </a:moveTo>
                <a:lnTo>
                  <a:pt x="2977" y="14180"/>
                </a:lnTo>
                <a:lnTo>
                  <a:pt x="2977" y="14862"/>
                </a:lnTo>
                <a:lnTo>
                  <a:pt x="2199" y="14862"/>
                </a:lnTo>
                <a:lnTo>
                  <a:pt x="2199" y="14180"/>
                </a:lnTo>
                <a:close/>
                <a:moveTo>
                  <a:pt x="1481" y="19533"/>
                </a:moveTo>
                <a:lnTo>
                  <a:pt x="3680" y="19533"/>
                </a:lnTo>
                <a:lnTo>
                  <a:pt x="3680" y="16908"/>
                </a:lnTo>
                <a:lnTo>
                  <a:pt x="1481" y="16908"/>
                </a:lnTo>
                <a:lnTo>
                  <a:pt x="1481" y="19533"/>
                </a:lnTo>
                <a:close/>
                <a:moveTo>
                  <a:pt x="2199" y="17879"/>
                </a:moveTo>
                <a:lnTo>
                  <a:pt x="2977" y="17879"/>
                </a:lnTo>
                <a:lnTo>
                  <a:pt x="2977" y="18562"/>
                </a:lnTo>
                <a:lnTo>
                  <a:pt x="2199" y="18562"/>
                </a:lnTo>
                <a:lnTo>
                  <a:pt x="2199" y="17879"/>
                </a:lnTo>
                <a:close/>
                <a:moveTo>
                  <a:pt x="17905" y="4692"/>
                </a:moveTo>
                <a:lnTo>
                  <a:pt x="20104" y="4692"/>
                </a:lnTo>
                <a:lnTo>
                  <a:pt x="20104" y="2067"/>
                </a:lnTo>
                <a:lnTo>
                  <a:pt x="17905" y="2067"/>
                </a:lnTo>
                <a:lnTo>
                  <a:pt x="17905" y="4692"/>
                </a:lnTo>
                <a:close/>
                <a:moveTo>
                  <a:pt x="18608" y="3038"/>
                </a:moveTo>
                <a:lnTo>
                  <a:pt x="19401" y="3038"/>
                </a:lnTo>
                <a:lnTo>
                  <a:pt x="19401" y="3721"/>
                </a:lnTo>
                <a:lnTo>
                  <a:pt x="18608" y="3721"/>
                </a:lnTo>
                <a:lnTo>
                  <a:pt x="18608" y="3038"/>
                </a:lnTo>
                <a:close/>
                <a:moveTo>
                  <a:pt x="17905" y="8392"/>
                </a:moveTo>
                <a:lnTo>
                  <a:pt x="20104" y="8392"/>
                </a:lnTo>
                <a:lnTo>
                  <a:pt x="20104" y="5767"/>
                </a:lnTo>
                <a:lnTo>
                  <a:pt x="17905" y="5767"/>
                </a:lnTo>
                <a:lnTo>
                  <a:pt x="17905" y="8392"/>
                </a:lnTo>
                <a:close/>
                <a:moveTo>
                  <a:pt x="18608" y="6738"/>
                </a:moveTo>
                <a:lnTo>
                  <a:pt x="19401" y="6738"/>
                </a:lnTo>
                <a:lnTo>
                  <a:pt x="19401" y="7420"/>
                </a:lnTo>
                <a:lnTo>
                  <a:pt x="18608" y="7420"/>
                </a:lnTo>
                <a:lnTo>
                  <a:pt x="18608" y="6738"/>
                </a:lnTo>
                <a:close/>
                <a:moveTo>
                  <a:pt x="17905" y="12113"/>
                </a:moveTo>
                <a:lnTo>
                  <a:pt x="20104" y="12113"/>
                </a:lnTo>
                <a:lnTo>
                  <a:pt x="20104" y="9487"/>
                </a:lnTo>
                <a:lnTo>
                  <a:pt x="17905" y="9487"/>
                </a:lnTo>
                <a:lnTo>
                  <a:pt x="17905" y="12113"/>
                </a:lnTo>
                <a:close/>
                <a:moveTo>
                  <a:pt x="18608" y="10459"/>
                </a:moveTo>
                <a:lnTo>
                  <a:pt x="19401" y="10459"/>
                </a:lnTo>
                <a:lnTo>
                  <a:pt x="19401" y="11141"/>
                </a:lnTo>
                <a:lnTo>
                  <a:pt x="18608" y="11141"/>
                </a:lnTo>
                <a:lnTo>
                  <a:pt x="18608" y="10459"/>
                </a:lnTo>
                <a:close/>
                <a:moveTo>
                  <a:pt x="17905" y="15833"/>
                </a:moveTo>
                <a:lnTo>
                  <a:pt x="20104" y="15833"/>
                </a:lnTo>
                <a:lnTo>
                  <a:pt x="20104" y="13208"/>
                </a:lnTo>
                <a:lnTo>
                  <a:pt x="17905" y="13208"/>
                </a:lnTo>
                <a:lnTo>
                  <a:pt x="17905" y="15833"/>
                </a:lnTo>
                <a:close/>
                <a:moveTo>
                  <a:pt x="18608" y="14180"/>
                </a:moveTo>
                <a:lnTo>
                  <a:pt x="19401" y="14180"/>
                </a:lnTo>
                <a:lnTo>
                  <a:pt x="19401" y="14862"/>
                </a:lnTo>
                <a:lnTo>
                  <a:pt x="18608" y="14862"/>
                </a:lnTo>
                <a:lnTo>
                  <a:pt x="18608" y="14180"/>
                </a:lnTo>
                <a:close/>
                <a:moveTo>
                  <a:pt x="17905" y="19533"/>
                </a:moveTo>
                <a:lnTo>
                  <a:pt x="20104" y="19533"/>
                </a:lnTo>
                <a:lnTo>
                  <a:pt x="20104" y="16908"/>
                </a:lnTo>
                <a:lnTo>
                  <a:pt x="17905" y="16908"/>
                </a:lnTo>
                <a:lnTo>
                  <a:pt x="17905" y="19533"/>
                </a:lnTo>
                <a:close/>
                <a:moveTo>
                  <a:pt x="18608" y="17879"/>
                </a:moveTo>
                <a:lnTo>
                  <a:pt x="19401" y="17879"/>
                </a:lnTo>
                <a:lnTo>
                  <a:pt x="19401" y="18562"/>
                </a:lnTo>
                <a:lnTo>
                  <a:pt x="18608" y="18562"/>
                </a:lnTo>
                <a:lnTo>
                  <a:pt x="18608" y="17879"/>
                </a:lnTo>
                <a:close/>
                <a:moveTo>
                  <a:pt x="6268" y="8247"/>
                </a:moveTo>
                <a:lnTo>
                  <a:pt x="6268" y="13353"/>
                </a:lnTo>
                <a:lnTo>
                  <a:pt x="8242" y="13353"/>
                </a:lnTo>
                <a:lnTo>
                  <a:pt x="10845" y="17466"/>
                </a:lnTo>
                <a:lnTo>
                  <a:pt x="10845" y="4134"/>
                </a:lnTo>
                <a:lnTo>
                  <a:pt x="8242" y="8247"/>
                </a:lnTo>
                <a:lnTo>
                  <a:pt x="6268" y="8247"/>
                </a:lnTo>
                <a:close/>
                <a:moveTo>
                  <a:pt x="6971" y="9219"/>
                </a:moveTo>
                <a:lnTo>
                  <a:pt x="8063" y="9219"/>
                </a:lnTo>
                <a:lnTo>
                  <a:pt x="8063" y="12381"/>
                </a:lnTo>
                <a:lnTo>
                  <a:pt x="6971" y="12381"/>
                </a:lnTo>
                <a:lnTo>
                  <a:pt x="6971" y="9219"/>
                </a:lnTo>
                <a:close/>
                <a:moveTo>
                  <a:pt x="10142" y="14862"/>
                </a:moveTo>
                <a:lnTo>
                  <a:pt x="8766" y="12671"/>
                </a:lnTo>
                <a:lnTo>
                  <a:pt x="8766" y="8929"/>
                </a:lnTo>
                <a:lnTo>
                  <a:pt x="10142" y="6738"/>
                </a:lnTo>
                <a:lnTo>
                  <a:pt x="10142" y="14862"/>
                </a:lnTo>
                <a:close/>
                <a:moveTo>
                  <a:pt x="15332" y="10790"/>
                </a:moveTo>
                <a:cubicBezTo>
                  <a:pt x="15332" y="13353"/>
                  <a:pt x="14225" y="15647"/>
                  <a:pt x="12490" y="16598"/>
                </a:cubicBezTo>
                <a:lnTo>
                  <a:pt x="12236" y="15709"/>
                </a:lnTo>
                <a:cubicBezTo>
                  <a:pt x="13687" y="14882"/>
                  <a:pt x="14629" y="12960"/>
                  <a:pt x="14629" y="10790"/>
                </a:cubicBezTo>
                <a:cubicBezTo>
                  <a:pt x="14629" y="8640"/>
                  <a:pt x="13687" y="6718"/>
                  <a:pt x="12236" y="5891"/>
                </a:cubicBezTo>
                <a:lnTo>
                  <a:pt x="12490" y="5002"/>
                </a:lnTo>
                <a:cubicBezTo>
                  <a:pt x="14225" y="5953"/>
                  <a:pt x="15332" y="8247"/>
                  <a:pt x="15332" y="10790"/>
                </a:cubicBezTo>
                <a:close/>
                <a:moveTo>
                  <a:pt x="12221" y="14965"/>
                </a:moveTo>
                <a:lnTo>
                  <a:pt x="11922" y="14097"/>
                </a:lnTo>
                <a:cubicBezTo>
                  <a:pt x="12834" y="13477"/>
                  <a:pt x="13433" y="12195"/>
                  <a:pt x="13433" y="10790"/>
                </a:cubicBezTo>
                <a:cubicBezTo>
                  <a:pt x="13433" y="9405"/>
                  <a:pt x="12834" y="8123"/>
                  <a:pt x="11922" y="7503"/>
                </a:cubicBezTo>
                <a:lnTo>
                  <a:pt x="12221" y="6635"/>
                </a:lnTo>
                <a:cubicBezTo>
                  <a:pt x="13388" y="7400"/>
                  <a:pt x="14136" y="9033"/>
                  <a:pt x="14136" y="10790"/>
                </a:cubicBezTo>
                <a:cubicBezTo>
                  <a:pt x="14136" y="12567"/>
                  <a:pt x="13388" y="14200"/>
                  <a:pt x="12221" y="14965"/>
                </a:cubicBezTo>
                <a:close/>
                <a:moveTo>
                  <a:pt x="12236" y="10790"/>
                </a:moveTo>
                <a:cubicBezTo>
                  <a:pt x="12236" y="10128"/>
                  <a:pt x="11997" y="9508"/>
                  <a:pt x="11578" y="9136"/>
                </a:cubicBezTo>
                <a:lnTo>
                  <a:pt x="11967" y="8309"/>
                </a:lnTo>
                <a:cubicBezTo>
                  <a:pt x="12580" y="8867"/>
                  <a:pt x="12939" y="9798"/>
                  <a:pt x="12939" y="10790"/>
                </a:cubicBezTo>
                <a:cubicBezTo>
                  <a:pt x="12939" y="11802"/>
                  <a:pt x="12580" y="12733"/>
                  <a:pt x="11967" y="13291"/>
                </a:cubicBezTo>
                <a:lnTo>
                  <a:pt x="11578" y="12464"/>
                </a:lnTo>
                <a:cubicBezTo>
                  <a:pt x="11997" y="12092"/>
                  <a:pt x="12236" y="11472"/>
                  <a:pt x="12236" y="1079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9" name="Shape"/>
          <p:cNvSpPr/>
          <p:nvPr/>
        </p:nvSpPr>
        <p:spPr>
          <a:xfrm>
            <a:off x="4948802" y="6883185"/>
            <a:ext cx="1446851" cy="1239483"/>
          </a:xfrm>
          <a:custGeom>
            <a:avLst/>
            <a:gdLst/>
            <a:ahLst/>
            <a:cxnLst>
              <a:cxn ang="0">
                <a:pos x="wd2" y="hd2"/>
              </a:cxn>
              <a:cxn ang="5400000">
                <a:pos x="wd2" y="hd2"/>
              </a:cxn>
              <a:cxn ang="10800000">
                <a:pos x="wd2" y="hd2"/>
              </a:cxn>
              <a:cxn ang="16200000">
                <a:pos x="wd2" y="hd2"/>
              </a:cxn>
            </a:cxnLst>
            <a:rect l="0" t="0" r="r" b="b"/>
            <a:pathLst>
              <a:path w="21600" h="21600" extrusionOk="0">
                <a:moveTo>
                  <a:pt x="18026" y="9077"/>
                </a:moveTo>
                <a:lnTo>
                  <a:pt x="16817" y="9077"/>
                </a:lnTo>
                <a:lnTo>
                  <a:pt x="16817" y="5601"/>
                </a:lnTo>
                <a:lnTo>
                  <a:pt x="12282" y="5601"/>
                </a:lnTo>
                <a:lnTo>
                  <a:pt x="12282" y="4189"/>
                </a:lnTo>
                <a:lnTo>
                  <a:pt x="14556" y="4189"/>
                </a:lnTo>
                <a:lnTo>
                  <a:pt x="10800" y="0"/>
                </a:lnTo>
                <a:lnTo>
                  <a:pt x="7057" y="4189"/>
                </a:lnTo>
                <a:lnTo>
                  <a:pt x="9331" y="4189"/>
                </a:lnTo>
                <a:lnTo>
                  <a:pt x="9331" y="5601"/>
                </a:lnTo>
                <a:lnTo>
                  <a:pt x="4796" y="5601"/>
                </a:lnTo>
                <a:lnTo>
                  <a:pt x="4796" y="9077"/>
                </a:lnTo>
                <a:lnTo>
                  <a:pt x="3587" y="9077"/>
                </a:lnTo>
                <a:lnTo>
                  <a:pt x="3587" y="6421"/>
                </a:lnTo>
                <a:lnTo>
                  <a:pt x="0" y="10792"/>
                </a:lnTo>
                <a:lnTo>
                  <a:pt x="3587" y="15179"/>
                </a:lnTo>
                <a:lnTo>
                  <a:pt x="3587" y="12523"/>
                </a:lnTo>
                <a:lnTo>
                  <a:pt x="4796" y="12523"/>
                </a:lnTo>
                <a:lnTo>
                  <a:pt x="4796" y="15999"/>
                </a:lnTo>
                <a:lnTo>
                  <a:pt x="9331" y="15999"/>
                </a:lnTo>
                <a:lnTo>
                  <a:pt x="9331" y="17411"/>
                </a:lnTo>
                <a:lnTo>
                  <a:pt x="7057" y="17411"/>
                </a:lnTo>
                <a:lnTo>
                  <a:pt x="10800" y="21600"/>
                </a:lnTo>
                <a:lnTo>
                  <a:pt x="14556" y="17411"/>
                </a:lnTo>
                <a:lnTo>
                  <a:pt x="12282" y="17411"/>
                </a:lnTo>
                <a:lnTo>
                  <a:pt x="12282" y="15999"/>
                </a:lnTo>
                <a:lnTo>
                  <a:pt x="16817" y="15999"/>
                </a:lnTo>
                <a:lnTo>
                  <a:pt x="16817" y="12523"/>
                </a:lnTo>
                <a:lnTo>
                  <a:pt x="18026" y="12523"/>
                </a:lnTo>
                <a:lnTo>
                  <a:pt x="18026" y="15179"/>
                </a:lnTo>
                <a:lnTo>
                  <a:pt x="21600" y="10792"/>
                </a:lnTo>
                <a:lnTo>
                  <a:pt x="18026" y="6421"/>
                </a:lnTo>
                <a:lnTo>
                  <a:pt x="18026" y="9077"/>
                </a:lnTo>
                <a:close/>
                <a:moveTo>
                  <a:pt x="10800" y="11415"/>
                </a:moveTo>
                <a:lnTo>
                  <a:pt x="5900" y="6315"/>
                </a:lnTo>
                <a:lnTo>
                  <a:pt x="15713" y="6315"/>
                </a:lnTo>
                <a:lnTo>
                  <a:pt x="10800" y="11415"/>
                </a:lnTo>
                <a:close/>
                <a:moveTo>
                  <a:pt x="9279" y="10792"/>
                </a:moveTo>
                <a:lnTo>
                  <a:pt x="5406" y="14845"/>
                </a:lnTo>
                <a:lnTo>
                  <a:pt x="5406" y="6755"/>
                </a:lnTo>
                <a:lnTo>
                  <a:pt x="9279" y="10792"/>
                </a:lnTo>
                <a:close/>
                <a:moveTo>
                  <a:pt x="9734" y="11278"/>
                </a:moveTo>
                <a:lnTo>
                  <a:pt x="10800" y="12386"/>
                </a:lnTo>
                <a:lnTo>
                  <a:pt x="11866" y="11278"/>
                </a:lnTo>
                <a:lnTo>
                  <a:pt x="15713" y="15285"/>
                </a:lnTo>
                <a:lnTo>
                  <a:pt x="5900" y="15285"/>
                </a:lnTo>
                <a:lnTo>
                  <a:pt x="9734" y="11278"/>
                </a:lnTo>
                <a:close/>
                <a:moveTo>
                  <a:pt x="12334" y="10792"/>
                </a:moveTo>
                <a:lnTo>
                  <a:pt x="16206" y="6755"/>
                </a:lnTo>
                <a:lnTo>
                  <a:pt x="16206" y="14845"/>
                </a:lnTo>
                <a:lnTo>
                  <a:pt x="12334" y="10792"/>
                </a:lnTo>
                <a:close/>
                <a:moveTo>
                  <a:pt x="10800" y="987"/>
                </a:moveTo>
                <a:lnTo>
                  <a:pt x="13022" y="3476"/>
                </a:lnTo>
                <a:lnTo>
                  <a:pt x="11671" y="3476"/>
                </a:lnTo>
                <a:lnTo>
                  <a:pt x="11671" y="5601"/>
                </a:lnTo>
                <a:lnTo>
                  <a:pt x="9942" y="5601"/>
                </a:lnTo>
                <a:lnTo>
                  <a:pt x="9942" y="3476"/>
                </a:lnTo>
                <a:lnTo>
                  <a:pt x="8578" y="3476"/>
                </a:lnTo>
                <a:lnTo>
                  <a:pt x="10800" y="987"/>
                </a:lnTo>
                <a:close/>
                <a:moveTo>
                  <a:pt x="2976" y="13388"/>
                </a:moveTo>
                <a:lnTo>
                  <a:pt x="845" y="10792"/>
                </a:lnTo>
                <a:lnTo>
                  <a:pt x="2976" y="8212"/>
                </a:lnTo>
                <a:lnTo>
                  <a:pt x="2976" y="9791"/>
                </a:lnTo>
                <a:lnTo>
                  <a:pt x="4796" y="9791"/>
                </a:lnTo>
                <a:lnTo>
                  <a:pt x="4796" y="11809"/>
                </a:lnTo>
                <a:lnTo>
                  <a:pt x="2976" y="11809"/>
                </a:lnTo>
                <a:lnTo>
                  <a:pt x="2976" y="13388"/>
                </a:lnTo>
                <a:close/>
                <a:moveTo>
                  <a:pt x="13022" y="18124"/>
                </a:moveTo>
                <a:lnTo>
                  <a:pt x="10800" y="20613"/>
                </a:lnTo>
                <a:lnTo>
                  <a:pt x="8578" y="18124"/>
                </a:lnTo>
                <a:lnTo>
                  <a:pt x="9942" y="18124"/>
                </a:lnTo>
                <a:lnTo>
                  <a:pt x="9942" y="15999"/>
                </a:lnTo>
                <a:lnTo>
                  <a:pt x="11671" y="15999"/>
                </a:lnTo>
                <a:lnTo>
                  <a:pt x="11671" y="18124"/>
                </a:lnTo>
                <a:lnTo>
                  <a:pt x="13022" y="18124"/>
                </a:lnTo>
                <a:close/>
                <a:moveTo>
                  <a:pt x="20755" y="10792"/>
                </a:moveTo>
                <a:lnTo>
                  <a:pt x="18637" y="13388"/>
                </a:lnTo>
                <a:lnTo>
                  <a:pt x="18637" y="11809"/>
                </a:lnTo>
                <a:lnTo>
                  <a:pt x="16817" y="11809"/>
                </a:lnTo>
                <a:lnTo>
                  <a:pt x="16817" y="9791"/>
                </a:lnTo>
                <a:lnTo>
                  <a:pt x="18637" y="9791"/>
                </a:lnTo>
                <a:lnTo>
                  <a:pt x="18637" y="8212"/>
                </a:lnTo>
                <a:lnTo>
                  <a:pt x="20755" y="1079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0" name="Shape"/>
          <p:cNvSpPr/>
          <p:nvPr/>
        </p:nvSpPr>
        <p:spPr>
          <a:xfrm>
            <a:off x="6722222" y="6988788"/>
            <a:ext cx="1539601" cy="1028277"/>
          </a:xfrm>
          <a:custGeom>
            <a:avLst/>
            <a:gdLst/>
            <a:ahLst/>
            <a:cxnLst>
              <a:cxn ang="0">
                <a:pos x="wd2" y="hd2"/>
              </a:cxn>
              <a:cxn ang="5400000">
                <a:pos x="wd2" y="hd2"/>
              </a:cxn>
              <a:cxn ang="10800000">
                <a:pos x="wd2" y="hd2"/>
              </a:cxn>
              <a:cxn ang="16200000">
                <a:pos x="wd2" y="hd2"/>
              </a:cxn>
            </a:cxnLst>
            <a:rect l="0" t="0" r="r" b="b"/>
            <a:pathLst>
              <a:path w="20980" h="21600" extrusionOk="0">
                <a:moveTo>
                  <a:pt x="15258" y="2913"/>
                </a:moveTo>
                <a:cubicBezTo>
                  <a:pt x="14013" y="1118"/>
                  <a:pt x="12329" y="0"/>
                  <a:pt x="10490" y="0"/>
                </a:cubicBezTo>
                <a:cubicBezTo>
                  <a:pt x="6635" y="0"/>
                  <a:pt x="3492" y="4837"/>
                  <a:pt x="3492" y="10791"/>
                </a:cubicBezTo>
                <a:cubicBezTo>
                  <a:pt x="3492" y="10864"/>
                  <a:pt x="3492" y="10937"/>
                  <a:pt x="3492" y="10992"/>
                </a:cubicBezTo>
                <a:cubicBezTo>
                  <a:pt x="1677" y="12934"/>
                  <a:pt x="455" y="14840"/>
                  <a:pt x="99" y="16342"/>
                </a:cubicBezTo>
                <a:cubicBezTo>
                  <a:pt x="-43" y="16983"/>
                  <a:pt x="-31" y="17533"/>
                  <a:pt x="123" y="18009"/>
                </a:cubicBezTo>
                <a:cubicBezTo>
                  <a:pt x="455" y="19035"/>
                  <a:pt x="1369" y="19365"/>
                  <a:pt x="2436" y="19365"/>
                </a:cubicBezTo>
                <a:cubicBezTo>
                  <a:pt x="3527" y="19365"/>
                  <a:pt x="4773" y="19017"/>
                  <a:pt x="5710" y="18669"/>
                </a:cubicBezTo>
                <a:cubicBezTo>
                  <a:pt x="6955" y="20482"/>
                  <a:pt x="8640" y="21600"/>
                  <a:pt x="10490" y="21600"/>
                </a:cubicBezTo>
                <a:cubicBezTo>
                  <a:pt x="14345" y="21600"/>
                  <a:pt x="17477" y="16745"/>
                  <a:pt x="17477" y="10791"/>
                </a:cubicBezTo>
                <a:cubicBezTo>
                  <a:pt x="17477" y="10736"/>
                  <a:pt x="17477" y="10663"/>
                  <a:pt x="17477" y="10589"/>
                </a:cubicBezTo>
                <a:cubicBezTo>
                  <a:pt x="19102" y="8849"/>
                  <a:pt x="21557" y="5753"/>
                  <a:pt x="20857" y="3591"/>
                </a:cubicBezTo>
                <a:cubicBezTo>
                  <a:pt x="20288" y="1887"/>
                  <a:pt x="18046" y="1905"/>
                  <a:pt x="15258" y="2913"/>
                </a:cubicBezTo>
                <a:close/>
                <a:moveTo>
                  <a:pt x="4073" y="11450"/>
                </a:moveTo>
                <a:cubicBezTo>
                  <a:pt x="4144" y="11377"/>
                  <a:pt x="4215" y="11304"/>
                  <a:pt x="4286" y="11231"/>
                </a:cubicBezTo>
                <a:lnTo>
                  <a:pt x="6647" y="11231"/>
                </a:lnTo>
                <a:cubicBezTo>
                  <a:pt x="6671" y="13026"/>
                  <a:pt x="6860" y="14711"/>
                  <a:pt x="7181" y="16195"/>
                </a:cubicBezTo>
                <a:lnTo>
                  <a:pt x="5093" y="16195"/>
                </a:lnTo>
                <a:cubicBezTo>
                  <a:pt x="4512" y="14821"/>
                  <a:pt x="4144" y="13191"/>
                  <a:pt x="4073" y="11450"/>
                </a:cubicBezTo>
                <a:close/>
                <a:moveTo>
                  <a:pt x="5164" y="10369"/>
                </a:moveTo>
                <a:cubicBezTo>
                  <a:pt x="5651" y="9911"/>
                  <a:pt x="6161" y="9453"/>
                  <a:pt x="6694" y="9014"/>
                </a:cubicBezTo>
                <a:cubicBezTo>
                  <a:pt x="6671" y="9453"/>
                  <a:pt x="6659" y="9911"/>
                  <a:pt x="6647" y="10369"/>
                </a:cubicBezTo>
                <a:lnTo>
                  <a:pt x="5164" y="10369"/>
                </a:lnTo>
                <a:close/>
                <a:moveTo>
                  <a:pt x="7299" y="8519"/>
                </a:moveTo>
                <a:cubicBezTo>
                  <a:pt x="7928" y="8024"/>
                  <a:pt x="8580" y="7530"/>
                  <a:pt x="9257" y="7072"/>
                </a:cubicBezTo>
                <a:cubicBezTo>
                  <a:pt x="9577" y="6852"/>
                  <a:pt x="9897" y="6632"/>
                  <a:pt x="10205" y="6431"/>
                </a:cubicBezTo>
                <a:lnTo>
                  <a:pt x="10205" y="10369"/>
                </a:lnTo>
                <a:lnTo>
                  <a:pt x="7204" y="10369"/>
                </a:lnTo>
                <a:cubicBezTo>
                  <a:pt x="7216" y="9747"/>
                  <a:pt x="7252" y="9124"/>
                  <a:pt x="7299" y="8519"/>
                </a:cubicBezTo>
                <a:close/>
                <a:moveTo>
                  <a:pt x="11902" y="5405"/>
                </a:moveTo>
                <a:lnTo>
                  <a:pt x="13206" y="5405"/>
                </a:lnTo>
                <a:cubicBezTo>
                  <a:pt x="13539" y="6852"/>
                  <a:pt x="13740" y="8574"/>
                  <a:pt x="13776" y="10369"/>
                </a:cubicBezTo>
                <a:lnTo>
                  <a:pt x="10763" y="10369"/>
                </a:lnTo>
                <a:lnTo>
                  <a:pt x="10763" y="6064"/>
                </a:lnTo>
                <a:cubicBezTo>
                  <a:pt x="11154" y="5826"/>
                  <a:pt x="11534" y="5606"/>
                  <a:pt x="11902" y="5405"/>
                </a:cubicBezTo>
                <a:close/>
                <a:moveTo>
                  <a:pt x="11807" y="4544"/>
                </a:moveTo>
                <a:lnTo>
                  <a:pt x="10763" y="4544"/>
                </a:lnTo>
                <a:lnTo>
                  <a:pt x="10763" y="898"/>
                </a:lnTo>
                <a:cubicBezTo>
                  <a:pt x="11558" y="1136"/>
                  <a:pt x="12293" y="2290"/>
                  <a:pt x="12839" y="3994"/>
                </a:cubicBezTo>
                <a:cubicBezTo>
                  <a:pt x="12495" y="4159"/>
                  <a:pt x="12151" y="4342"/>
                  <a:pt x="11807" y="4544"/>
                </a:cubicBezTo>
                <a:close/>
                <a:moveTo>
                  <a:pt x="10205" y="898"/>
                </a:moveTo>
                <a:lnTo>
                  <a:pt x="10205" y="4544"/>
                </a:lnTo>
                <a:lnTo>
                  <a:pt x="7975" y="4544"/>
                </a:lnTo>
                <a:cubicBezTo>
                  <a:pt x="8533" y="2528"/>
                  <a:pt x="9340" y="1154"/>
                  <a:pt x="10205" y="898"/>
                </a:cubicBezTo>
                <a:close/>
                <a:moveTo>
                  <a:pt x="10205" y="5405"/>
                </a:moveTo>
                <a:lnTo>
                  <a:pt x="10205" y="5496"/>
                </a:lnTo>
                <a:cubicBezTo>
                  <a:pt x="9814" y="5753"/>
                  <a:pt x="9411" y="6009"/>
                  <a:pt x="9019" y="6284"/>
                </a:cubicBezTo>
                <a:cubicBezTo>
                  <a:pt x="8474" y="6669"/>
                  <a:pt x="7928" y="7053"/>
                  <a:pt x="7406" y="7456"/>
                </a:cubicBezTo>
                <a:cubicBezTo>
                  <a:pt x="7501" y="6742"/>
                  <a:pt x="7620" y="6046"/>
                  <a:pt x="7762" y="5405"/>
                </a:cubicBezTo>
                <a:lnTo>
                  <a:pt x="10205" y="5405"/>
                </a:lnTo>
                <a:close/>
                <a:moveTo>
                  <a:pt x="6789" y="7951"/>
                </a:moveTo>
                <a:cubicBezTo>
                  <a:pt x="5805" y="8739"/>
                  <a:pt x="4903" y="9563"/>
                  <a:pt x="4109" y="10369"/>
                </a:cubicBezTo>
                <a:lnTo>
                  <a:pt x="4061" y="10369"/>
                </a:lnTo>
                <a:cubicBezTo>
                  <a:pt x="4109" y="8537"/>
                  <a:pt x="4488" y="6834"/>
                  <a:pt x="5093" y="5405"/>
                </a:cubicBezTo>
                <a:lnTo>
                  <a:pt x="7181" y="5405"/>
                </a:lnTo>
                <a:cubicBezTo>
                  <a:pt x="7003" y="6192"/>
                  <a:pt x="6872" y="7053"/>
                  <a:pt x="6789" y="7951"/>
                </a:cubicBezTo>
                <a:close/>
                <a:moveTo>
                  <a:pt x="7204" y="11231"/>
                </a:moveTo>
                <a:lnTo>
                  <a:pt x="10205" y="11231"/>
                </a:lnTo>
                <a:lnTo>
                  <a:pt x="10205" y="16195"/>
                </a:lnTo>
                <a:lnTo>
                  <a:pt x="7762" y="16195"/>
                </a:lnTo>
                <a:cubicBezTo>
                  <a:pt x="7442" y="14748"/>
                  <a:pt x="7240" y="13026"/>
                  <a:pt x="7204" y="11231"/>
                </a:cubicBezTo>
                <a:close/>
                <a:moveTo>
                  <a:pt x="10205" y="17056"/>
                </a:moveTo>
                <a:lnTo>
                  <a:pt x="10205" y="20702"/>
                </a:lnTo>
                <a:cubicBezTo>
                  <a:pt x="9340" y="20446"/>
                  <a:pt x="8533" y="19072"/>
                  <a:pt x="7975" y="17056"/>
                </a:cubicBezTo>
                <a:lnTo>
                  <a:pt x="10205" y="17056"/>
                </a:lnTo>
                <a:close/>
                <a:moveTo>
                  <a:pt x="10763" y="20702"/>
                </a:moveTo>
                <a:lnTo>
                  <a:pt x="10763" y="17056"/>
                </a:lnTo>
                <a:lnTo>
                  <a:pt x="12993" y="17056"/>
                </a:lnTo>
                <a:cubicBezTo>
                  <a:pt x="12435" y="19072"/>
                  <a:pt x="11641" y="20446"/>
                  <a:pt x="10763" y="20702"/>
                </a:cubicBezTo>
                <a:close/>
                <a:moveTo>
                  <a:pt x="10763" y="16195"/>
                </a:moveTo>
                <a:lnTo>
                  <a:pt x="10763" y="11231"/>
                </a:lnTo>
                <a:lnTo>
                  <a:pt x="13776" y="11231"/>
                </a:lnTo>
                <a:cubicBezTo>
                  <a:pt x="13740" y="13026"/>
                  <a:pt x="13539" y="14748"/>
                  <a:pt x="13206" y="16195"/>
                </a:cubicBezTo>
                <a:lnTo>
                  <a:pt x="10763" y="16195"/>
                </a:lnTo>
                <a:close/>
                <a:moveTo>
                  <a:pt x="14333" y="11231"/>
                </a:moveTo>
                <a:lnTo>
                  <a:pt x="16919" y="11231"/>
                </a:lnTo>
                <a:cubicBezTo>
                  <a:pt x="16860" y="13063"/>
                  <a:pt x="16492" y="14748"/>
                  <a:pt x="15887" y="16195"/>
                </a:cubicBezTo>
                <a:lnTo>
                  <a:pt x="13800" y="16195"/>
                </a:lnTo>
                <a:cubicBezTo>
                  <a:pt x="14108" y="14711"/>
                  <a:pt x="14298" y="13026"/>
                  <a:pt x="14333" y="11231"/>
                </a:cubicBezTo>
                <a:close/>
                <a:moveTo>
                  <a:pt x="14333" y="10369"/>
                </a:moveTo>
                <a:cubicBezTo>
                  <a:pt x="14298" y="8574"/>
                  <a:pt x="14108" y="6889"/>
                  <a:pt x="13800" y="5405"/>
                </a:cubicBezTo>
                <a:lnTo>
                  <a:pt x="15887" y="5405"/>
                </a:lnTo>
                <a:cubicBezTo>
                  <a:pt x="16492" y="6834"/>
                  <a:pt x="16860" y="8537"/>
                  <a:pt x="16919" y="10369"/>
                </a:cubicBezTo>
                <a:lnTo>
                  <a:pt x="14333" y="10369"/>
                </a:lnTo>
                <a:close/>
                <a:moveTo>
                  <a:pt x="13598" y="4544"/>
                </a:moveTo>
                <a:cubicBezTo>
                  <a:pt x="13598" y="4525"/>
                  <a:pt x="13598" y="4525"/>
                  <a:pt x="13598" y="4525"/>
                </a:cubicBezTo>
                <a:cubicBezTo>
                  <a:pt x="14120" y="4269"/>
                  <a:pt x="14618" y="4067"/>
                  <a:pt x="15092" y="3884"/>
                </a:cubicBezTo>
                <a:cubicBezTo>
                  <a:pt x="15235" y="4085"/>
                  <a:pt x="15353" y="4305"/>
                  <a:pt x="15472" y="4544"/>
                </a:cubicBezTo>
                <a:lnTo>
                  <a:pt x="13598" y="4544"/>
                </a:lnTo>
                <a:close/>
                <a:moveTo>
                  <a:pt x="13361" y="3719"/>
                </a:moveTo>
                <a:cubicBezTo>
                  <a:pt x="13052" y="2730"/>
                  <a:pt x="12673" y="1869"/>
                  <a:pt x="12246" y="1246"/>
                </a:cubicBezTo>
                <a:cubicBezTo>
                  <a:pt x="13123" y="1631"/>
                  <a:pt x="13930" y="2290"/>
                  <a:pt x="14606" y="3169"/>
                </a:cubicBezTo>
                <a:cubicBezTo>
                  <a:pt x="14203" y="3334"/>
                  <a:pt x="13788" y="3518"/>
                  <a:pt x="13361" y="3719"/>
                </a:cubicBezTo>
                <a:close/>
                <a:moveTo>
                  <a:pt x="8735" y="1246"/>
                </a:moveTo>
                <a:cubicBezTo>
                  <a:pt x="8201" y="2034"/>
                  <a:pt x="7738" y="3169"/>
                  <a:pt x="7382" y="4544"/>
                </a:cubicBezTo>
                <a:lnTo>
                  <a:pt x="5496" y="4544"/>
                </a:lnTo>
                <a:cubicBezTo>
                  <a:pt x="6315" y="2968"/>
                  <a:pt x="7442" y="1814"/>
                  <a:pt x="8735" y="1246"/>
                </a:cubicBezTo>
                <a:close/>
                <a:moveTo>
                  <a:pt x="621" y="17624"/>
                </a:moveTo>
                <a:cubicBezTo>
                  <a:pt x="538" y="17368"/>
                  <a:pt x="538" y="17038"/>
                  <a:pt x="633" y="16635"/>
                </a:cubicBezTo>
                <a:cubicBezTo>
                  <a:pt x="918" y="15389"/>
                  <a:pt x="1985" y="13740"/>
                  <a:pt x="3539" y="12018"/>
                </a:cubicBezTo>
                <a:cubicBezTo>
                  <a:pt x="3705" y="14290"/>
                  <a:pt x="4322" y="16342"/>
                  <a:pt x="5247" y="17954"/>
                </a:cubicBezTo>
                <a:cubicBezTo>
                  <a:pt x="2258" y="18962"/>
                  <a:pt x="882" y="18431"/>
                  <a:pt x="621" y="17624"/>
                </a:cubicBezTo>
                <a:close/>
                <a:moveTo>
                  <a:pt x="5496" y="17056"/>
                </a:moveTo>
                <a:lnTo>
                  <a:pt x="7382" y="17056"/>
                </a:lnTo>
                <a:cubicBezTo>
                  <a:pt x="7738" y="18431"/>
                  <a:pt x="8201" y="19566"/>
                  <a:pt x="8735" y="20354"/>
                </a:cubicBezTo>
                <a:cubicBezTo>
                  <a:pt x="7442" y="19786"/>
                  <a:pt x="6315" y="18632"/>
                  <a:pt x="5496" y="17056"/>
                </a:cubicBezTo>
                <a:close/>
                <a:moveTo>
                  <a:pt x="12246" y="20354"/>
                </a:moveTo>
                <a:cubicBezTo>
                  <a:pt x="12779" y="19566"/>
                  <a:pt x="13242" y="18431"/>
                  <a:pt x="13598" y="17056"/>
                </a:cubicBezTo>
                <a:lnTo>
                  <a:pt x="15472" y="17056"/>
                </a:lnTo>
                <a:cubicBezTo>
                  <a:pt x="14654" y="18614"/>
                  <a:pt x="13527" y="19786"/>
                  <a:pt x="12246" y="20354"/>
                </a:cubicBezTo>
                <a:close/>
                <a:moveTo>
                  <a:pt x="17429" y="9582"/>
                </a:moveTo>
                <a:cubicBezTo>
                  <a:pt x="17275" y="7328"/>
                  <a:pt x="16646" y="5276"/>
                  <a:pt x="15721" y="3646"/>
                </a:cubicBezTo>
                <a:cubicBezTo>
                  <a:pt x="18271" y="2803"/>
                  <a:pt x="20015" y="2950"/>
                  <a:pt x="20347" y="3976"/>
                </a:cubicBezTo>
                <a:cubicBezTo>
                  <a:pt x="20620" y="4800"/>
                  <a:pt x="20003" y="6760"/>
                  <a:pt x="17429" y="958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1" name="Shape"/>
          <p:cNvSpPr/>
          <p:nvPr/>
        </p:nvSpPr>
        <p:spPr>
          <a:xfrm>
            <a:off x="8631462" y="7031033"/>
            <a:ext cx="1285565" cy="943796"/>
          </a:xfrm>
          <a:custGeom>
            <a:avLst/>
            <a:gdLst/>
            <a:ahLst/>
            <a:cxnLst>
              <a:cxn ang="0">
                <a:pos x="wd2" y="hd2"/>
              </a:cxn>
              <a:cxn ang="5400000">
                <a:pos x="wd2" y="hd2"/>
              </a:cxn>
              <a:cxn ang="10800000">
                <a:pos x="wd2" y="hd2"/>
              </a:cxn>
              <a:cxn ang="16200000">
                <a:pos x="wd2" y="hd2"/>
              </a:cxn>
            </a:cxnLst>
            <a:rect l="0" t="0" r="r" b="b"/>
            <a:pathLst>
              <a:path w="21600" h="21600" extrusionOk="0">
                <a:moveTo>
                  <a:pt x="6947" y="14646"/>
                </a:moveTo>
                <a:lnTo>
                  <a:pt x="19377" y="14646"/>
                </a:lnTo>
                <a:lnTo>
                  <a:pt x="21600" y="2590"/>
                </a:lnTo>
                <a:lnTo>
                  <a:pt x="5221" y="2590"/>
                </a:lnTo>
                <a:lnTo>
                  <a:pt x="4768" y="0"/>
                </a:lnTo>
                <a:lnTo>
                  <a:pt x="0" y="0"/>
                </a:lnTo>
                <a:lnTo>
                  <a:pt x="0" y="937"/>
                </a:lnTo>
                <a:lnTo>
                  <a:pt x="4226" y="937"/>
                </a:lnTo>
                <a:lnTo>
                  <a:pt x="6508" y="13769"/>
                </a:lnTo>
                <a:cubicBezTo>
                  <a:pt x="5630" y="14048"/>
                  <a:pt x="4972" y="15124"/>
                  <a:pt x="4972" y="16399"/>
                </a:cubicBezTo>
                <a:cubicBezTo>
                  <a:pt x="4972" y="17894"/>
                  <a:pt x="5850" y="19109"/>
                  <a:pt x="6947" y="19109"/>
                </a:cubicBezTo>
                <a:lnTo>
                  <a:pt x="19187" y="19109"/>
                </a:lnTo>
                <a:lnTo>
                  <a:pt x="19187" y="18153"/>
                </a:lnTo>
                <a:lnTo>
                  <a:pt x="6947" y="18153"/>
                </a:lnTo>
                <a:cubicBezTo>
                  <a:pt x="6230" y="18153"/>
                  <a:pt x="5660" y="17376"/>
                  <a:pt x="5660" y="16399"/>
                </a:cubicBezTo>
                <a:cubicBezTo>
                  <a:pt x="5660" y="15443"/>
                  <a:pt x="6230" y="14646"/>
                  <a:pt x="6947" y="14646"/>
                </a:cubicBezTo>
                <a:close/>
                <a:moveTo>
                  <a:pt x="7210" y="13709"/>
                </a:moveTo>
                <a:lnTo>
                  <a:pt x="6990" y="12434"/>
                </a:lnTo>
                <a:lnTo>
                  <a:pt x="19070" y="12434"/>
                </a:lnTo>
                <a:lnTo>
                  <a:pt x="18836" y="13709"/>
                </a:lnTo>
                <a:lnTo>
                  <a:pt x="7210" y="13709"/>
                </a:lnTo>
                <a:close/>
                <a:moveTo>
                  <a:pt x="5791" y="5759"/>
                </a:moveTo>
                <a:lnTo>
                  <a:pt x="20298" y="5759"/>
                </a:lnTo>
                <a:lnTo>
                  <a:pt x="20064" y="7034"/>
                </a:lnTo>
                <a:lnTo>
                  <a:pt x="6025" y="7034"/>
                </a:lnTo>
                <a:lnTo>
                  <a:pt x="5791" y="5759"/>
                </a:lnTo>
                <a:close/>
                <a:moveTo>
                  <a:pt x="19889" y="7970"/>
                </a:moveTo>
                <a:lnTo>
                  <a:pt x="19655" y="9266"/>
                </a:lnTo>
                <a:lnTo>
                  <a:pt x="6420" y="9266"/>
                </a:lnTo>
                <a:lnTo>
                  <a:pt x="6186" y="7970"/>
                </a:lnTo>
                <a:lnTo>
                  <a:pt x="19889" y="7970"/>
                </a:lnTo>
                <a:close/>
                <a:moveTo>
                  <a:pt x="19479" y="10202"/>
                </a:moveTo>
                <a:lnTo>
                  <a:pt x="19245" y="11477"/>
                </a:lnTo>
                <a:lnTo>
                  <a:pt x="6815" y="11477"/>
                </a:lnTo>
                <a:lnTo>
                  <a:pt x="6581" y="10202"/>
                </a:lnTo>
                <a:lnTo>
                  <a:pt x="19479" y="10202"/>
                </a:lnTo>
                <a:close/>
                <a:moveTo>
                  <a:pt x="20708" y="3527"/>
                </a:moveTo>
                <a:lnTo>
                  <a:pt x="20474" y="4822"/>
                </a:lnTo>
                <a:lnTo>
                  <a:pt x="5630" y="4822"/>
                </a:lnTo>
                <a:lnTo>
                  <a:pt x="5396" y="3527"/>
                </a:lnTo>
                <a:lnTo>
                  <a:pt x="20708" y="3527"/>
                </a:lnTo>
                <a:close/>
                <a:moveTo>
                  <a:pt x="8307" y="20863"/>
                </a:moveTo>
                <a:cubicBezTo>
                  <a:pt x="8307" y="21261"/>
                  <a:pt x="8058" y="21600"/>
                  <a:pt x="7765" y="21600"/>
                </a:cubicBezTo>
                <a:cubicBezTo>
                  <a:pt x="7458" y="21600"/>
                  <a:pt x="7210" y="21281"/>
                  <a:pt x="7210" y="20863"/>
                </a:cubicBezTo>
                <a:cubicBezTo>
                  <a:pt x="7210" y="20464"/>
                  <a:pt x="7458" y="20106"/>
                  <a:pt x="7765" y="20106"/>
                </a:cubicBezTo>
                <a:cubicBezTo>
                  <a:pt x="8058" y="20106"/>
                  <a:pt x="8307" y="20444"/>
                  <a:pt x="8307" y="20863"/>
                </a:cubicBezTo>
                <a:close/>
                <a:moveTo>
                  <a:pt x="18909" y="20863"/>
                </a:moveTo>
                <a:cubicBezTo>
                  <a:pt x="18909" y="21261"/>
                  <a:pt x="18675" y="21600"/>
                  <a:pt x="18368" y="21600"/>
                </a:cubicBezTo>
                <a:cubicBezTo>
                  <a:pt x="18076" y="21600"/>
                  <a:pt x="17827" y="21281"/>
                  <a:pt x="17827" y="20863"/>
                </a:cubicBezTo>
                <a:cubicBezTo>
                  <a:pt x="17827" y="20464"/>
                  <a:pt x="18076" y="20106"/>
                  <a:pt x="18368" y="20106"/>
                </a:cubicBezTo>
                <a:cubicBezTo>
                  <a:pt x="18675" y="20106"/>
                  <a:pt x="18909" y="20444"/>
                  <a:pt x="18909" y="208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2" name="Shape"/>
          <p:cNvSpPr/>
          <p:nvPr/>
        </p:nvSpPr>
        <p:spPr>
          <a:xfrm>
            <a:off x="6899575" y="5120590"/>
            <a:ext cx="1224124" cy="1085877"/>
          </a:xfrm>
          <a:custGeom>
            <a:avLst/>
            <a:gdLst/>
            <a:ahLst/>
            <a:cxnLst>
              <a:cxn ang="0">
                <a:pos x="wd2" y="hd2"/>
              </a:cxn>
              <a:cxn ang="5400000">
                <a:pos x="wd2" y="hd2"/>
              </a:cxn>
              <a:cxn ang="10800000">
                <a:pos x="wd2" y="hd2"/>
              </a:cxn>
              <a:cxn ang="16200000">
                <a:pos x="wd2" y="hd2"/>
              </a:cxn>
            </a:cxnLst>
            <a:rect l="0" t="0" r="r" b="b"/>
            <a:pathLst>
              <a:path w="21600" h="21600" extrusionOk="0">
                <a:moveTo>
                  <a:pt x="9316" y="7061"/>
                </a:moveTo>
                <a:lnTo>
                  <a:pt x="9316" y="4858"/>
                </a:lnTo>
                <a:lnTo>
                  <a:pt x="8102" y="4858"/>
                </a:lnTo>
                <a:lnTo>
                  <a:pt x="8102" y="2828"/>
                </a:lnTo>
                <a:lnTo>
                  <a:pt x="7364" y="2828"/>
                </a:lnTo>
                <a:lnTo>
                  <a:pt x="7364" y="4858"/>
                </a:lnTo>
                <a:lnTo>
                  <a:pt x="6149" y="4858"/>
                </a:lnTo>
                <a:lnTo>
                  <a:pt x="6149" y="7061"/>
                </a:lnTo>
                <a:lnTo>
                  <a:pt x="7364" y="7061"/>
                </a:lnTo>
                <a:lnTo>
                  <a:pt x="7364" y="12526"/>
                </a:lnTo>
                <a:lnTo>
                  <a:pt x="8102" y="12526"/>
                </a:lnTo>
                <a:lnTo>
                  <a:pt x="8102" y="7061"/>
                </a:lnTo>
                <a:lnTo>
                  <a:pt x="9316" y="7061"/>
                </a:lnTo>
                <a:close/>
                <a:moveTo>
                  <a:pt x="6872" y="5673"/>
                </a:moveTo>
                <a:lnTo>
                  <a:pt x="8594" y="5673"/>
                </a:lnTo>
                <a:lnTo>
                  <a:pt x="8594" y="6228"/>
                </a:lnTo>
                <a:lnTo>
                  <a:pt x="6872" y="6228"/>
                </a:lnTo>
                <a:lnTo>
                  <a:pt x="6872" y="5673"/>
                </a:lnTo>
                <a:close/>
                <a:moveTo>
                  <a:pt x="11161" y="2828"/>
                </a:moveTo>
                <a:lnTo>
                  <a:pt x="10439" y="2828"/>
                </a:lnTo>
                <a:lnTo>
                  <a:pt x="10439" y="8310"/>
                </a:lnTo>
                <a:lnTo>
                  <a:pt x="9209" y="8310"/>
                </a:lnTo>
                <a:lnTo>
                  <a:pt x="9209" y="10514"/>
                </a:lnTo>
                <a:lnTo>
                  <a:pt x="10439" y="10514"/>
                </a:lnTo>
                <a:lnTo>
                  <a:pt x="10439" y="12526"/>
                </a:lnTo>
                <a:lnTo>
                  <a:pt x="11161" y="12526"/>
                </a:lnTo>
                <a:lnTo>
                  <a:pt x="11161" y="10514"/>
                </a:lnTo>
                <a:lnTo>
                  <a:pt x="12391" y="10514"/>
                </a:lnTo>
                <a:lnTo>
                  <a:pt x="12391" y="8310"/>
                </a:lnTo>
                <a:lnTo>
                  <a:pt x="11161" y="8310"/>
                </a:lnTo>
                <a:lnTo>
                  <a:pt x="11161" y="2828"/>
                </a:lnTo>
                <a:close/>
                <a:moveTo>
                  <a:pt x="11669" y="9698"/>
                </a:moveTo>
                <a:lnTo>
                  <a:pt x="9931" y="9698"/>
                </a:lnTo>
                <a:lnTo>
                  <a:pt x="9931" y="9126"/>
                </a:lnTo>
                <a:lnTo>
                  <a:pt x="11669" y="9126"/>
                </a:lnTo>
                <a:lnTo>
                  <a:pt x="11669" y="9698"/>
                </a:lnTo>
                <a:close/>
                <a:moveTo>
                  <a:pt x="15466" y="4858"/>
                </a:moveTo>
                <a:lnTo>
                  <a:pt x="14236" y="4858"/>
                </a:lnTo>
                <a:lnTo>
                  <a:pt x="14236" y="2828"/>
                </a:lnTo>
                <a:lnTo>
                  <a:pt x="13513" y="2828"/>
                </a:lnTo>
                <a:lnTo>
                  <a:pt x="13513" y="4858"/>
                </a:lnTo>
                <a:lnTo>
                  <a:pt x="12284" y="4858"/>
                </a:lnTo>
                <a:lnTo>
                  <a:pt x="12284" y="7061"/>
                </a:lnTo>
                <a:lnTo>
                  <a:pt x="13513" y="7061"/>
                </a:lnTo>
                <a:lnTo>
                  <a:pt x="13513" y="12526"/>
                </a:lnTo>
                <a:lnTo>
                  <a:pt x="14236" y="12526"/>
                </a:lnTo>
                <a:lnTo>
                  <a:pt x="14236" y="7061"/>
                </a:lnTo>
                <a:lnTo>
                  <a:pt x="15466" y="7061"/>
                </a:lnTo>
                <a:lnTo>
                  <a:pt x="15466" y="4858"/>
                </a:lnTo>
                <a:close/>
                <a:moveTo>
                  <a:pt x="14728" y="6228"/>
                </a:moveTo>
                <a:lnTo>
                  <a:pt x="13006" y="6228"/>
                </a:lnTo>
                <a:lnTo>
                  <a:pt x="13006" y="5673"/>
                </a:lnTo>
                <a:lnTo>
                  <a:pt x="14728" y="5673"/>
                </a:lnTo>
                <a:lnTo>
                  <a:pt x="14728" y="6228"/>
                </a:lnTo>
                <a:close/>
                <a:moveTo>
                  <a:pt x="13006" y="16621"/>
                </a:moveTo>
                <a:lnTo>
                  <a:pt x="1845" y="16621"/>
                </a:lnTo>
                <a:lnTo>
                  <a:pt x="1845" y="19518"/>
                </a:lnTo>
                <a:lnTo>
                  <a:pt x="13006" y="19518"/>
                </a:lnTo>
                <a:lnTo>
                  <a:pt x="13006" y="16621"/>
                </a:lnTo>
                <a:close/>
                <a:moveTo>
                  <a:pt x="2567" y="17436"/>
                </a:moveTo>
                <a:lnTo>
                  <a:pt x="7057" y="17436"/>
                </a:lnTo>
                <a:lnTo>
                  <a:pt x="7057" y="18703"/>
                </a:lnTo>
                <a:lnTo>
                  <a:pt x="2567" y="18703"/>
                </a:lnTo>
                <a:lnTo>
                  <a:pt x="2567" y="17436"/>
                </a:lnTo>
                <a:close/>
                <a:moveTo>
                  <a:pt x="12284" y="18703"/>
                </a:moveTo>
                <a:lnTo>
                  <a:pt x="7794" y="18703"/>
                </a:lnTo>
                <a:lnTo>
                  <a:pt x="7794" y="17436"/>
                </a:lnTo>
                <a:lnTo>
                  <a:pt x="12284" y="17436"/>
                </a:lnTo>
                <a:lnTo>
                  <a:pt x="12284" y="18703"/>
                </a:lnTo>
                <a:close/>
                <a:moveTo>
                  <a:pt x="18418" y="18078"/>
                </a:moveTo>
                <a:cubicBezTo>
                  <a:pt x="18418" y="17662"/>
                  <a:pt x="18725" y="17315"/>
                  <a:pt x="19094" y="17315"/>
                </a:cubicBezTo>
                <a:cubicBezTo>
                  <a:pt x="19463" y="17315"/>
                  <a:pt x="19755" y="17662"/>
                  <a:pt x="19755" y="18078"/>
                </a:cubicBezTo>
                <a:cubicBezTo>
                  <a:pt x="19755" y="18494"/>
                  <a:pt x="19463" y="18824"/>
                  <a:pt x="19094" y="18824"/>
                </a:cubicBezTo>
                <a:cubicBezTo>
                  <a:pt x="18725" y="18824"/>
                  <a:pt x="18418" y="18494"/>
                  <a:pt x="18418" y="18078"/>
                </a:cubicBezTo>
                <a:close/>
                <a:moveTo>
                  <a:pt x="17557" y="18477"/>
                </a:moveTo>
                <a:lnTo>
                  <a:pt x="13867" y="18477"/>
                </a:lnTo>
                <a:lnTo>
                  <a:pt x="13867" y="17662"/>
                </a:lnTo>
                <a:lnTo>
                  <a:pt x="17557" y="17662"/>
                </a:lnTo>
                <a:lnTo>
                  <a:pt x="17557" y="18477"/>
                </a:lnTo>
                <a:close/>
                <a:moveTo>
                  <a:pt x="17910" y="14539"/>
                </a:moveTo>
                <a:lnTo>
                  <a:pt x="17910" y="0"/>
                </a:lnTo>
                <a:lnTo>
                  <a:pt x="3690" y="0"/>
                </a:lnTo>
                <a:lnTo>
                  <a:pt x="3690" y="14539"/>
                </a:lnTo>
                <a:lnTo>
                  <a:pt x="0" y="14539"/>
                </a:lnTo>
                <a:lnTo>
                  <a:pt x="0" y="21600"/>
                </a:lnTo>
                <a:lnTo>
                  <a:pt x="21600" y="21600"/>
                </a:lnTo>
                <a:lnTo>
                  <a:pt x="21600" y="14539"/>
                </a:lnTo>
                <a:lnTo>
                  <a:pt x="17910" y="14539"/>
                </a:lnTo>
                <a:close/>
                <a:moveTo>
                  <a:pt x="4412" y="815"/>
                </a:moveTo>
                <a:lnTo>
                  <a:pt x="17188" y="815"/>
                </a:lnTo>
                <a:lnTo>
                  <a:pt x="17188" y="14539"/>
                </a:lnTo>
                <a:lnTo>
                  <a:pt x="4412" y="14539"/>
                </a:lnTo>
                <a:lnTo>
                  <a:pt x="4412" y="815"/>
                </a:lnTo>
                <a:close/>
                <a:moveTo>
                  <a:pt x="20877" y="20785"/>
                </a:moveTo>
                <a:lnTo>
                  <a:pt x="723" y="20785"/>
                </a:lnTo>
                <a:lnTo>
                  <a:pt x="723" y="15372"/>
                </a:lnTo>
                <a:lnTo>
                  <a:pt x="20877" y="15372"/>
                </a:lnTo>
                <a:lnTo>
                  <a:pt x="20877" y="2078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3" name="Shape"/>
          <p:cNvSpPr/>
          <p:nvPr/>
        </p:nvSpPr>
        <p:spPr>
          <a:xfrm>
            <a:off x="8662182" y="5120590"/>
            <a:ext cx="1224121" cy="1085877"/>
          </a:xfrm>
          <a:custGeom>
            <a:avLst/>
            <a:gdLst/>
            <a:ahLst/>
            <a:cxnLst>
              <a:cxn ang="0">
                <a:pos x="wd2" y="hd2"/>
              </a:cxn>
              <a:cxn ang="5400000">
                <a:pos x="wd2" y="hd2"/>
              </a:cxn>
              <a:cxn ang="10800000">
                <a:pos x="wd2" y="hd2"/>
              </a:cxn>
              <a:cxn ang="16200000">
                <a:pos x="wd2" y="hd2"/>
              </a:cxn>
            </a:cxnLst>
            <a:rect l="0" t="0" r="r" b="b"/>
            <a:pathLst>
              <a:path w="21600" h="21600" extrusionOk="0">
                <a:moveTo>
                  <a:pt x="7062" y="3470"/>
                </a:moveTo>
                <a:lnTo>
                  <a:pt x="7062" y="11902"/>
                </a:lnTo>
                <a:lnTo>
                  <a:pt x="14538" y="11902"/>
                </a:lnTo>
                <a:lnTo>
                  <a:pt x="14538" y="3470"/>
                </a:lnTo>
                <a:lnTo>
                  <a:pt x="7062" y="3470"/>
                </a:lnTo>
                <a:close/>
                <a:moveTo>
                  <a:pt x="13000" y="11086"/>
                </a:moveTo>
                <a:lnTo>
                  <a:pt x="13000" y="10462"/>
                </a:lnTo>
                <a:lnTo>
                  <a:pt x="12277" y="10462"/>
                </a:lnTo>
                <a:lnTo>
                  <a:pt x="12277" y="11086"/>
                </a:lnTo>
                <a:lnTo>
                  <a:pt x="11785" y="11086"/>
                </a:lnTo>
                <a:lnTo>
                  <a:pt x="11785" y="10462"/>
                </a:lnTo>
                <a:lnTo>
                  <a:pt x="11046" y="10462"/>
                </a:lnTo>
                <a:lnTo>
                  <a:pt x="11046" y="11086"/>
                </a:lnTo>
                <a:lnTo>
                  <a:pt x="10554" y="11086"/>
                </a:lnTo>
                <a:lnTo>
                  <a:pt x="10554" y="10462"/>
                </a:lnTo>
                <a:lnTo>
                  <a:pt x="9831" y="10462"/>
                </a:lnTo>
                <a:lnTo>
                  <a:pt x="9831" y="11086"/>
                </a:lnTo>
                <a:lnTo>
                  <a:pt x="9323" y="11086"/>
                </a:lnTo>
                <a:lnTo>
                  <a:pt x="9323" y="10462"/>
                </a:lnTo>
                <a:lnTo>
                  <a:pt x="8600" y="10462"/>
                </a:lnTo>
                <a:lnTo>
                  <a:pt x="8600" y="11086"/>
                </a:lnTo>
                <a:lnTo>
                  <a:pt x="7785" y="11086"/>
                </a:lnTo>
                <a:lnTo>
                  <a:pt x="7785" y="10167"/>
                </a:lnTo>
                <a:lnTo>
                  <a:pt x="8338" y="10167"/>
                </a:lnTo>
                <a:lnTo>
                  <a:pt x="8338" y="9351"/>
                </a:lnTo>
                <a:lnTo>
                  <a:pt x="7785" y="9351"/>
                </a:lnTo>
                <a:lnTo>
                  <a:pt x="7785" y="8779"/>
                </a:lnTo>
                <a:lnTo>
                  <a:pt x="8338" y="8779"/>
                </a:lnTo>
                <a:lnTo>
                  <a:pt x="8338" y="7963"/>
                </a:lnTo>
                <a:lnTo>
                  <a:pt x="7785" y="7963"/>
                </a:lnTo>
                <a:lnTo>
                  <a:pt x="7785" y="7391"/>
                </a:lnTo>
                <a:lnTo>
                  <a:pt x="8338" y="7391"/>
                </a:lnTo>
                <a:lnTo>
                  <a:pt x="8338" y="6575"/>
                </a:lnTo>
                <a:lnTo>
                  <a:pt x="7785" y="6575"/>
                </a:lnTo>
                <a:lnTo>
                  <a:pt x="7785" y="6020"/>
                </a:lnTo>
                <a:lnTo>
                  <a:pt x="8338" y="6020"/>
                </a:lnTo>
                <a:lnTo>
                  <a:pt x="8338" y="5187"/>
                </a:lnTo>
                <a:lnTo>
                  <a:pt x="7785" y="5187"/>
                </a:lnTo>
                <a:lnTo>
                  <a:pt x="7785" y="4285"/>
                </a:lnTo>
                <a:lnTo>
                  <a:pt x="8600" y="4285"/>
                </a:lnTo>
                <a:lnTo>
                  <a:pt x="8600" y="4910"/>
                </a:lnTo>
                <a:lnTo>
                  <a:pt x="9323" y="4910"/>
                </a:lnTo>
                <a:lnTo>
                  <a:pt x="9323" y="4285"/>
                </a:lnTo>
                <a:lnTo>
                  <a:pt x="9831" y="4285"/>
                </a:lnTo>
                <a:lnTo>
                  <a:pt x="9831" y="4910"/>
                </a:lnTo>
                <a:lnTo>
                  <a:pt x="10554" y="4910"/>
                </a:lnTo>
                <a:lnTo>
                  <a:pt x="10554" y="4285"/>
                </a:lnTo>
                <a:lnTo>
                  <a:pt x="11046" y="4285"/>
                </a:lnTo>
                <a:lnTo>
                  <a:pt x="11046" y="4910"/>
                </a:lnTo>
                <a:lnTo>
                  <a:pt x="11785" y="4910"/>
                </a:lnTo>
                <a:lnTo>
                  <a:pt x="11785" y="4285"/>
                </a:lnTo>
                <a:lnTo>
                  <a:pt x="12277" y="4285"/>
                </a:lnTo>
                <a:lnTo>
                  <a:pt x="12277" y="4910"/>
                </a:lnTo>
                <a:lnTo>
                  <a:pt x="13000" y="4910"/>
                </a:lnTo>
                <a:lnTo>
                  <a:pt x="13000" y="4285"/>
                </a:lnTo>
                <a:lnTo>
                  <a:pt x="13815" y="4285"/>
                </a:lnTo>
                <a:lnTo>
                  <a:pt x="13815" y="5187"/>
                </a:lnTo>
                <a:lnTo>
                  <a:pt x="13262" y="5187"/>
                </a:lnTo>
                <a:lnTo>
                  <a:pt x="13262" y="6020"/>
                </a:lnTo>
                <a:lnTo>
                  <a:pt x="13815" y="6020"/>
                </a:lnTo>
                <a:lnTo>
                  <a:pt x="13815" y="6575"/>
                </a:lnTo>
                <a:lnTo>
                  <a:pt x="13262" y="6575"/>
                </a:lnTo>
                <a:lnTo>
                  <a:pt x="13262" y="7391"/>
                </a:lnTo>
                <a:lnTo>
                  <a:pt x="13815" y="7391"/>
                </a:lnTo>
                <a:lnTo>
                  <a:pt x="13815" y="7963"/>
                </a:lnTo>
                <a:lnTo>
                  <a:pt x="13262" y="7963"/>
                </a:lnTo>
                <a:lnTo>
                  <a:pt x="13262" y="8779"/>
                </a:lnTo>
                <a:lnTo>
                  <a:pt x="13815" y="8779"/>
                </a:lnTo>
                <a:lnTo>
                  <a:pt x="13815" y="9351"/>
                </a:lnTo>
                <a:lnTo>
                  <a:pt x="13262" y="9351"/>
                </a:lnTo>
                <a:lnTo>
                  <a:pt x="13262" y="10167"/>
                </a:lnTo>
                <a:lnTo>
                  <a:pt x="13815" y="10167"/>
                </a:lnTo>
                <a:lnTo>
                  <a:pt x="13815" y="11086"/>
                </a:lnTo>
                <a:lnTo>
                  <a:pt x="13000" y="11086"/>
                </a:lnTo>
                <a:close/>
                <a:moveTo>
                  <a:pt x="8908" y="9820"/>
                </a:moveTo>
                <a:lnTo>
                  <a:pt x="12692" y="9820"/>
                </a:lnTo>
                <a:lnTo>
                  <a:pt x="12692" y="5534"/>
                </a:lnTo>
                <a:lnTo>
                  <a:pt x="8908" y="5534"/>
                </a:lnTo>
                <a:lnTo>
                  <a:pt x="8908" y="9820"/>
                </a:lnTo>
                <a:close/>
                <a:moveTo>
                  <a:pt x="9631" y="6367"/>
                </a:moveTo>
                <a:lnTo>
                  <a:pt x="11969" y="6367"/>
                </a:lnTo>
                <a:lnTo>
                  <a:pt x="11969" y="9004"/>
                </a:lnTo>
                <a:lnTo>
                  <a:pt x="9631" y="9004"/>
                </a:lnTo>
                <a:lnTo>
                  <a:pt x="9631" y="6367"/>
                </a:lnTo>
                <a:close/>
                <a:moveTo>
                  <a:pt x="17554" y="18477"/>
                </a:moveTo>
                <a:lnTo>
                  <a:pt x="13877" y="18477"/>
                </a:lnTo>
                <a:lnTo>
                  <a:pt x="13877" y="17662"/>
                </a:lnTo>
                <a:lnTo>
                  <a:pt x="17554" y="17662"/>
                </a:lnTo>
                <a:lnTo>
                  <a:pt x="17554" y="18477"/>
                </a:lnTo>
                <a:close/>
                <a:moveTo>
                  <a:pt x="13000" y="16621"/>
                </a:moveTo>
                <a:lnTo>
                  <a:pt x="1846" y="16621"/>
                </a:lnTo>
                <a:lnTo>
                  <a:pt x="1846" y="19518"/>
                </a:lnTo>
                <a:lnTo>
                  <a:pt x="13000" y="19518"/>
                </a:lnTo>
                <a:lnTo>
                  <a:pt x="13000" y="16621"/>
                </a:lnTo>
                <a:close/>
                <a:moveTo>
                  <a:pt x="7062" y="18703"/>
                </a:moveTo>
                <a:lnTo>
                  <a:pt x="2569" y="18703"/>
                </a:lnTo>
                <a:lnTo>
                  <a:pt x="2569" y="17436"/>
                </a:lnTo>
                <a:lnTo>
                  <a:pt x="7062" y="17436"/>
                </a:lnTo>
                <a:lnTo>
                  <a:pt x="7062" y="18703"/>
                </a:lnTo>
                <a:close/>
                <a:moveTo>
                  <a:pt x="12277" y="18703"/>
                </a:moveTo>
                <a:lnTo>
                  <a:pt x="7785" y="18703"/>
                </a:lnTo>
                <a:lnTo>
                  <a:pt x="7785" y="17436"/>
                </a:lnTo>
                <a:lnTo>
                  <a:pt x="12277" y="17436"/>
                </a:lnTo>
                <a:lnTo>
                  <a:pt x="12277" y="18703"/>
                </a:lnTo>
                <a:close/>
                <a:moveTo>
                  <a:pt x="17923" y="14539"/>
                </a:moveTo>
                <a:lnTo>
                  <a:pt x="17923" y="0"/>
                </a:lnTo>
                <a:lnTo>
                  <a:pt x="3677" y="0"/>
                </a:lnTo>
                <a:lnTo>
                  <a:pt x="3677" y="14539"/>
                </a:lnTo>
                <a:lnTo>
                  <a:pt x="0" y="14539"/>
                </a:lnTo>
                <a:lnTo>
                  <a:pt x="0" y="21600"/>
                </a:lnTo>
                <a:lnTo>
                  <a:pt x="21600" y="21600"/>
                </a:lnTo>
                <a:lnTo>
                  <a:pt x="21600" y="14539"/>
                </a:lnTo>
                <a:lnTo>
                  <a:pt x="17923" y="14539"/>
                </a:lnTo>
                <a:close/>
                <a:moveTo>
                  <a:pt x="4400" y="815"/>
                </a:moveTo>
                <a:lnTo>
                  <a:pt x="17200" y="815"/>
                </a:lnTo>
                <a:lnTo>
                  <a:pt x="17200" y="14539"/>
                </a:lnTo>
                <a:lnTo>
                  <a:pt x="4400" y="14539"/>
                </a:lnTo>
                <a:lnTo>
                  <a:pt x="4400" y="815"/>
                </a:lnTo>
                <a:close/>
                <a:moveTo>
                  <a:pt x="20877" y="20785"/>
                </a:moveTo>
                <a:lnTo>
                  <a:pt x="723" y="20785"/>
                </a:lnTo>
                <a:lnTo>
                  <a:pt x="723" y="15372"/>
                </a:lnTo>
                <a:lnTo>
                  <a:pt x="20877" y="15372"/>
                </a:lnTo>
                <a:lnTo>
                  <a:pt x="20877" y="20785"/>
                </a:lnTo>
                <a:close/>
                <a:moveTo>
                  <a:pt x="18431" y="18078"/>
                </a:moveTo>
                <a:cubicBezTo>
                  <a:pt x="18431" y="17662"/>
                  <a:pt x="18723" y="17315"/>
                  <a:pt x="19092" y="17315"/>
                </a:cubicBezTo>
                <a:cubicBezTo>
                  <a:pt x="19462" y="17315"/>
                  <a:pt x="19769" y="17662"/>
                  <a:pt x="19769" y="18078"/>
                </a:cubicBezTo>
                <a:cubicBezTo>
                  <a:pt x="19769" y="18494"/>
                  <a:pt x="19462" y="18824"/>
                  <a:pt x="19092" y="18824"/>
                </a:cubicBezTo>
                <a:cubicBezTo>
                  <a:pt x="18723" y="18824"/>
                  <a:pt x="18431" y="18494"/>
                  <a:pt x="18431" y="1807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4" name="Shape"/>
          <p:cNvSpPr/>
          <p:nvPr/>
        </p:nvSpPr>
        <p:spPr>
          <a:xfrm>
            <a:off x="10485661" y="5120590"/>
            <a:ext cx="1224123" cy="1085877"/>
          </a:xfrm>
          <a:custGeom>
            <a:avLst/>
            <a:gdLst/>
            <a:ahLst/>
            <a:cxnLst>
              <a:cxn ang="0">
                <a:pos x="wd2" y="hd2"/>
              </a:cxn>
              <a:cxn ang="5400000">
                <a:pos x="wd2" y="hd2"/>
              </a:cxn>
              <a:cxn ang="10800000">
                <a:pos x="wd2" y="hd2"/>
              </a:cxn>
              <a:cxn ang="16200000">
                <a:pos x="wd2" y="hd2"/>
              </a:cxn>
            </a:cxnLst>
            <a:rect l="0" t="0" r="r" b="b"/>
            <a:pathLst>
              <a:path w="21600" h="21600" extrusionOk="0">
                <a:moveTo>
                  <a:pt x="10792" y="3123"/>
                </a:moveTo>
                <a:cubicBezTo>
                  <a:pt x="9178" y="3123"/>
                  <a:pt x="6442" y="3453"/>
                  <a:pt x="6442" y="4736"/>
                </a:cubicBezTo>
                <a:lnTo>
                  <a:pt x="6442" y="10965"/>
                </a:lnTo>
                <a:cubicBezTo>
                  <a:pt x="6442" y="12249"/>
                  <a:pt x="9178" y="12596"/>
                  <a:pt x="10792" y="12596"/>
                </a:cubicBezTo>
                <a:cubicBezTo>
                  <a:pt x="12422" y="12596"/>
                  <a:pt x="15158" y="12249"/>
                  <a:pt x="15158" y="10965"/>
                </a:cubicBezTo>
                <a:lnTo>
                  <a:pt x="15158" y="4736"/>
                </a:lnTo>
                <a:cubicBezTo>
                  <a:pt x="15158" y="3453"/>
                  <a:pt x="12422" y="3123"/>
                  <a:pt x="10792" y="3123"/>
                </a:cubicBezTo>
                <a:close/>
                <a:moveTo>
                  <a:pt x="10792" y="3938"/>
                </a:moveTo>
                <a:cubicBezTo>
                  <a:pt x="12975" y="3938"/>
                  <a:pt x="14328" y="4476"/>
                  <a:pt x="14436" y="4719"/>
                </a:cubicBezTo>
                <a:cubicBezTo>
                  <a:pt x="14328" y="5014"/>
                  <a:pt x="12975" y="5534"/>
                  <a:pt x="10792" y="5534"/>
                </a:cubicBezTo>
                <a:cubicBezTo>
                  <a:pt x="8671" y="5534"/>
                  <a:pt x="7333" y="5031"/>
                  <a:pt x="7180" y="4736"/>
                </a:cubicBezTo>
                <a:cubicBezTo>
                  <a:pt x="7333" y="4441"/>
                  <a:pt x="8671" y="3938"/>
                  <a:pt x="10792" y="3938"/>
                </a:cubicBezTo>
                <a:close/>
                <a:moveTo>
                  <a:pt x="7180" y="5708"/>
                </a:moveTo>
                <a:cubicBezTo>
                  <a:pt x="8102" y="6194"/>
                  <a:pt x="9701" y="6367"/>
                  <a:pt x="10792" y="6367"/>
                </a:cubicBezTo>
                <a:cubicBezTo>
                  <a:pt x="11899" y="6367"/>
                  <a:pt x="13498" y="6194"/>
                  <a:pt x="14420" y="5708"/>
                </a:cubicBezTo>
                <a:lnTo>
                  <a:pt x="14420" y="6801"/>
                </a:lnTo>
                <a:cubicBezTo>
                  <a:pt x="14313" y="7096"/>
                  <a:pt x="12975" y="7616"/>
                  <a:pt x="10792" y="7616"/>
                </a:cubicBezTo>
                <a:cubicBezTo>
                  <a:pt x="8625" y="7616"/>
                  <a:pt x="7272" y="7079"/>
                  <a:pt x="7180" y="6818"/>
                </a:cubicBezTo>
                <a:lnTo>
                  <a:pt x="7180" y="5708"/>
                </a:lnTo>
                <a:close/>
                <a:moveTo>
                  <a:pt x="7180" y="7773"/>
                </a:moveTo>
                <a:cubicBezTo>
                  <a:pt x="8102" y="8276"/>
                  <a:pt x="9701" y="8432"/>
                  <a:pt x="10792" y="8432"/>
                </a:cubicBezTo>
                <a:cubicBezTo>
                  <a:pt x="11899" y="8432"/>
                  <a:pt x="13498" y="8276"/>
                  <a:pt x="14420" y="7773"/>
                </a:cubicBezTo>
                <a:lnTo>
                  <a:pt x="14436" y="8883"/>
                </a:lnTo>
                <a:cubicBezTo>
                  <a:pt x="14313" y="9160"/>
                  <a:pt x="12975" y="9698"/>
                  <a:pt x="10792" y="9698"/>
                </a:cubicBezTo>
                <a:cubicBezTo>
                  <a:pt x="8625" y="9698"/>
                  <a:pt x="7272" y="9160"/>
                  <a:pt x="7180" y="8900"/>
                </a:cubicBezTo>
                <a:lnTo>
                  <a:pt x="7180" y="7773"/>
                </a:lnTo>
                <a:close/>
                <a:moveTo>
                  <a:pt x="10792" y="11780"/>
                </a:moveTo>
                <a:cubicBezTo>
                  <a:pt x="8625" y="11780"/>
                  <a:pt x="7272" y="11242"/>
                  <a:pt x="7180" y="10965"/>
                </a:cubicBezTo>
                <a:lnTo>
                  <a:pt x="7180" y="9854"/>
                </a:lnTo>
                <a:cubicBezTo>
                  <a:pt x="8102" y="10358"/>
                  <a:pt x="9701" y="10514"/>
                  <a:pt x="10792" y="10514"/>
                </a:cubicBezTo>
                <a:cubicBezTo>
                  <a:pt x="11899" y="10514"/>
                  <a:pt x="13498" y="10358"/>
                  <a:pt x="14436" y="9854"/>
                </a:cubicBezTo>
                <a:lnTo>
                  <a:pt x="14436" y="10947"/>
                </a:lnTo>
                <a:cubicBezTo>
                  <a:pt x="14328" y="11242"/>
                  <a:pt x="12975" y="11780"/>
                  <a:pt x="10792" y="11780"/>
                </a:cubicBezTo>
                <a:close/>
                <a:moveTo>
                  <a:pt x="17910" y="14539"/>
                </a:moveTo>
                <a:lnTo>
                  <a:pt x="17910" y="0"/>
                </a:lnTo>
                <a:lnTo>
                  <a:pt x="3690" y="0"/>
                </a:lnTo>
                <a:lnTo>
                  <a:pt x="3690" y="14539"/>
                </a:lnTo>
                <a:lnTo>
                  <a:pt x="0" y="14539"/>
                </a:lnTo>
                <a:lnTo>
                  <a:pt x="0" y="21600"/>
                </a:lnTo>
                <a:lnTo>
                  <a:pt x="21600" y="21600"/>
                </a:lnTo>
                <a:lnTo>
                  <a:pt x="21600" y="14539"/>
                </a:lnTo>
                <a:lnTo>
                  <a:pt x="17910" y="14539"/>
                </a:lnTo>
                <a:close/>
                <a:moveTo>
                  <a:pt x="4412" y="815"/>
                </a:moveTo>
                <a:lnTo>
                  <a:pt x="17188" y="815"/>
                </a:lnTo>
                <a:lnTo>
                  <a:pt x="17188" y="14539"/>
                </a:lnTo>
                <a:lnTo>
                  <a:pt x="4412" y="14539"/>
                </a:lnTo>
                <a:lnTo>
                  <a:pt x="4412" y="815"/>
                </a:lnTo>
                <a:close/>
                <a:moveTo>
                  <a:pt x="20877" y="20785"/>
                </a:moveTo>
                <a:lnTo>
                  <a:pt x="723" y="20785"/>
                </a:lnTo>
                <a:lnTo>
                  <a:pt x="723" y="15372"/>
                </a:lnTo>
                <a:lnTo>
                  <a:pt x="20877" y="15372"/>
                </a:lnTo>
                <a:lnTo>
                  <a:pt x="20877" y="20785"/>
                </a:lnTo>
                <a:close/>
                <a:moveTo>
                  <a:pt x="18418" y="18078"/>
                </a:moveTo>
                <a:cubicBezTo>
                  <a:pt x="18418" y="17662"/>
                  <a:pt x="18710" y="17315"/>
                  <a:pt x="19079" y="17315"/>
                </a:cubicBezTo>
                <a:cubicBezTo>
                  <a:pt x="19448" y="17315"/>
                  <a:pt x="19755" y="17662"/>
                  <a:pt x="19755" y="18078"/>
                </a:cubicBezTo>
                <a:cubicBezTo>
                  <a:pt x="19755" y="18494"/>
                  <a:pt x="19448" y="18824"/>
                  <a:pt x="19079" y="18824"/>
                </a:cubicBezTo>
                <a:cubicBezTo>
                  <a:pt x="18710" y="18824"/>
                  <a:pt x="18418" y="18494"/>
                  <a:pt x="18418" y="18078"/>
                </a:cubicBezTo>
                <a:close/>
                <a:moveTo>
                  <a:pt x="17557" y="18477"/>
                </a:moveTo>
                <a:lnTo>
                  <a:pt x="13867" y="18477"/>
                </a:lnTo>
                <a:lnTo>
                  <a:pt x="13867" y="17662"/>
                </a:lnTo>
                <a:lnTo>
                  <a:pt x="17557" y="17662"/>
                </a:lnTo>
                <a:lnTo>
                  <a:pt x="17557" y="18477"/>
                </a:lnTo>
                <a:close/>
                <a:moveTo>
                  <a:pt x="13006" y="16621"/>
                </a:moveTo>
                <a:lnTo>
                  <a:pt x="1845" y="16621"/>
                </a:lnTo>
                <a:lnTo>
                  <a:pt x="1845" y="19518"/>
                </a:lnTo>
                <a:lnTo>
                  <a:pt x="13006" y="19518"/>
                </a:lnTo>
                <a:lnTo>
                  <a:pt x="13006" y="16621"/>
                </a:lnTo>
                <a:close/>
                <a:moveTo>
                  <a:pt x="7057" y="18703"/>
                </a:moveTo>
                <a:lnTo>
                  <a:pt x="2567" y="18703"/>
                </a:lnTo>
                <a:lnTo>
                  <a:pt x="2567" y="17436"/>
                </a:lnTo>
                <a:lnTo>
                  <a:pt x="7057" y="17436"/>
                </a:lnTo>
                <a:lnTo>
                  <a:pt x="7057" y="18703"/>
                </a:lnTo>
                <a:close/>
                <a:moveTo>
                  <a:pt x="12284" y="18703"/>
                </a:moveTo>
                <a:lnTo>
                  <a:pt x="7779" y="18703"/>
                </a:lnTo>
                <a:lnTo>
                  <a:pt x="7779" y="17436"/>
                </a:lnTo>
                <a:lnTo>
                  <a:pt x="12284" y="17436"/>
                </a:lnTo>
                <a:lnTo>
                  <a:pt x="12284"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5" name="Shape"/>
          <p:cNvSpPr/>
          <p:nvPr/>
        </p:nvSpPr>
        <p:spPr>
          <a:xfrm>
            <a:off x="14013582" y="5120590"/>
            <a:ext cx="1224121" cy="1085877"/>
          </a:xfrm>
          <a:custGeom>
            <a:avLst/>
            <a:gdLst/>
            <a:ahLst/>
            <a:cxnLst>
              <a:cxn ang="0">
                <a:pos x="wd2" y="hd2"/>
              </a:cxn>
              <a:cxn ang="5400000">
                <a:pos x="wd2" y="hd2"/>
              </a:cxn>
              <a:cxn ang="10800000">
                <a:pos x="wd2" y="hd2"/>
              </a:cxn>
              <a:cxn ang="16200000">
                <a:pos x="wd2" y="hd2"/>
              </a:cxn>
            </a:cxnLst>
            <a:rect l="0" t="0" r="r" b="b"/>
            <a:pathLst>
              <a:path w="21600" h="21600" extrusionOk="0">
                <a:moveTo>
                  <a:pt x="6215" y="3817"/>
                </a:moveTo>
                <a:lnTo>
                  <a:pt x="6215" y="11555"/>
                </a:lnTo>
                <a:lnTo>
                  <a:pt x="15385" y="11555"/>
                </a:lnTo>
                <a:lnTo>
                  <a:pt x="15385" y="3817"/>
                </a:lnTo>
                <a:lnTo>
                  <a:pt x="6215" y="3817"/>
                </a:lnTo>
                <a:close/>
                <a:moveTo>
                  <a:pt x="10800" y="7929"/>
                </a:moveTo>
                <a:lnTo>
                  <a:pt x="7523" y="4632"/>
                </a:lnTo>
                <a:lnTo>
                  <a:pt x="14077" y="4632"/>
                </a:lnTo>
                <a:lnTo>
                  <a:pt x="10800" y="7929"/>
                </a:lnTo>
                <a:close/>
                <a:moveTo>
                  <a:pt x="9462" y="7686"/>
                </a:moveTo>
                <a:lnTo>
                  <a:pt x="6938" y="10236"/>
                </a:lnTo>
                <a:lnTo>
                  <a:pt x="6938" y="5135"/>
                </a:lnTo>
                <a:lnTo>
                  <a:pt x="9462" y="7686"/>
                </a:lnTo>
                <a:close/>
                <a:moveTo>
                  <a:pt x="10015" y="8241"/>
                </a:moveTo>
                <a:lnTo>
                  <a:pt x="10800" y="9022"/>
                </a:lnTo>
                <a:lnTo>
                  <a:pt x="11585" y="8241"/>
                </a:lnTo>
                <a:lnTo>
                  <a:pt x="14077" y="10739"/>
                </a:lnTo>
                <a:lnTo>
                  <a:pt x="7523" y="10739"/>
                </a:lnTo>
                <a:lnTo>
                  <a:pt x="10015" y="8241"/>
                </a:lnTo>
                <a:close/>
                <a:moveTo>
                  <a:pt x="12138" y="7686"/>
                </a:moveTo>
                <a:lnTo>
                  <a:pt x="14662" y="5135"/>
                </a:lnTo>
                <a:lnTo>
                  <a:pt x="14662" y="10236"/>
                </a:lnTo>
                <a:lnTo>
                  <a:pt x="12138" y="7686"/>
                </a:ln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00" y="833"/>
                </a:moveTo>
                <a:lnTo>
                  <a:pt x="17200" y="833"/>
                </a:lnTo>
                <a:lnTo>
                  <a:pt x="17200" y="14556"/>
                </a:lnTo>
                <a:lnTo>
                  <a:pt x="4400" y="14556"/>
                </a:lnTo>
                <a:lnTo>
                  <a:pt x="4400" y="833"/>
                </a:lnTo>
                <a:close/>
                <a:moveTo>
                  <a:pt x="723" y="20785"/>
                </a:moveTo>
                <a:lnTo>
                  <a:pt x="723" y="15372"/>
                </a:lnTo>
                <a:lnTo>
                  <a:pt x="20877" y="15372"/>
                </a:lnTo>
                <a:lnTo>
                  <a:pt x="20877" y="20785"/>
                </a:lnTo>
                <a:lnTo>
                  <a:pt x="723" y="20785"/>
                </a:lnTo>
                <a:close/>
                <a:moveTo>
                  <a:pt x="17554" y="18494"/>
                </a:moveTo>
                <a:lnTo>
                  <a:pt x="13877" y="18494"/>
                </a:lnTo>
                <a:lnTo>
                  <a:pt x="13877" y="17679"/>
                </a:lnTo>
                <a:lnTo>
                  <a:pt x="17554" y="17679"/>
                </a:lnTo>
                <a:lnTo>
                  <a:pt x="17554" y="18494"/>
                </a:lnTo>
                <a:close/>
                <a:moveTo>
                  <a:pt x="18415" y="18078"/>
                </a:moveTo>
                <a:cubicBezTo>
                  <a:pt x="18415" y="17662"/>
                  <a:pt x="18723" y="17332"/>
                  <a:pt x="19092" y="17332"/>
                </a:cubicBezTo>
                <a:cubicBezTo>
                  <a:pt x="19462" y="17332"/>
                  <a:pt x="19769" y="17662"/>
                  <a:pt x="19769" y="18078"/>
                </a:cubicBezTo>
                <a:cubicBezTo>
                  <a:pt x="19769" y="18494"/>
                  <a:pt x="19462" y="18841"/>
                  <a:pt x="19092" y="18841"/>
                </a:cubicBezTo>
                <a:cubicBezTo>
                  <a:pt x="18723" y="18841"/>
                  <a:pt x="18415" y="18494"/>
                  <a:pt x="18415" y="18078"/>
                </a:cubicBezTo>
                <a:close/>
                <a:moveTo>
                  <a:pt x="13000" y="16638"/>
                </a:moveTo>
                <a:lnTo>
                  <a:pt x="1831" y="16638"/>
                </a:lnTo>
                <a:lnTo>
                  <a:pt x="1831" y="19535"/>
                </a:lnTo>
                <a:lnTo>
                  <a:pt x="13000" y="19535"/>
                </a:lnTo>
                <a:lnTo>
                  <a:pt x="13000" y="16638"/>
                </a:lnTo>
                <a:close/>
                <a:moveTo>
                  <a:pt x="7062" y="18703"/>
                </a:moveTo>
                <a:lnTo>
                  <a:pt x="2569" y="18703"/>
                </a:lnTo>
                <a:lnTo>
                  <a:pt x="2569" y="17453"/>
                </a:lnTo>
                <a:lnTo>
                  <a:pt x="7062" y="17453"/>
                </a:lnTo>
                <a:lnTo>
                  <a:pt x="7062" y="18703"/>
                </a:lnTo>
                <a:close/>
                <a:moveTo>
                  <a:pt x="12277" y="18703"/>
                </a:moveTo>
                <a:lnTo>
                  <a:pt x="7785" y="18703"/>
                </a:lnTo>
                <a:lnTo>
                  <a:pt x="7785" y="17453"/>
                </a:lnTo>
                <a:lnTo>
                  <a:pt x="12277" y="17453"/>
                </a:lnTo>
                <a:lnTo>
                  <a:pt x="12277"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6" name="Shape"/>
          <p:cNvSpPr/>
          <p:nvPr/>
        </p:nvSpPr>
        <p:spPr>
          <a:xfrm>
            <a:off x="15914423" y="5120590"/>
            <a:ext cx="1224124" cy="1085877"/>
          </a:xfrm>
          <a:custGeom>
            <a:avLst/>
            <a:gdLst/>
            <a:ahLst/>
            <a:cxnLst>
              <a:cxn ang="0">
                <a:pos x="wd2" y="hd2"/>
              </a:cxn>
              <a:cxn ang="5400000">
                <a:pos x="wd2" y="hd2"/>
              </a:cxn>
              <a:cxn ang="10800000">
                <a:pos x="wd2" y="hd2"/>
              </a:cxn>
              <a:cxn ang="16200000">
                <a:pos x="wd2" y="hd2"/>
              </a:cxn>
            </a:cxnLst>
            <a:rect l="0" t="0" r="r" b="b"/>
            <a:pathLst>
              <a:path w="21600" h="21600" extrusionOk="0">
                <a:moveTo>
                  <a:pt x="5827" y="2429"/>
                </a:moveTo>
                <a:lnTo>
                  <a:pt x="5827" y="12943"/>
                </a:lnTo>
                <a:lnTo>
                  <a:pt x="15758" y="12943"/>
                </a:lnTo>
                <a:lnTo>
                  <a:pt x="15758" y="2429"/>
                </a:lnTo>
                <a:lnTo>
                  <a:pt x="5827" y="2429"/>
                </a:lnTo>
                <a:close/>
                <a:moveTo>
                  <a:pt x="15035" y="4858"/>
                </a:moveTo>
                <a:lnTo>
                  <a:pt x="11161" y="4858"/>
                </a:lnTo>
                <a:lnTo>
                  <a:pt x="11161" y="3244"/>
                </a:lnTo>
                <a:lnTo>
                  <a:pt x="15035" y="3244"/>
                </a:lnTo>
                <a:lnTo>
                  <a:pt x="15035" y="4858"/>
                </a:lnTo>
                <a:close/>
                <a:moveTo>
                  <a:pt x="10439" y="8102"/>
                </a:moveTo>
                <a:lnTo>
                  <a:pt x="10439" y="9698"/>
                </a:lnTo>
                <a:lnTo>
                  <a:pt x="6565" y="9698"/>
                </a:lnTo>
                <a:lnTo>
                  <a:pt x="6565" y="8102"/>
                </a:lnTo>
                <a:lnTo>
                  <a:pt x="10439" y="8102"/>
                </a:lnTo>
                <a:close/>
                <a:moveTo>
                  <a:pt x="6565" y="7287"/>
                </a:moveTo>
                <a:lnTo>
                  <a:pt x="6565" y="5673"/>
                </a:lnTo>
                <a:lnTo>
                  <a:pt x="10439" y="5673"/>
                </a:lnTo>
                <a:lnTo>
                  <a:pt x="10439" y="7287"/>
                </a:lnTo>
                <a:lnTo>
                  <a:pt x="6565" y="7287"/>
                </a:lnTo>
                <a:close/>
                <a:moveTo>
                  <a:pt x="11161" y="8102"/>
                </a:moveTo>
                <a:lnTo>
                  <a:pt x="15035" y="8102"/>
                </a:lnTo>
                <a:lnTo>
                  <a:pt x="15035" y="9698"/>
                </a:lnTo>
                <a:lnTo>
                  <a:pt x="11161" y="9698"/>
                </a:lnTo>
                <a:lnTo>
                  <a:pt x="11161" y="8102"/>
                </a:lnTo>
                <a:close/>
                <a:moveTo>
                  <a:pt x="11161" y="7287"/>
                </a:moveTo>
                <a:lnTo>
                  <a:pt x="11161" y="5673"/>
                </a:lnTo>
                <a:lnTo>
                  <a:pt x="15035" y="5673"/>
                </a:lnTo>
                <a:lnTo>
                  <a:pt x="15035" y="7287"/>
                </a:lnTo>
                <a:lnTo>
                  <a:pt x="11161" y="7287"/>
                </a:lnTo>
                <a:close/>
                <a:moveTo>
                  <a:pt x="10439" y="3244"/>
                </a:moveTo>
                <a:lnTo>
                  <a:pt x="10439" y="4858"/>
                </a:lnTo>
                <a:lnTo>
                  <a:pt x="6565" y="4858"/>
                </a:lnTo>
                <a:lnTo>
                  <a:pt x="6565" y="3244"/>
                </a:lnTo>
                <a:lnTo>
                  <a:pt x="10439" y="3244"/>
                </a:lnTo>
                <a:close/>
                <a:moveTo>
                  <a:pt x="6565" y="10531"/>
                </a:moveTo>
                <a:lnTo>
                  <a:pt x="10439" y="10531"/>
                </a:lnTo>
                <a:lnTo>
                  <a:pt x="10439" y="12127"/>
                </a:lnTo>
                <a:lnTo>
                  <a:pt x="6565" y="12127"/>
                </a:lnTo>
                <a:lnTo>
                  <a:pt x="6565" y="10531"/>
                </a:lnTo>
                <a:close/>
                <a:moveTo>
                  <a:pt x="11161" y="12127"/>
                </a:moveTo>
                <a:lnTo>
                  <a:pt x="11161" y="10531"/>
                </a:lnTo>
                <a:lnTo>
                  <a:pt x="15035" y="10531"/>
                </a:lnTo>
                <a:lnTo>
                  <a:pt x="15035" y="12127"/>
                </a:lnTo>
                <a:lnTo>
                  <a:pt x="11161" y="12127"/>
                </a:lnTo>
                <a:close/>
                <a:moveTo>
                  <a:pt x="14482" y="11329"/>
                </a:moveTo>
                <a:cubicBezTo>
                  <a:pt x="14482" y="11520"/>
                  <a:pt x="14344" y="11676"/>
                  <a:pt x="14175" y="11676"/>
                </a:cubicBezTo>
                <a:cubicBezTo>
                  <a:pt x="14005" y="11676"/>
                  <a:pt x="13867" y="11520"/>
                  <a:pt x="13867" y="11329"/>
                </a:cubicBezTo>
                <a:cubicBezTo>
                  <a:pt x="13867" y="11138"/>
                  <a:pt x="14005" y="10982"/>
                  <a:pt x="14175" y="10982"/>
                </a:cubicBezTo>
                <a:cubicBezTo>
                  <a:pt x="14344" y="10982"/>
                  <a:pt x="14482" y="11138"/>
                  <a:pt x="14482" y="11329"/>
                </a:cubicBezTo>
                <a:close/>
                <a:moveTo>
                  <a:pt x="9885" y="11329"/>
                </a:moveTo>
                <a:cubicBezTo>
                  <a:pt x="9885" y="11520"/>
                  <a:pt x="9747" y="11676"/>
                  <a:pt x="9578" y="11676"/>
                </a:cubicBezTo>
                <a:cubicBezTo>
                  <a:pt x="9409" y="11676"/>
                  <a:pt x="9270" y="11520"/>
                  <a:pt x="9270" y="11329"/>
                </a:cubicBezTo>
                <a:cubicBezTo>
                  <a:pt x="9270" y="11138"/>
                  <a:pt x="9409" y="10982"/>
                  <a:pt x="9578" y="10982"/>
                </a:cubicBezTo>
                <a:cubicBezTo>
                  <a:pt x="9747" y="10982"/>
                  <a:pt x="9885" y="11138"/>
                  <a:pt x="9885" y="11329"/>
                </a:cubicBezTo>
                <a:close/>
                <a:moveTo>
                  <a:pt x="14482" y="8900"/>
                </a:moveTo>
                <a:cubicBezTo>
                  <a:pt x="14482" y="9091"/>
                  <a:pt x="14344" y="9247"/>
                  <a:pt x="14175" y="9247"/>
                </a:cubicBezTo>
                <a:cubicBezTo>
                  <a:pt x="14005" y="9247"/>
                  <a:pt x="13867" y="9091"/>
                  <a:pt x="13867" y="8900"/>
                </a:cubicBezTo>
                <a:cubicBezTo>
                  <a:pt x="13867" y="8709"/>
                  <a:pt x="14005" y="8553"/>
                  <a:pt x="14175" y="8553"/>
                </a:cubicBezTo>
                <a:cubicBezTo>
                  <a:pt x="14344" y="8553"/>
                  <a:pt x="14482" y="8709"/>
                  <a:pt x="14482" y="8900"/>
                </a:cubicBezTo>
                <a:close/>
                <a:moveTo>
                  <a:pt x="9270" y="8900"/>
                </a:moveTo>
                <a:cubicBezTo>
                  <a:pt x="9270" y="8709"/>
                  <a:pt x="9409" y="8553"/>
                  <a:pt x="9578" y="8553"/>
                </a:cubicBezTo>
                <a:cubicBezTo>
                  <a:pt x="9747" y="8553"/>
                  <a:pt x="9885" y="8709"/>
                  <a:pt x="9885" y="8900"/>
                </a:cubicBezTo>
                <a:cubicBezTo>
                  <a:pt x="9885" y="9091"/>
                  <a:pt x="9747" y="9247"/>
                  <a:pt x="9578" y="9247"/>
                </a:cubicBezTo>
                <a:cubicBezTo>
                  <a:pt x="9409" y="9247"/>
                  <a:pt x="9270" y="9091"/>
                  <a:pt x="9270" y="8900"/>
                </a:cubicBezTo>
                <a:close/>
                <a:moveTo>
                  <a:pt x="14482" y="6471"/>
                </a:moveTo>
                <a:cubicBezTo>
                  <a:pt x="14482" y="6662"/>
                  <a:pt x="14344" y="6818"/>
                  <a:pt x="14175" y="6818"/>
                </a:cubicBezTo>
                <a:cubicBezTo>
                  <a:pt x="14005" y="6818"/>
                  <a:pt x="13867" y="6662"/>
                  <a:pt x="13867" y="6471"/>
                </a:cubicBezTo>
                <a:cubicBezTo>
                  <a:pt x="13867" y="6280"/>
                  <a:pt x="14005" y="6124"/>
                  <a:pt x="14175" y="6124"/>
                </a:cubicBezTo>
                <a:cubicBezTo>
                  <a:pt x="14344" y="6124"/>
                  <a:pt x="14482" y="6280"/>
                  <a:pt x="14482" y="6471"/>
                </a:cubicBezTo>
                <a:close/>
                <a:moveTo>
                  <a:pt x="9885" y="6471"/>
                </a:moveTo>
                <a:cubicBezTo>
                  <a:pt x="9885" y="6662"/>
                  <a:pt x="9747" y="6818"/>
                  <a:pt x="9578" y="6818"/>
                </a:cubicBezTo>
                <a:cubicBezTo>
                  <a:pt x="9409" y="6818"/>
                  <a:pt x="9270" y="6662"/>
                  <a:pt x="9270" y="6471"/>
                </a:cubicBezTo>
                <a:cubicBezTo>
                  <a:pt x="9270" y="6280"/>
                  <a:pt x="9409" y="6124"/>
                  <a:pt x="9578" y="6124"/>
                </a:cubicBezTo>
                <a:cubicBezTo>
                  <a:pt x="9747" y="6124"/>
                  <a:pt x="9885" y="6280"/>
                  <a:pt x="9885" y="6471"/>
                </a:cubicBezTo>
                <a:close/>
                <a:moveTo>
                  <a:pt x="13867" y="4060"/>
                </a:moveTo>
                <a:cubicBezTo>
                  <a:pt x="13867" y="3869"/>
                  <a:pt x="14005" y="3713"/>
                  <a:pt x="14175" y="3713"/>
                </a:cubicBezTo>
                <a:cubicBezTo>
                  <a:pt x="14344" y="3713"/>
                  <a:pt x="14482" y="3869"/>
                  <a:pt x="14482" y="4060"/>
                </a:cubicBezTo>
                <a:cubicBezTo>
                  <a:pt x="14482" y="4251"/>
                  <a:pt x="14344" y="4407"/>
                  <a:pt x="14175" y="4407"/>
                </a:cubicBezTo>
                <a:cubicBezTo>
                  <a:pt x="14005" y="4407"/>
                  <a:pt x="13867" y="4251"/>
                  <a:pt x="13867" y="4060"/>
                </a:cubicBezTo>
                <a:close/>
                <a:moveTo>
                  <a:pt x="9270" y="4060"/>
                </a:moveTo>
                <a:cubicBezTo>
                  <a:pt x="9270" y="3869"/>
                  <a:pt x="9409" y="3713"/>
                  <a:pt x="9578" y="3713"/>
                </a:cubicBezTo>
                <a:cubicBezTo>
                  <a:pt x="9747" y="3713"/>
                  <a:pt x="9885" y="3869"/>
                  <a:pt x="9885" y="4060"/>
                </a:cubicBezTo>
                <a:cubicBezTo>
                  <a:pt x="9885" y="4251"/>
                  <a:pt x="9747" y="4407"/>
                  <a:pt x="9578" y="4407"/>
                </a:cubicBezTo>
                <a:cubicBezTo>
                  <a:pt x="9409" y="4407"/>
                  <a:pt x="9270" y="4251"/>
                  <a:pt x="9270" y="4060"/>
                </a:cubicBezTo>
                <a:close/>
                <a:moveTo>
                  <a:pt x="18418" y="18078"/>
                </a:moveTo>
                <a:cubicBezTo>
                  <a:pt x="18418" y="17662"/>
                  <a:pt x="18710" y="17332"/>
                  <a:pt x="19079" y="17332"/>
                </a:cubicBezTo>
                <a:cubicBezTo>
                  <a:pt x="19448" y="17332"/>
                  <a:pt x="19755" y="17662"/>
                  <a:pt x="19755" y="18078"/>
                </a:cubicBezTo>
                <a:cubicBezTo>
                  <a:pt x="19755" y="18494"/>
                  <a:pt x="19448" y="18841"/>
                  <a:pt x="19079" y="18841"/>
                </a:cubicBezTo>
                <a:cubicBezTo>
                  <a:pt x="18710" y="18841"/>
                  <a:pt x="18418" y="18494"/>
                  <a:pt x="18418" y="18078"/>
                </a:cubicBez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77" y="20785"/>
                </a:moveTo>
                <a:lnTo>
                  <a:pt x="723" y="20785"/>
                </a:lnTo>
                <a:lnTo>
                  <a:pt x="723" y="15372"/>
                </a:lnTo>
                <a:lnTo>
                  <a:pt x="20877" y="15372"/>
                </a:lnTo>
                <a:lnTo>
                  <a:pt x="20877" y="20785"/>
                </a:lnTo>
                <a:close/>
                <a:moveTo>
                  <a:pt x="17557" y="18494"/>
                </a:moveTo>
                <a:lnTo>
                  <a:pt x="13867" y="18494"/>
                </a:lnTo>
                <a:lnTo>
                  <a:pt x="13867" y="17679"/>
                </a:lnTo>
                <a:lnTo>
                  <a:pt x="17557" y="17679"/>
                </a:lnTo>
                <a:lnTo>
                  <a:pt x="17557" y="18494"/>
                </a:lnTo>
                <a:close/>
                <a:moveTo>
                  <a:pt x="13006" y="16638"/>
                </a:moveTo>
                <a:lnTo>
                  <a:pt x="1845" y="16638"/>
                </a:lnTo>
                <a:lnTo>
                  <a:pt x="1845" y="19535"/>
                </a:lnTo>
                <a:lnTo>
                  <a:pt x="13006" y="19535"/>
                </a:lnTo>
                <a:lnTo>
                  <a:pt x="13006" y="16638"/>
                </a:lnTo>
                <a:close/>
                <a:moveTo>
                  <a:pt x="2567" y="18703"/>
                </a:moveTo>
                <a:lnTo>
                  <a:pt x="2567" y="17453"/>
                </a:lnTo>
                <a:lnTo>
                  <a:pt x="7057" y="17453"/>
                </a:lnTo>
                <a:lnTo>
                  <a:pt x="7057" y="18703"/>
                </a:lnTo>
                <a:lnTo>
                  <a:pt x="2567" y="18703"/>
                </a:lnTo>
                <a:close/>
                <a:moveTo>
                  <a:pt x="12284" y="18703"/>
                </a:moveTo>
                <a:lnTo>
                  <a:pt x="7779" y="18703"/>
                </a:lnTo>
                <a:lnTo>
                  <a:pt x="7779" y="17453"/>
                </a:lnTo>
                <a:lnTo>
                  <a:pt x="12284" y="17453"/>
                </a:lnTo>
                <a:lnTo>
                  <a:pt x="12284"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7" name="Shape"/>
          <p:cNvSpPr/>
          <p:nvPr/>
        </p:nvSpPr>
        <p:spPr>
          <a:xfrm>
            <a:off x="17835430" y="5120590"/>
            <a:ext cx="1224123" cy="1085877"/>
          </a:xfrm>
          <a:custGeom>
            <a:avLst/>
            <a:gdLst/>
            <a:ahLst/>
            <a:cxnLst>
              <a:cxn ang="0">
                <a:pos x="wd2" y="hd2"/>
              </a:cxn>
              <a:cxn ang="5400000">
                <a:pos x="wd2" y="hd2"/>
              </a:cxn>
              <a:cxn ang="10800000">
                <a:pos x="wd2" y="hd2"/>
              </a:cxn>
              <a:cxn ang="16200000">
                <a:pos x="wd2" y="hd2"/>
              </a:cxn>
            </a:cxnLst>
            <a:rect l="0" t="0" r="r" b="b"/>
            <a:pathLst>
              <a:path w="21600" h="21600" extrusionOk="0">
                <a:moveTo>
                  <a:pt x="13923" y="6593"/>
                </a:moveTo>
                <a:lnTo>
                  <a:pt x="13923" y="4962"/>
                </a:lnTo>
                <a:lnTo>
                  <a:pt x="11431" y="2082"/>
                </a:lnTo>
                <a:lnTo>
                  <a:pt x="7677" y="2082"/>
                </a:lnTo>
                <a:lnTo>
                  <a:pt x="7677" y="5552"/>
                </a:lnTo>
                <a:lnTo>
                  <a:pt x="6138" y="5552"/>
                </a:lnTo>
                <a:lnTo>
                  <a:pt x="6138" y="13290"/>
                </a:lnTo>
                <a:lnTo>
                  <a:pt x="15462" y="13290"/>
                </a:lnTo>
                <a:lnTo>
                  <a:pt x="15462" y="6593"/>
                </a:lnTo>
                <a:lnTo>
                  <a:pt x="13923" y="6593"/>
                </a:lnTo>
                <a:close/>
                <a:moveTo>
                  <a:pt x="11462" y="3296"/>
                </a:moveTo>
                <a:lnTo>
                  <a:pt x="12815" y="4858"/>
                </a:lnTo>
                <a:lnTo>
                  <a:pt x="11462" y="4858"/>
                </a:lnTo>
                <a:lnTo>
                  <a:pt x="11462" y="3296"/>
                </a:lnTo>
                <a:close/>
                <a:moveTo>
                  <a:pt x="8400" y="2897"/>
                </a:moveTo>
                <a:lnTo>
                  <a:pt x="10738" y="2897"/>
                </a:lnTo>
                <a:lnTo>
                  <a:pt x="10738" y="5673"/>
                </a:lnTo>
                <a:lnTo>
                  <a:pt x="13200" y="5673"/>
                </a:lnTo>
                <a:lnTo>
                  <a:pt x="13200" y="6593"/>
                </a:lnTo>
                <a:lnTo>
                  <a:pt x="9938" y="6593"/>
                </a:lnTo>
                <a:lnTo>
                  <a:pt x="9938" y="5552"/>
                </a:lnTo>
                <a:lnTo>
                  <a:pt x="8400" y="5552"/>
                </a:lnTo>
                <a:lnTo>
                  <a:pt x="8400" y="2897"/>
                </a:lnTo>
                <a:close/>
                <a:moveTo>
                  <a:pt x="6862" y="12474"/>
                </a:moveTo>
                <a:lnTo>
                  <a:pt x="6862" y="6367"/>
                </a:lnTo>
                <a:lnTo>
                  <a:pt x="9200" y="6367"/>
                </a:lnTo>
                <a:lnTo>
                  <a:pt x="9200" y="7408"/>
                </a:lnTo>
                <a:lnTo>
                  <a:pt x="14738" y="7408"/>
                </a:lnTo>
                <a:lnTo>
                  <a:pt x="14738" y="12474"/>
                </a:lnTo>
                <a:lnTo>
                  <a:pt x="6862" y="12474"/>
                </a:lnTo>
                <a:close/>
                <a:moveTo>
                  <a:pt x="1831" y="16638"/>
                </a:moveTo>
                <a:lnTo>
                  <a:pt x="1831" y="19535"/>
                </a:lnTo>
                <a:lnTo>
                  <a:pt x="13000" y="19535"/>
                </a:lnTo>
                <a:lnTo>
                  <a:pt x="13000" y="16638"/>
                </a:lnTo>
                <a:lnTo>
                  <a:pt x="1831" y="16638"/>
                </a:lnTo>
                <a:close/>
                <a:moveTo>
                  <a:pt x="7062" y="18703"/>
                </a:moveTo>
                <a:lnTo>
                  <a:pt x="2554" y="18703"/>
                </a:lnTo>
                <a:lnTo>
                  <a:pt x="2554" y="17453"/>
                </a:lnTo>
                <a:lnTo>
                  <a:pt x="7062" y="17453"/>
                </a:lnTo>
                <a:lnTo>
                  <a:pt x="7062" y="18703"/>
                </a:lnTo>
                <a:close/>
                <a:moveTo>
                  <a:pt x="12277" y="18703"/>
                </a:moveTo>
                <a:lnTo>
                  <a:pt x="7785" y="18703"/>
                </a:lnTo>
                <a:lnTo>
                  <a:pt x="7785" y="17453"/>
                </a:lnTo>
                <a:lnTo>
                  <a:pt x="12277" y="17453"/>
                </a:lnTo>
                <a:lnTo>
                  <a:pt x="12277" y="18703"/>
                </a:lnTo>
                <a:close/>
                <a:moveTo>
                  <a:pt x="18415" y="18078"/>
                </a:moveTo>
                <a:cubicBezTo>
                  <a:pt x="18415" y="17662"/>
                  <a:pt x="18723" y="17332"/>
                  <a:pt x="19092" y="17332"/>
                </a:cubicBezTo>
                <a:cubicBezTo>
                  <a:pt x="19462" y="17332"/>
                  <a:pt x="19754" y="17662"/>
                  <a:pt x="19754" y="18078"/>
                </a:cubicBezTo>
                <a:cubicBezTo>
                  <a:pt x="19754" y="18494"/>
                  <a:pt x="19462" y="18841"/>
                  <a:pt x="19092" y="18841"/>
                </a:cubicBezTo>
                <a:cubicBezTo>
                  <a:pt x="18723" y="18841"/>
                  <a:pt x="18415" y="18494"/>
                  <a:pt x="18415" y="18078"/>
                </a:cubicBez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00" y="833"/>
                </a:moveTo>
                <a:lnTo>
                  <a:pt x="17185" y="833"/>
                </a:lnTo>
                <a:lnTo>
                  <a:pt x="17185" y="14556"/>
                </a:lnTo>
                <a:lnTo>
                  <a:pt x="4400" y="14556"/>
                </a:lnTo>
                <a:lnTo>
                  <a:pt x="4400" y="833"/>
                </a:lnTo>
                <a:close/>
                <a:moveTo>
                  <a:pt x="20877" y="20785"/>
                </a:moveTo>
                <a:lnTo>
                  <a:pt x="723" y="20785"/>
                </a:lnTo>
                <a:lnTo>
                  <a:pt x="723" y="15372"/>
                </a:lnTo>
                <a:lnTo>
                  <a:pt x="20877" y="15372"/>
                </a:lnTo>
                <a:lnTo>
                  <a:pt x="20877" y="20785"/>
                </a:lnTo>
                <a:close/>
                <a:moveTo>
                  <a:pt x="17554" y="18494"/>
                </a:moveTo>
                <a:lnTo>
                  <a:pt x="13862" y="18494"/>
                </a:lnTo>
                <a:lnTo>
                  <a:pt x="13862" y="17679"/>
                </a:lnTo>
                <a:lnTo>
                  <a:pt x="17554" y="17679"/>
                </a:lnTo>
                <a:lnTo>
                  <a:pt x="17554" y="1849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8" name="Shape"/>
          <p:cNvSpPr/>
          <p:nvPr/>
        </p:nvSpPr>
        <p:spPr>
          <a:xfrm>
            <a:off x="19659473" y="5120590"/>
            <a:ext cx="1224123" cy="1085877"/>
          </a:xfrm>
          <a:custGeom>
            <a:avLst/>
            <a:gdLst/>
            <a:ahLst/>
            <a:cxnLst>
              <a:cxn ang="0">
                <a:pos x="wd2" y="hd2"/>
              </a:cxn>
              <a:cxn ang="5400000">
                <a:pos x="wd2" y="hd2"/>
              </a:cxn>
              <a:cxn ang="10800000">
                <a:pos x="wd2" y="hd2"/>
              </a:cxn>
              <a:cxn ang="16200000">
                <a:pos x="wd2" y="hd2"/>
              </a:cxn>
            </a:cxnLst>
            <a:rect l="0" t="0" r="r" b="b"/>
            <a:pathLst>
              <a:path w="21600" h="21600" extrusionOk="0">
                <a:moveTo>
                  <a:pt x="16019" y="5187"/>
                </a:moveTo>
                <a:lnTo>
                  <a:pt x="13852" y="5187"/>
                </a:lnTo>
                <a:lnTo>
                  <a:pt x="12407" y="7061"/>
                </a:lnTo>
                <a:lnTo>
                  <a:pt x="11284" y="5587"/>
                </a:lnTo>
                <a:lnTo>
                  <a:pt x="12545" y="3938"/>
                </a:lnTo>
                <a:lnTo>
                  <a:pt x="14374" y="3938"/>
                </a:lnTo>
                <a:lnTo>
                  <a:pt x="14374" y="3123"/>
                </a:lnTo>
                <a:lnTo>
                  <a:pt x="12207" y="3123"/>
                </a:lnTo>
                <a:lnTo>
                  <a:pt x="10792" y="4962"/>
                </a:lnTo>
                <a:lnTo>
                  <a:pt x="9378" y="3123"/>
                </a:lnTo>
                <a:lnTo>
                  <a:pt x="7226" y="3123"/>
                </a:lnTo>
                <a:lnTo>
                  <a:pt x="7226" y="3938"/>
                </a:lnTo>
                <a:lnTo>
                  <a:pt x="9055" y="3938"/>
                </a:lnTo>
                <a:lnTo>
                  <a:pt x="10316" y="5587"/>
                </a:lnTo>
                <a:lnTo>
                  <a:pt x="9193" y="7061"/>
                </a:lnTo>
                <a:lnTo>
                  <a:pt x="7748" y="5187"/>
                </a:lnTo>
                <a:lnTo>
                  <a:pt x="5581" y="5187"/>
                </a:lnTo>
                <a:lnTo>
                  <a:pt x="5581" y="6003"/>
                </a:lnTo>
                <a:lnTo>
                  <a:pt x="7410" y="6003"/>
                </a:lnTo>
                <a:lnTo>
                  <a:pt x="8701" y="7686"/>
                </a:lnTo>
                <a:lnTo>
                  <a:pt x="7410" y="9369"/>
                </a:lnTo>
                <a:lnTo>
                  <a:pt x="5581" y="9369"/>
                </a:lnTo>
                <a:lnTo>
                  <a:pt x="5581" y="10201"/>
                </a:lnTo>
                <a:lnTo>
                  <a:pt x="7748" y="10201"/>
                </a:lnTo>
                <a:lnTo>
                  <a:pt x="9193" y="8310"/>
                </a:lnTo>
                <a:lnTo>
                  <a:pt x="10316" y="9785"/>
                </a:lnTo>
                <a:lnTo>
                  <a:pt x="9055" y="11433"/>
                </a:lnTo>
                <a:lnTo>
                  <a:pt x="7226" y="11433"/>
                </a:lnTo>
                <a:lnTo>
                  <a:pt x="7226" y="12249"/>
                </a:lnTo>
                <a:lnTo>
                  <a:pt x="9378" y="12249"/>
                </a:lnTo>
                <a:lnTo>
                  <a:pt x="10792" y="10410"/>
                </a:lnTo>
                <a:lnTo>
                  <a:pt x="12207" y="12249"/>
                </a:lnTo>
                <a:lnTo>
                  <a:pt x="14374" y="12249"/>
                </a:lnTo>
                <a:lnTo>
                  <a:pt x="14374" y="11433"/>
                </a:lnTo>
                <a:lnTo>
                  <a:pt x="12545" y="11433"/>
                </a:lnTo>
                <a:lnTo>
                  <a:pt x="11284" y="9785"/>
                </a:lnTo>
                <a:lnTo>
                  <a:pt x="12407" y="8310"/>
                </a:lnTo>
                <a:lnTo>
                  <a:pt x="13852" y="10201"/>
                </a:lnTo>
                <a:lnTo>
                  <a:pt x="16019" y="10201"/>
                </a:lnTo>
                <a:lnTo>
                  <a:pt x="16019" y="9369"/>
                </a:lnTo>
                <a:lnTo>
                  <a:pt x="14175" y="9369"/>
                </a:lnTo>
                <a:lnTo>
                  <a:pt x="12883" y="7686"/>
                </a:lnTo>
                <a:lnTo>
                  <a:pt x="14175" y="6003"/>
                </a:lnTo>
                <a:lnTo>
                  <a:pt x="16019" y="6003"/>
                </a:lnTo>
                <a:lnTo>
                  <a:pt x="16019" y="5187"/>
                </a:lnTo>
                <a:close/>
                <a:moveTo>
                  <a:pt x="10792" y="9160"/>
                </a:moveTo>
                <a:lnTo>
                  <a:pt x="9670" y="7686"/>
                </a:lnTo>
                <a:lnTo>
                  <a:pt x="10792" y="6211"/>
                </a:lnTo>
                <a:lnTo>
                  <a:pt x="11930" y="7686"/>
                </a:lnTo>
                <a:lnTo>
                  <a:pt x="10792" y="9160"/>
                </a:ln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62" y="20785"/>
                </a:moveTo>
                <a:lnTo>
                  <a:pt x="723" y="20785"/>
                </a:lnTo>
                <a:lnTo>
                  <a:pt x="723" y="15372"/>
                </a:lnTo>
                <a:lnTo>
                  <a:pt x="20862" y="15372"/>
                </a:lnTo>
                <a:lnTo>
                  <a:pt x="20862" y="20785"/>
                </a:lnTo>
                <a:close/>
                <a:moveTo>
                  <a:pt x="1845" y="16638"/>
                </a:moveTo>
                <a:lnTo>
                  <a:pt x="1845" y="19535"/>
                </a:lnTo>
                <a:lnTo>
                  <a:pt x="13006" y="19535"/>
                </a:lnTo>
                <a:lnTo>
                  <a:pt x="13006" y="16638"/>
                </a:lnTo>
                <a:lnTo>
                  <a:pt x="1845" y="16638"/>
                </a:lnTo>
                <a:close/>
                <a:moveTo>
                  <a:pt x="7057" y="18703"/>
                </a:moveTo>
                <a:lnTo>
                  <a:pt x="2567" y="18703"/>
                </a:lnTo>
                <a:lnTo>
                  <a:pt x="2567" y="17453"/>
                </a:lnTo>
                <a:lnTo>
                  <a:pt x="7057" y="17453"/>
                </a:lnTo>
                <a:lnTo>
                  <a:pt x="7057" y="18703"/>
                </a:lnTo>
                <a:close/>
                <a:moveTo>
                  <a:pt x="12268" y="18703"/>
                </a:moveTo>
                <a:lnTo>
                  <a:pt x="7779" y="18703"/>
                </a:lnTo>
                <a:lnTo>
                  <a:pt x="7779" y="17453"/>
                </a:lnTo>
                <a:lnTo>
                  <a:pt x="12268" y="17453"/>
                </a:lnTo>
                <a:lnTo>
                  <a:pt x="12268" y="18703"/>
                </a:lnTo>
                <a:close/>
                <a:moveTo>
                  <a:pt x="17541" y="18494"/>
                </a:moveTo>
                <a:lnTo>
                  <a:pt x="13867" y="18494"/>
                </a:lnTo>
                <a:lnTo>
                  <a:pt x="13867" y="17679"/>
                </a:lnTo>
                <a:lnTo>
                  <a:pt x="17541" y="17679"/>
                </a:lnTo>
                <a:lnTo>
                  <a:pt x="17541" y="18494"/>
                </a:lnTo>
                <a:close/>
                <a:moveTo>
                  <a:pt x="18418" y="18078"/>
                </a:moveTo>
                <a:cubicBezTo>
                  <a:pt x="18418" y="17662"/>
                  <a:pt x="18710" y="17332"/>
                  <a:pt x="19079" y="17332"/>
                </a:cubicBezTo>
                <a:cubicBezTo>
                  <a:pt x="19448" y="17332"/>
                  <a:pt x="19755" y="17662"/>
                  <a:pt x="19755" y="18078"/>
                </a:cubicBezTo>
                <a:cubicBezTo>
                  <a:pt x="19755" y="18494"/>
                  <a:pt x="19448" y="18841"/>
                  <a:pt x="19079" y="18841"/>
                </a:cubicBezTo>
                <a:cubicBezTo>
                  <a:pt x="18710" y="18841"/>
                  <a:pt x="18418" y="18494"/>
                  <a:pt x="18418" y="1807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9" name="Shape"/>
          <p:cNvSpPr/>
          <p:nvPr/>
        </p:nvSpPr>
        <p:spPr>
          <a:xfrm>
            <a:off x="21479679" y="5120588"/>
            <a:ext cx="1224123" cy="1085877"/>
          </a:xfrm>
          <a:custGeom>
            <a:avLst/>
            <a:gdLst/>
            <a:ahLst/>
            <a:cxnLst>
              <a:cxn ang="0">
                <a:pos x="wd2" y="hd2"/>
              </a:cxn>
              <a:cxn ang="5400000">
                <a:pos x="wd2" y="hd2"/>
              </a:cxn>
              <a:cxn ang="10800000">
                <a:pos x="wd2" y="hd2"/>
              </a:cxn>
              <a:cxn ang="16200000">
                <a:pos x="wd2" y="hd2"/>
              </a:cxn>
            </a:cxnLst>
            <a:rect l="0" t="0" r="r" b="b"/>
            <a:pathLst>
              <a:path w="21600" h="21600" extrusionOk="0">
                <a:moveTo>
                  <a:pt x="7072" y="3470"/>
                </a:moveTo>
                <a:lnTo>
                  <a:pt x="7072" y="11902"/>
                </a:lnTo>
                <a:lnTo>
                  <a:pt x="14543" y="11902"/>
                </a:lnTo>
                <a:lnTo>
                  <a:pt x="14543" y="3470"/>
                </a:lnTo>
                <a:lnTo>
                  <a:pt x="7072" y="3470"/>
                </a:lnTo>
                <a:close/>
                <a:moveTo>
                  <a:pt x="13821" y="11086"/>
                </a:moveTo>
                <a:lnTo>
                  <a:pt x="7794" y="11086"/>
                </a:lnTo>
                <a:lnTo>
                  <a:pt x="7794" y="4285"/>
                </a:lnTo>
                <a:lnTo>
                  <a:pt x="13821" y="4285"/>
                </a:lnTo>
                <a:lnTo>
                  <a:pt x="13821" y="11086"/>
                </a:lnTo>
                <a:close/>
                <a:moveTo>
                  <a:pt x="13006" y="9768"/>
                </a:moveTo>
                <a:lnTo>
                  <a:pt x="12284" y="9768"/>
                </a:lnTo>
                <a:lnTo>
                  <a:pt x="12284" y="5604"/>
                </a:lnTo>
                <a:lnTo>
                  <a:pt x="13006" y="5604"/>
                </a:lnTo>
                <a:lnTo>
                  <a:pt x="13006" y="9768"/>
                </a:lnTo>
                <a:close/>
                <a:moveTo>
                  <a:pt x="11776" y="9768"/>
                </a:moveTo>
                <a:lnTo>
                  <a:pt x="11054" y="9768"/>
                </a:lnTo>
                <a:lnTo>
                  <a:pt x="11054" y="5604"/>
                </a:lnTo>
                <a:lnTo>
                  <a:pt x="11776" y="5604"/>
                </a:lnTo>
                <a:lnTo>
                  <a:pt x="11776" y="9768"/>
                </a:lnTo>
                <a:close/>
                <a:moveTo>
                  <a:pt x="10546" y="9768"/>
                </a:moveTo>
                <a:lnTo>
                  <a:pt x="9824" y="9768"/>
                </a:lnTo>
                <a:lnTo>
                  <a:pt x="9824" y="5604"/>
                </a:lnTo>
                <a:lnTo>
                  <a:pt x="10546" y="5604"/>
                </a:lnTo>
                <a:lnTo>
                  <a:pt x="10546" y="9768"/>
                </a:lnTo>
                <a:close/>
                <a:moveTo>
                  <a:pt x="9332" y="9768"/>
                </a:moveTo>
                <a:lnTo>
                  <a:pt x="8594" y="9768"/>
                </a:lnTo>
                <a:lnTo>
                  <a:pt x="8594" y="5604"/>
                </a:lnTo>
                <a:lnTo>
                  <a:pt x="9332" y="5604"/>
                </a:lnTo>
                <a:lnTo>
                  <a:pt x="9332" y="9768"/>
                </a:ln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77" y="20785"/>
                </a:moveTo>
                <a:lnTo>
                  <a:pt x="738" y="20785"/>
                </a:lnTo>
                <a:lnTo>
                  <a:pt x="738" y="15372"/>
                </a:lnTo>
                <a:lnTo>
                  <a:pt x="20877" y="15372"/>
                </a:lnTo>
                <a:lnTo>
                  <a:pt x="20877" y="20785"/>
                </a:lnTo>
                <a:close/>
                <a:moveTo>
                  <a:pt x="17557" y="18494"/>
                </a:moveTo>
                <a:lnTo>
                  <a:pt x="13867" y="18494"/>
                </a:lnTo>
                <a:lnTo>
                  <a:pt x="13867" y="17679"/>
                </a:lnTo>
                <a:lnTo>
                  <a:pt x="17557" y="17679"/>
                </a:lnTo>
                <a:lnTo>
                  <a:pt x="17557" y="18494"/>
                </a:lnTo>
                <a:close/>
                <a:moveTo>
                  <a:pt x="18418" y="18078"/>
                </a:moveTo>
                <a:cubicBezTo>
                  <a:pt x="18418" y="17662"/>
                  <a:pt x="18725" y="17332"/>
                  <a:pt x="19094" y="17332"/>
                </a:cubicBezTo>
                <a:cubicBezTo>
                  <a:pt x="19463" y="17332"/>
                  <a:pt x="19755" y="17662"/>
                  <a:pt x="19755" y="18078"/>
                </a:cubicBezTo>
                <a:cubicBezTo>
                  <a:pt x="19755" y="18494"/>
                  <a:pt x="19463" y="18841"/>
                  <a:pt x="19094" y="18841"/>
                </a:cubicBezTo>
                <a:cubicBezTo>
                  <a:pt x="18725" y="18841"/>
                  <a:pt x="18418" y="18494"/>
                  <a:pt x="18418" y="18078"/>
                </a:cubicBezTo>
                <a:close/>
                <a:moveTo>
                  <a:pt x="13006" y="16638"/>
                </a:moveTo>
                <a:lnTo>
                  <a:pt x="1845" y="16638"/>
                </a:lnTo>
                <a:lnTo>
                  <a:pt x="1845" y="19535"/>
                </a:lnTo>
                <a:lnTo>
                  <a:pt x="13006" y="19535"/>
                </a:lnTo>
                <a:lnTo>
                  <a:pt x="13006" y="16638"/>
                </a:lnTo>
                <a:close/>
                <a:moveTo>
                  <a:pt x="7072" y="18703"/>
                </a:moveTo>
                <a:lnTo>
                  <a:pt x="2567" y="18703"/>
                </a:lnTo>
                <a:lnTo>
                  <a:pt x="2567" y="17453"/>
                </a:lnTo>
                <a:lnTo>
                  <a:pt x="7072" y="17453"/>
                </a:lnTo>
                <a:lnTo>
                  <a:pt x="7072" y="18703"/>
                </a:lnTo>
                <a:close/>
                <a:moveTo>
                  <a:pt x="12284" y="18703"/>
                </a:moveTo>
                <a:lnTo>
                  <a:pt x="7794" y="18703"/>
                </a:lnTo>
                <a:lnTo>
                  <a:pt x="7794" y="17453"/>
                </a:lnTo>
                <a:lnTo>
                  <a:pt x="12284" y="17453"/>
                </a:lnTo>
                <a:lnTo>
                  <a:pt x="12284"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0" name="Shape"/>
          <p:cNvSpPr/>
          <p:nvPr/>
        </p:nvSpPr>
        <p:spPr>
          <a:xfrm>
            <a:off x="15914423" y="3242773"/>
            <a:ext cx="1224124" cy="1085876"/>
          </a:xfrm>
          <a:custGeom>
            <a:avLst/>
            <a:gdLst/>
            <a:ahLst/>
            <a:cxnLst>
              <a:cxn ang="0">
                <a:pos x="wd2" y="hd2"/>
              </a:cxn>
              <a:cxn ang="5400000">
                <a:pos x="wd2" y="hd2"/>
              </a:cxn>
              <a:cxn ang="10800000">
                <a:pos x="wd2" y="hd2"/>
              </a:cxn>
              <a:cxn ang="16200000">
                <a:pos x="wd2" y="hd2"/>
              </a:cxn>
            </a:cxnLst>
            <a:rect l="0" t="0" r="r" b="b"/>
            <a:pathLst>
              <a:path w="21600" h="21600" extrusionOk="0">
                <a:moveTo>
                  <a:pt x="10800" y="5968"/>
                </a:moveTo>
                <a:cubicBezTo>
                  <a:pt x="11123" y="5968"/>
                  <a:pt x="12708" y="5916"/>
                  <a:pt x="12708" y="5049"/>
                </a:cubicBezTo>
                <a:cubicBezTo>
                  <a:pt x="12708" y="4164"/>
                  <a:pt x="11123" y="4112"/>
                  <a:pt x="10800" y="4112"/>
                </a:cubicBezTo>
                <a:cubicBezTo>
                  <a:pt x="10492" y="4112"/>
                  <a:pt x="8908" y="4164"/>
                  <a:pt x="8908" y="5049"/>
                </a:cubicBezTo>
                <a:cubicBezTo>
                  <a:pt x="8908" y="5916"/>
                  <a:pt x="10492" y="5968"/>
                  <a:pt x="10800" y="5968"/>
                </a:cubicBezTo>
                <a:close/>
                <a:moveTo>
                  <a:pt x="10800" y="4927"/>
                </a:moveTo>
                <a:cubicBezTo>
                  <a:pt x="11185" y="4927"/>
                  <a:pt x="11492" y="4979"/>
                  <a:pt x="11708" y="5049"/>
                </a:cubicBezTo>
                <a:cubicBezTo>
                  <a:pt x="11492" y="5101"/>
                  <a:pt x="11185" y="5153"/>
                  <a:pt x="10800" y="5153"/>
                </a:cubicBezTo>
                <a:cubicBezTo>
                  <a:pt x="10415" y="5153"/>
                  <a:pt x="10108" y="5101"/>
                  <a:pt x="9892" y="5049"/>
                </a:cubicBezTo>
                <a:cubicBezTo>
                  <a:pt x="10108" y="4979"/>
                  <a:pt x="10415" y="4927"/>
                  <a:pt x="10800" y="4927"/>
                </a:cubicBezTo>
                <a:close/>
                <a:moveTo>
                  <a:pt x="14862" y="5951"/>
                </a:moveTo>
                <a:cubicBezTo>
                  <a:pt x="15046" y="5691"/>
                  <a:pt x="15154" y="5396"/>
                  <a:pt x="15154" y="5101"/>
                </a:cubicBezTo>
                <a:cubicBezTo>
                  <a:pt x="15154" y="3782"/>
                  <a:pt x="13292" y="2776"/>
                  <a:pt x="10800" y="2776"/>
                </a:cubicBezTo>
                <a:cubicBezTo>
                  <a:pt x="8323" y="2776"/>
                  <a:pt x="6446" y="3782"/>
                  <a:pt x="6446" y="5101"/>
                </a:cubicBezTo>
                <a:cubicBezTo>
                  <a:pt x="6446" y="5396"/>
                  <a:pt x="6554" y="5691"/>
                  <a:pt x="6738" y="5951"/>
                </a:cubicBezTo>
                <a:cubicBezTo>
                  <a:pt x="6508" y="6280"/>
                  <a:pt x="6446" y="6593"/>
                  <a:pt x="6446" y="6818"/>
                </a:cubicBezTo>
                <a:cubicBezTo>
                  <a:pt x="6446" y="7131"/>
                  <a:pt x="6554" y="7426"/>
                  <a:pt x="6738" y="7686"/>
                </a:cubicBezTo>
                <a:cubicBezTo>
                  <a:pt x="6508" y="8015"/>
                  <a:pt x="6446" y="8328"/>
                  <a:pt x="6446" y="8553"/>
                </a:cubicBezTo>
                <a:cubicBezTo>
                  <a:pt x="6446" y="8866"/>
                  <a:pt x="6554" y="9160"/>
                  <a:pt x="6738" y="9421"/>
                </a:cubicBezTo>
                <a:cubicBezTo>
                  <a:pt x="6508" y="9750"/>
                  <a:pt x="6446" y="10063"/>
                  <a:pt x="6446" y="10288"/>
                </a:cubicBezTo>
                <a:cubicBezTo>
                  <a:pt x="6446" y="11607"/>
                  <a:pt x="8323" y="12596"/>
                  <a:pt x="10800" y="12596"/>
                </a:cubicBezTo>
                <a:cubicBezTo>
                  <a:pt x="13292" y="12596"/>
                  <a:pt x="15154" y="11607"/>
                  <a:pt x="15154" y="10288"/>
                </a:cubicBezTo>
                <a:cubicBezTo>
                  <a:pt x="15154" y="10063"/>
                  <a:pt x="15092" y="9750"/>
                  <a:pt x="14862" y="9421"/>
                </a:cubicBezTo>
                <a:cubicBezTo>
                  <a:pt x="15046" y="9160"/>
                  <a:pt x="15154" y="8866"/>
                  <a:pt x="15154" y="8553"/>
                </a:cubicBezTo>
                <a:cubicBezTo>
                  <a:pt x="15154" y="8328"/>
                  <a:pt x="15092" y="8015"/>
                  <a:pt x="14862" y="7686"/>
                </a:cubicBezTo>
                <a:cubicBezTo>
                  <a:pt x="15046" y="7426"/>
                  <a:pt x="15154" y="7131"/>
                  <a:pt x="15154" y="6818"/>
                </a:cubicBezTo>
                <a:cubicBezTo>
                  <a:pt x="15154" y="6593"/>
                  <a:pt x="15092" y="6280"/>
                  <a:pt x="14862" y="5951"/>
                </a:cubicBezTo>
                <a:close/>
                <a:moveTo>
                  <a:pt x="14431" y="8553"/>
                </a:moveTo>
                <a:cubicBezTo>
                  <a:pt x="14431" y="9178"/>
                  <a:pt x="13046" y="10045"/>
                  <a:pt x="10800" y="10045"/>
                </a:cubicBezTo>
                <a:cubicBezTo>
                  <a:pt x="8554" y="10045"/>
                  <a:pt x="7169" y="9178"/>
                  <a:pt x="7169" y="8553"/>
                </a:cubicBezTo>
                <a:cubicBezTo>
                  <a:pt x="7169" y="8432"/>
                  <a:pt x="7231" y="8328"/>
                  <a:pt x="7292" y="8224"/>
                </a:cubicBezTo>
                <a:cubicBezTo>
                  <a:pt x="8077" y="8779"/>
                  <a:pt x="9323" y="9143"/>
                  <a:pt x="10800" y="9143"/>
                </a:cubicBezTo>
                <a:cubicBezTo>
                  <a:pt x="12277" y="9143"/>
                  <a:pt x="13538" y="8779"/>
                  <a:pt x="14308" y="8224"/>
                </a:cubicBezTo>
                <a:cubicBezTo>
                  <a:pt x="14385" y="8328"/>
                  <a:pt x="14431" y="8432"/>
                  <a:pt x="14431" y="8553"/>
                </a:cubicBezTo>
                <a:close/>
                <a:moveTo>
                  <a:pt x="10800" y="7408"/>
                </a:moveTo>
                <a:cubicBezTo>
                  <a:pt x="12277" y="7408"/>
                  <a:pt x="13538" y="7061"/>
                  <a:pt x="14308" y="6489"/>
                </a:cubicBezTo>
                <a:cubicBezTo>
                  <a:pt x="14385" y="6593"/>
                  <a:pt x="14431" y="6714"/>
                  <a:pt x="14431" y="6818"/>
                </a:cubicBezTo>
                <a:cubicBezTo>
                  <a:pt x="14431" y="7443"/>
                  <a:pt x="13046" y="8328"/>
                  <a:pt x="10800" y="8328"/>
                </a:cubicBezTo>
                <a:cubicBezTo>
                  <a:pt x="8554" y="8328"/>
                  <a:pt x="7169" y="7443"/>
                  <a:pt x="7169" y="6818"/>
                </a:cubicBezTo>
                <a:cubicBezTo>
                  <a:pt x="7169" y="6714"/>
                  <a:pt x="7231" y="6593"/>
                  <a:pt x="7292" y="6489"/>
                </a:cubicBezTo>
                <a:cubicBezTo>
                  <a:pt x="8077" y="7061"/>
                  <a:pt x="9323" y="7408"/>
                  <a:pt x="10800" y="7408"/>
                </a:cubicBezTo>
                <a:close/>
                <a:moveTo>
                  <a:pt x="10800" y="3591"/>
                </a:moveTo>
                <a:cubicBezTo>
                  <a:pt x="13046" y="3591"/>
                  <a:pt x="14431" y="4476"/>
                  <a:pt x="14431" y="5101"/>
                </a:cubicBezTo>
                <a:cubicBezTo>
                  <a:pt x="14431" y="5725"/>
                  <a:pt x="13046" y="6593"/>
                  <a:pt x="10800" y="6593"/>
                </a:cubicBezTo>
                <a:cubicBezTo>
                  <a:pt x="8554" y="6593"/>
                  <a:pt x="7169" y="5725"/>
                  <a:pt x="7169" y="5101"/>
                </a:cubicBezTo>
                <a:cubicBezTo>
                  <a:pt x="7169" y="4476"/>
                  <a:pt x="8554" y="3591"/>
                  <a:pt x="10800" y="3591"/>
                </a:cubicBezTo>
                <a:close/>
                <a:moveTo>
                  <a:pt x="10800" y="11780"/>
                </a:moveTo>
                <a:cubicBezTo>
                  <a:pt x="8554" y="11780"/>
                  <a:pt x="7169" y="10913"/>
                  <a:pt x="7169" y="10288"/>
                </a:cubicBezTo>
                <a:cubicBezTo>
                  <a:pt x="7169" y="10167"/>
                  <a:pt x="7231" y="10063"/>
                  <a:pt x="7292" y="9959"/>
                </a:cubicBezTo>
                <a:cubicBezTo>
                  <a:pt x="8077" y="10514"/>
                  <a:pt x="9323" y="10878"/>
                  <a:pt x="10800" y="10878"/>
                </a:cubicBezTo>
                <a:cubicBezTo>
                  <a:pt x="12277" y="10878"/>
                  <a:pt x="13538" y="10514"/>
                  <a:pt x="14308" y="9959"/>
                </a:cubicBezTo>
                <a:cubicBezTo>
                  <a:pt x="14385" y="10063"/>
                  <a:pt x="14431" y="10167"/>
                  <a:pt x="14431" y="10288"/>
                </a:cubicBezTo>
                <a:cubicBezTo>
                  <a:pt x="14431" y="10913"/>
                  <a:pt x="13046" y="11780"/>
                  <a:pt x="10800" y="11780"/>
                </a:cubicBezTo>
                <a:close/>
                <a:moveTo>
                  <a:pt x="18431" y="18078"/>
                </a:moveTo>
                <a:cubicBezTo>
                  <a:pt x="18431" y="17662"/>
                  <a:pt x="18723" y="17332"/>
                  <a:pt x="19092" y="17332"/>
                </a:cubicBezTo>
                <a:cubicBezTo>
                  <a:pt x="19462" y="17332"/>
                  <a:pt x="19769" y="17662"/>
                  <a:pt x="19769" y="18078"/>
                </a:cubicBezTo>
                <a:cubicBezTo>
                  <a:pt x="19769" y="18494"/>
                  <a:pt x="19462" y="18841"/>
                  <a:pt x="19092" y="18841"/>
                </a:cubicBezTo>
                <a:cubicBezTo>
                  <a:pt x="18723" y="18841"/>
                  <a:pt x="18431" y="18494"/>
                  <a:pt x="18431" y="18078"/>
                </a:cubicBez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15" y="833"/>
                </a:moveTo>
                <a:lnTo>
                  <a:pt x="17200" y="833"/>
                </a:lnTo>
                <a:lnTo>
                  <a:pt x="17200" y="14556"/>
                </a:lnTo>
                <a:lnTo>
                  <a:pt x="4415" y="14556"/>
                </a:lnTo>
                <a:lnTo>
                  <a:pt x="4415" y="833"/>
                </a:lnTo>
                <a:close/>
                <a:moveTo>
                  <a:pt x="20877" y="20785"/>
                </a:moveTo>
                <a:lnTo>
                  <a:pt x="723" y="20785"/>
                </a:lnTo>
                <a:lnTo>
                  <a:pt x="723" y="15372"/>
                </a:lnTo>
                <a:lnTo>
                  <a:pt x="20877" y="15372"/>
                </a:lnTo>
                <a:lnTo>
                  <a:pt x="20877" y="20785"/>
                </a:lnTo>
                <a:close/>
                <a:moveTo>
                  <a:pt x="17554" y="18494"/>
                </a:moveTo>
                <a:lnTo>
                  <a:pt x="13877" y="18494"/>
                </a:lnTo>
                <a:lnTo>
                  <a:pt x="13877" y="17679"/>
                </a:lnTo>
                <a:lnTo>
                  <a:pt x="17554" y="17679"/>
                </a:lnTo>
                <a:lnTo>
                  <a:pt x="17554" y="18494"/>
                </a:lnTo>
                <a:close/>
                <a:moveTo>
                  <a:pt x="13015" y="16638"/>
                </a:moveTo>
                <a:lnTo>
                  <a:pt x="1846" y="16638"/>
                </a:lnTo>
                <a:lnTo>
                  <a:pt x="1846" y="19535"/>
                </a:lnTo>
                <a:lnTo>
                  <a:pt x="13015" y="19535"/>
                </a:lnTo>
                <a:lnTo>
                  <a:pt x="13015" y="16638"/>
                </a:lnTo>
                <a:close/>
                <a:moveTo>
                  <a:pt x="7062" y="18703"/>
                </a:moveTo>
                <a:lnTo>
                  <a:pt x="2569" y="18703"/>
                </a:lnTo>
                <a:lnTo>
                  <a:pt x="2569" y="17453"/>
                </a:lnTo>
                <a:lnTo>
                  <a:pt x="7062" y="17453"/>
                </a:lnTo>
                <a:lnTo>
                  <a:pt x="7062" y="18703"/>
                </a:lnTo>
                <a:close/>
                <a:moveTo>
                  <a:pt x="12277" y="18703"/>
                </a:moveTo>
                <a:lnTo>
                  <a:pt x="7785" y="18703"/>
                </a:lnTo>
                <a:lnTo>
                  <a:pt x="7785" y="17453"/>
                </a:lnTo>
                <a:lnTo>
                  <a:pt x="12277" y="17453"/>
                </a:lnTo>
                <a:lnTo>
                  <a:pt x="12277"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1" name="Shape"/>
          <p:cNvSpPr/>
          <p:nvPr/>
        </p:nvSpPr>
        <p:spPr>
          <a:xfrm>
            <a:off x="17835427" y="3242773"/>
            <a:ext cx="1224124" cy="1085876"/>
          </a:xfrm>
          <a:custGeom>
            <a:avLst/>
            <a:gdLst/>
            <a:ahLst/>
            <a:cxnLst>
              <a:cxn ang="0">
                <a:pos x="wd2" y="hd2"/>
              </a:cxn>
              <a:cxn ang="5400000">
                <a:pos x="wd2" y="hd2"/>
              </a:cxn>
              <a:cxn ang="10800000">
                <a:pos x="wd2" y="hd2"/>
              </a:cxn>
              <a:cxn ang="16200000">
                <a:pos x="wd2" y="hd2"/>
              </a:cxn>
            </a:cxnLst>
            <a:rect l="0" t="0" r="r" b="b"/>
            <a:pathLst>
              <a:path w="21600" h="21600" extrusionOk="0">
                <a:moveTo>
                  <a:pt x="14436" y="11555"/>
                </a:moveTo>
                <a:lnTo>
                  <a:pt x="12191" y="9022"/>
                </a:lnTo>
                <a:cubicBezTo>
                  <a:pt x="12514" y="8553"/>
                  <a:pt x="12699" y="7981"/>
                  <a:pt x="12699" y="7339"/>
                </a:cubicBezTo>
                <a:cubicBezTo>
                  <a:pt x="12699" y="5777"/>
                  <a:pt x="11576" y="4511"/>
                  <a:pt x="10193" y="4511"/>
                </a:cubicBezTo>
                <a:cubicBezTo>
                  <a:pt x="8809" y="4511"/>
                  <a:pt x="7671" y="5777"/>
                  <a:pt x="7671" y="7339"/>
                </a:cubicBezTo>
                <a:cubicBezTo>
                  <a:pt x="7671" y="8900"/>
                  <a:pt x="8809" y="10184"/>
                  <a:pt x="10193" y="10184"/>
                </a:cubicBezTo>
                <a:cubicBezTo>
                  <a:pt x="10746" y="10184"/>
                  <a:pt x="11269" y="9959"/>
                  <a:pt x="11684" y="9612"/>
                </a:cubicBezTo>
                <a:lnTo>
                  <a:pt x="13929" y="12127"/>
                </a:lnTo>
                <a:lnTo>
                  <a:pt x="14436" y="11555"/>
                </a:lnTo>
                <a:close/>
                <a:moveTo>
                  <a:pt x="8409" y="7339"/>
                </a:moveTo>
                <a:cubicBezTo>
                  <a:pt x="8409" y="6228"/>
                  <a:pt x="9209" y="5326"/>
                  <a:pt x="10193" y="5326"/>
                </a:cubicBezTo>
                <a:cubicBezTo>
                  <a:pt x="11177" y="5326"/>
                  <a:pt x="11976" y="6228"/>
                  <a:pt x="11976" y="7339"/>
                </a:cubicBezTo>
                <a:cubicBezTo>
                  <a:pt x="11976" y="8449"/>
                  <a:pt x="11177" y="9351"/>
                  <a:pt x="10193" y="9351"/>
                </a:cubicBezTo>
                <a:cubicBezTo>
                  <a:pt x="9209" y="9351"/>
                  <a:pt x="8409" y="8449"/>
                  <a:pt x="8409" y="7339"/>
                </a:cubicBezTo>
                <a:close/>
                <a:moveTo>
                  <a:pt x="13006" y="16638"/>
                </a:moveTo>
                <a:lnTo>
                  <a:pt x="1845" y="16638"/>
                </a:lnTo>
                <a:lnTo>
                  <a:pt x="1845" y="19535"/>
                </a:lnTo>
                <a:lnTo>
                  <a:pt x="13006" y="19535"/>
                </a:lnTo>
                <a:lnTo>
                  <a:pt x="13006" y="16638"/>
                </a:lnTo>
                <a:close/>
                <a:moveTo>
                  <a:pt x="7057" y="18703"/>
                </a:moveTo>
                <a:lnTo>
                  <a:pt x="2567" y="18703"/>
                </a:lnTo>
                <a:lnTo>
                  <a:pt x="2567" y="17453"/>
                </a:lnTo>
                <a:lnTo>
                  <a:pt x="7057" y="17453"/>
                </a:lnTo>
                <a:lnTo>
                  <a:pt x="7057" y="18703"/>
                </a:lnTo>
                <a:close/>
                <a:moveTo>
                  <a:pt x="12284" y="18703"/>
                </a:moveTo>
                <a:lnTo>
                  <a:pt x="7794" y="18703"/>
                </a:lnTo>
                <a:lnTo>
                  <a:pt x="7794" y="17453"/>
                </a:lnTo>
                <a:lnTo>
                  <a:pt x="12284" y="17453"/>
                </a:lnTo>
                <a:lnTo>
                  <a:pt x="12284" y="18703"/>
                </a:lnTo>
                <a:close/>
                <a:moveTo>
                  <a:pt x="17557" y="18494"/>
                </a:moveTo>
                <a:lnTo>
                  <a:pt x="13867" y="18494"/>
                </a:lnTo>
                <a:lnTo>
                  <a:pt x="13867" y="17679"/>
                </a:lnTo>
                <a:lnTo>
                  <a:pt x="17557" y="17679"/>
                </a:lnTo>
                <a:lnTo>
                  <a:pt x="17557" y="18494"/>
                </a:lnTo>
                <a:close/>
                <a:moveTo>
                  <a:pt x="18418" y="18078"/>
                </a:moveTo>
                <a:cubicBezTo>
                  <a:pt x="18418" y="17662"/>
                  <a:pt x="18725" y="17332"/>
                  <a:pt x="19094" y="17332"/>
                </a:cubicBezTo>
                <a:cubicBezTo>
                  <a:pt x="19463" y="17332"/>
                  <a:pt x="19755" y="17662"/>
                  <a:pt x="19755" y="18078"/>
                </a:cubicBezTo>
                <a:cubicBezTo>
                  <a:pt x="19755" y="18494"/>
                  <a:pt x="19463" y="18841"/>
                  <a:pt x="19094" y="18841"/>
                </a:cubicBezTo>
                <a:cubicBezTo>
                  <a:pt x="18725" y="18841"/>
                  <a:pt x="18418" y="18494"/>
                  <a:pt x="18418" y="18078"/>
                </a:cubicBez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77" y="20785"/>
                </a:moveTo>
                <a:lnTo>
                  <a:pt x="723" y="20785"/>
                </a:lnTo>
                <a:lnTo>
                  <a:pt x="723" y="15372"/>
                </a:lnTo>
                <a:lnTo>
                  <a:pt x="20877" y="15372"/>
                </a:lnTo>
                <a:lnTo>
                  <a:pt x="20877" y="2078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2" name="Shape"/>
          <p:cNvSpPr/>
          <p:nvPr/>
        </p:nvSpPr>
        <p:spPr>
          <a:xfrm>
            <a:off x="19659475" y="3242773"/>
            <a:ext cx="1224121" cy="1085876"/>
          </a:xfrm>
          <a:custGeom>
            <a:avLst/>
            <a:gdLst/>
            <a:ahLst/>
            <a:cxnLst>
              <a:cxn ang="0">
                <a:pos x="wd2" y="hd2"/>
              </a:cxn>
              <a:cxn ang="5400000">
                <a:pos x="wd2" y="hd2"/>
              </a:cxn>
              <a:cxn ang="10800000">
                <a:pos x="wd2" y="hd2"/>
              </a:cxn>
              <a:cxn ang="16200000">
                <a:pos x="wd2" y="hd2"/>
              </a:cxn>
            </a:cxnLst>
            <a:rect l="0" t="0" r="r" b="b"/>
            <a:pathLst>
              <a:path w="21600" h="21600" extrusionOk="0">
                <a:moveTo>
                  <a:pt x="13108" y="6246"/>
                </a:moveTo>
                <a:cubicBezTo>
                  <a:pt x="12646" y="6246"/>
                  <a:pt x="12077" y="6176"/>
                  <a:pt x="11954" y="5847"/>
                </a:cubicBezTo>
                <a:cubicBezTo>
                  <a:pt x="11846" y="5569"/>
                  <a:pt x="12092" y="5187"/>
                  <a:pt x="12308" y="4927"/>
                </a:cubicBezTo>
                <a:cubicBezTo>
                  <a:pt x="12492" y="4702"/>
                  <a:pt x="12708" y="4337"/>
                  <a:pt x="12708" y="3852"/>
                </a:cubicBezTo>
                <a:cubicBezTo>
                  <a:pt x="12708" y="2759"/>
                  <a:pt x="11723" y="2082"/>
                  <a:pt x="10800" y="2082"/>
                </a:cubicBezTo>
                <a:cubicBezTo>
                  <a:pt x="9877" y="2082"/>
                  <a:pt x="8892" y="2759"/>
                  <a:pt x="8892" y="3852"/>
                </a:cubicBezTo>
                <a:cubicBezTo>
                  <a:pt x="8892" y="4337"/>
                  <a:pt x="9108" y="4702"/>
                  <a:pt x="9292" y="4927"/>
                </a:cubicBezTo>
                <a:cubicBezTo>
                  <a:pt x="9508" y="5187"/>
                  <a:pt x="9754" y="5569"/>
                  <a:pt x="9646" y="5847"/>
                </a:cubicBezTo>
                <a:cubicBezTo>
                  <a:pt x="9523" y="6176"/>
                  <a:pt x="8954" y="6246"/>
                  <a:pt x="8492" y="6246"/>
                </a:cubicBezTo>
                <a:lnTo>
                  <a:pt x="7062" y="6246"/>
                </a:lnTo>
                <a:lnTo>
                  <a:pt x="7062" y="13290"/>
                </a:lnTo>
                <a:lnTo>
                  <a:pt x="14538" y="13290"/>
                </a:lnTo>
                <a:lnTo>
                  <a:pt x="14538" y="6246"/>
                </a:lnTo>
                <a:lnTo>
                  <a:pt x="13108" y="6246"/>
                </a:lnTo>
                <a:close/>
                <a:moveTo>
                  <a:pt x="13815" y="12474"/>
                </a:moveTo>
                <a:lnTo>
                  <a:pt x="7785" y="12474"/>
                </a:lnTo>
                <a:lnTo>
                  <a:pt x="7785" y="7061"/>
                </a:lnTo>
                <a:lnTo>
                  <a:pt x="8492" y="7061"/>
                </a:lnTo>
                <a:cubicBezTo>
                  <a:pt x="8862" y="7061"/>
                  <a:pt x="9969" y="7061"/>
                  <a:pt x="10323" y="6176"/>
                </a:cubicBezTo>
                <a:cubicBezTo>
                  <a:pt x="10523" y="5621"/>
                  <a:pt x="10354" y="5014"/>
                  <a:pt x="9815" y="4355"/>
                </a:cubicBezTo>
                <a:cubicBezTo>
                  <a:pt x="9677" y="4199"/>
                  <a:pt x="9615" y="4025"/>
                  <a:pt x="9615" y="3852"/>
                </a:cubicBezTo>
                <a:cubicBezTo>
                  <a:pt x="9615" y="3279"/>
                  <a:pt x="10231" y="2897"/>
                  <a:pt x="10800" y="2897"/>
                </a:cubicBezTo>
                <a:cubicBezTo>
                  <a:pt x="11369" y="2897"/>
                  <a:pt x="11985" y="3279"/>
                  <a:pt x="11985" y="3852"/>
                </a:cubicBezTo>
                <a:cubicBezTo>
                  <a:pt x="11985" y="4077"/>
                  <a:pt x="11877" y="4251"/>
                  <a:pt x="11785" y="4355"/>
                </a:cubicBezTo>
                <a:cubicBezTo>
                  <a:pt x="11246" y="5014"/>
                  <a:pt x="11077" y="5621"/>
                  <a:pt x="11292" y="6176"/>
                </a:cubicBezTo>
                <a:cubicBezTo>
                  <a:pt x="11631" y="7061"/>
                  <a:pt x="12738" y="7061"/>
                  <a:pt x="13108" y="7061"/>
                </a:cubicBezTo>
                <a:lnTo>
                  <a:pt x="13815" y="7061"/>
                </a:lnTo>
                <a:lnTo>
                  <a:pt x="13815" y="12474"/>
                </a:lnTo>
                <a:close/>
                <a:moveTo>
                  <a:pt x="13000" y="16638"/>
                </a:moveTo>
                <a:lnTo>
                  <a:pt x="1846" y="16638"/>
                </a:lnTo>
                <a:lnTo>
                  <a:pt x="1846" y="19535"/>
                </a:lnTo>
                <a:lnTo>
                  <a:pt x="13000" y="19535"/>
                </a:lnTo>
                <a:lnTo>
                  <a:pt x="13000" y="16638"/>
                </a:lnTo>
                <a:close/>
                <a:moveTo>
                  <a:pt x="7062" y="18703"/>
                </a:moveTo>
                <a:lnTo>
                  <a:pt x="2569" y="18703"/>
                </a:lnTo>
                <a:lnTo>
                  <a:pt x="2569" y="17453"/>
                </a:lnTo>
                <a:lnTo>
                  <a:pt x="7062" y="17453"/>
                </a:lnTo>
                <a:lnTo>
                  <a:pt x="7062" y="18703"/>
                </a:lnTo>
                <a:close/>
                <a:moveTo>
                  <a:pt x="12277" y="18703"/>
                </a:moveTo>
                <a:lnTo>
                  <a:pt x="7785" y="18703"/>
                </a:lnTo>
                <a:lnTo>
                  <a:pt x="7785" y="17453"/>
                </a:lnTo>
                <a:lnTo>
                  <a:pt x="12277" y="17453"/>
                </a:lnTo>
                <a:lnTo>
                  <a:pt x="12277" y="18703"/>
                </a:lnTo>
                <a:close/>
                <a:moveTo>
                  <a:pt x="17554" y="18494"/>
                </a:moveTo>
                <a:lnTo>
                  <a:pt x="13877" y="18494"/>
                </a:lnTo>
                <a:lnTo>
                  <a:pt x="13877" y="17679"/>
                </a:lnTo>
                <a:lnTo>
                  <a:pt x="17554" y="17679"/>
                </a:lnTo>
                <a:lnTo>
                  <a:pt x="17554" y="18494"/>
                </a:lnTo>
                <a:close/>
                <a:moveTo>
                  <a:pt x="18431" y="18078"/>
                </a:moveTo>
                <a:cubicBezTo>
                  <a:pt x="18431" y="17662"/>
                  <a:pt x="18723" y="17332"/>
                  <a:pt x="19092" y="17332"/>
                </a:cubicBezTo>
                <a:cubicBezTo>
                  <a:pt x="19462" y="17332"/>
                  <a:pt x="19769" y="17662"/>
                  <a:pt x="19769" y="18078"/>
                </a:cubicBezTo>
                <a:cubicBezTo>
                  <a:pt x="19769" y="18494"/>
                  <a:pt x="19462" y="18841"/>
                  <a:pt x="19092" y="18841"/>
                </a:cubicBezTo>
                <a:cubicBezTo>
                  <a:pt x="18723" y="18841"/>
                  <a:pt x="18431" y="18494"/>
                  <a:pt x="18431" y="18078"/>
                </a:cubicBez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00" y="833"/>
                </a:moveTo>
                <a:lnTo>
                  <a:pt x="17200" y="833"/>
                </a:lnTo>
                <a:lnTo>
                  <a:pt x="17200" y="14556"/>
                </a:lnTo>
                <a:lnTo>
                  <a:pt x="4400" y="14556"/>
                </a:lnTo>
                <a:lnTo>
                  <a:pt x="4400" y="833"/>
                </a:lnTo>
                <a:close/>
                <a:moveTo>
                  <a:pt x="20877" y="20785"/>
                </a:moveTo>
                <a:lnTo>
                  <a:pt x="723" y="20785"/>
                </a:lnTo>
                <a:lnTo>
                  <a:pt x="723" y="15372"/>
                </a:lnTo>
                <a:lnTo>
                  <a:pt x="20877" y="15372"/>
                </a:lnTo>
                <a:lnTo>
                  <a:pt x="20877" y="2078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3" name="Shape"/>
          <p:cNvSpPr/>
          <p:nvPr/>
        </p:nvSpPr>
        <p:spPr>
          <a:xfrm>
            <a:off x="21479679" y="3242773"/>
            <a:ext cx="1224123" cy="1085876"/>
          </a:xfrm>
          <a:custGeom>
            <a:avLst/>
            <a:gdLst/>
            <a:ahLst/>
            <a:cxnLst>
              <a:cxn ang="0">
                <a:pos x="wd2" y="hd2"/>
              </a:cxn>
              <a:cxn ang="5400000">
                <a:pos x="wd2" y="hd2"/>
              </a:cxn>
              <a:cxn ang="10800000">
                <a:pos x="wd2" y="hd2"/>
              </a:cxn>
              <a:cxn ang="16200000">
                <a:pos x="wd2" y="hd2"/>
              </a:cxn>
            </a:cxnLst>
            <a:rect l="0" t="0" r="r" b="b"/>
            <a:pathLst>
              <a:path w="21600" h="21600" extrusionOk="0">
                <a:moveTo>
                  <a:pt x="13867" y="9351"/>
                </a:moveTo>
                <a:cubicBezTo>
                  <a:pt x="13729" y="9351"/>
                  <a:pt x="13606" y="9386"/>
                  <a:pt x="13467" y="9421"/>
                </a:cubicBezTo>
                <a:lnTo>
                  <a:pt x="11838" y="5916"/>
                </a:lnTo>
                <a:cubicBezTo>
                  <a:pt x="12176" y="5587"/>
                  <a:pt x="12391" y="5118"/>
                  <a:pt x="12391" y="4580"/>
                </a:cubicBezTo>
                <a:cubicBezTo>
                  <a:pt x="12391" y="3591"/>
                  <a:pt x="11684" y="2776"/>
                  <a:pt x="10808" y="2776"/>
                </a:cubicBezTo>
                <a:cubicBezTo>
                  <a:pt x="9916" y="2776"/>
                  <a:pt x="9209" y="3591"/>
                  <a:pt x="9209" y="4580"/>
                </a:cubicBezTo>
                <a:cubicBezTo>
                  <a:pt x="9209" y="5118"/>
                  <a:pt x="9424" y="5587"/>
                  <a:pt x="9762" y="5916"/>
                </a:cubicBezTo>
                <a:lnTo>
                  <a:pt x="8133" y="9421"/>
                </a:lnTo>
                <a:cubicBezTo>
                  <a:pt x="7994" y="9386"/>
                  <a:pt x="7871" y="9351"/>
                  <a:pt x="7733" y="9351"/>
                </a:cubicBezTo>
                <a:cubicBezTo>
                  <a:pt x="6857" y="9351"/>
                  <a:pt x="6134" y="10167"/>
                  <a:pt x="6134" y="11156"/>
                </a:cubicBezTo>
                <a:cubicBezTo>
                  <a:pt x="6134" y="12145"/>
                  <a:pt x="6857" y="12943"/>
                  <a:pt x="7733" y="12943"/>
                </a:cubicBezTo>
                <a:cubicBezTo>
                  <a:pt x="8486" y="12943"/>
                  <a:pt x="9117" y="12353"/>
                  <a:pt x="9270" y="11555"/>
                </a:cubicBezTo>
                <a:lnTo>
                  <a:pt x="12330" y="11555"/>
                </a:lnTo>
                <a:cubicBezTo>
                  <a:pt x="12483" y="12353"/>
                  <a:pt x="13114" y="12943"/>
                  <a:pt x="13867" y="12943"/>
                </a:cubicBezTo>
                <a:cubicBezTo>
                  <a:pt x="14743" y="12943"/>
                  <a:pt x="15466" y="12145"/>
                  <a:pt x="15466" y="11156"/>
                </a:cubicBezTo>
                <a:cubicBezTo>
                  <a:pt x="15466" y="10167"/>
                  <a:pt x="14743" y="9351"/>
                  <a:pt x="13867" y="9351"/>
                </a:cubicBezTo>
                <a:close/>
                <a:moveTo>
                  <a:pt x="10808" y="3591"/>
                </a:moveTo>
                <a:cubicBezTo>
                  <a:pt x="11284" y="3591"/>
                  <a:pt x="11669" y="4042"/>
                  <a:pt x="11669" y="4580"/>
                </a:cubicBezTo>
                <a:cubicBezTo>
                  <a:pt x="11669" y="5118"/>
                  <a:pt x="11300" y="5552"/>
                  <a:pt x="10808" y="5552"/>
                </a:cubicBezTo>
                <a:cubicBezTo>
                  <a:pt x="10331" y="5552"/>
                  <a:pt x="9931" y="5118"/>
                  <a:pt x="9931" y="4580"/>
                </a:cubicBezTo>
                <a:cubicBezTo>
                  <a:pt x="9931" y="4042"/>
                  <a:pt x="10316" y="3591"/>
                  <a:pt x="10808" y="3591"/>
                </a:cubicBezTo>
                <a:close/>
                <a:moveTo>
                  <a:pt x="7733" y="12127"/>
                </a:moveTo>
                <a:cubicBezTo>
                  <a:pt x="7256" y="12127"/>
                  <a:pt x="6872" y="11693"/>
                  <a:pt x="6872" y="11156"/>
                </a:cubicBezTo>
                <a:cubicBezTo>
                  <a:pt x="6872" y="10618"/>
                  <a:pt x="7256" y="10184"/>
                  <a:pt x="7733" y="10184"/>
                </a:cubicBezTo>
                <a:cubicBezTo>
                  <a:pt x="8210" y="10184"/>
                  <a:pt x="8594" y="10618"/>
                  <a:pt x="8594" y="11156"/>
                </a:cubicBezTo>
                <a:cubicBezTo>
                  <a:pt x="8594" y="11693"/>
                  <a:pt x="8210" y="12127"/>
                  <a:pt x="7733" y="12127"/>
                </a:cubicBezTo>
                <a:close/>
                <a:moveTo>
                  <a:pt x="12330" y="10739"/>
                </a:moveTo>
                <a:lnTo>
                  <a:pt x="9270" y="10739"/>
                </a:lnTo>
                <a:cubicBezTo>
                  <a:pt x="9193" y="10375"/>
                  <a:pt x="9024" y="10045"/>
                  <a:pt x="8763" y="9802"/>
                </a:cubicBezTo>
                <a:lnTo>
                  <a:pt x="10408" y="6298"/>
                </a:lnTo>
                <a:cubicBezTo>
                  <a:pt x="10531" y="6350"/>
                  <a:pt x="10669" y="6367"/>
                  <a:pt x="10808" y="6367"/>
                </a:cubicBezTo>
                <a:cubicBezTo>
                  <a:pt x="10931" y="6367"/>
                  <a:pt x="11069" y="6350"/>
                  <a:pt x="11192" y="6298"/>
                </a:cubicBezTo>
                <a:lnTo>
                  <a:pt x="12837" y="9802"/>
                </a:lnTo>
                <a:cubicBezTo>
                  <a:pt x="12576" y="10045"/>
                  <a:pt x="12407" y="10375"/>
                  <a:pt x="12330" y="10739"/>
                </a:cubicBezTo>
                <a:close/>
                <a:moveTo>
                  <a:pt x="13867" y="12127"/>
                </a:moveTo>
                <a:cubicBezTo>
                  <a:pt x="13390" y="12127"/>
                  <a:pt x="13006" y="11693"/>
                  <a:pt x="13006" y="11156"/>
                </a:cubicBezTo>
                <a:cubicBezTo>
                  <a:pt x="13006" y="10618"/>
                  <a:pt x="13390" y="10184"/>
                  <a:pt x="13867" y="10184"/>
                </a:cubicBezTo>
                <a:cubicBezTo>
                  <a:pt x="14344" y="10184"/>
                  <a:pt x="14728" y="10618"/>
                  <a:pt x="14728" y="11156"/>
                </a:cubicBezTo>
                <a:cubicBezTo>
                  <a:pt x="14728" y="11693"/>
                  <a:pt x="14344" y="12127"/>
                  <a:pt x="13867" y="12127"/>
                </a:cubicBez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77" y="20785"/>
                </a:moveTo>
                <a:lnTo>
                  <a:pt x="723" y="20785"/>
                </a:lnTo>
                <a:lnTo>
                  <a:pt x="723" y="15372"/>
                </a:lnTo>
                <a:lnTo>
                  <a:pt x="20877" y="15372"/>
                </a:lnTo>
                <a:lnTo>
                  <a:pt x="20877" y="20785"/>
                </a:lnTo>
                <a:close/>
                <a:moveTo>
                  <a:pt x="18418" y="18078"/>
                </a:moveTo>
                <a:cubicBezTo>
                  <a:pt x="18418" y="17662"/>
                  <a:pt x="18710" y="17332"/>
                  <a:pt x="19079" y="17332"/>
                </a:cubicBezTo>
                <a:cubicBezTo>
                  <a:pt x="19448" y="17332"/>
                  <a:pt x="19755" y="17662"/>
                  <a:pt x="19755" y="18078"/>
                </a:cubicBezTo>
                <a:cubicBezTo>
                  <a:pt x="19755" y="18494"/>
                  <a:pt x="19448" y="18841"/>
                  <a:pt x="19079" y="18841"/>
                </a:cubicBezTo>
                <a:cubicBezTo>
                  <a:pt x="18710" y="18841"/>
                  <a:pt x="18418" y="18494"/>
                  <a:pt x="18418" y="18078"/>
                </a:cubicBezTo>
                <a:close/>
                <a:moveTo>
                  <a:pt x="13006" y="16638"/>
                </a:moveTo>
                <a:lnTo>
                  <a:pt x="1845" y="16638"/>
                </a:lnTo>
                <a:lnTo>
                  <a:pt x="1845" y="19535"/>
                </a:lnTo>
                <a:lnTo>
                  <a:pt x="13006" y="19535"/>
                </a:lnTo>
                <a:lnTo>
                  <a:pt x="13006" y="16638"/>
                </a:lnTo>
                <a:close/>
                <a:moveTo>
                  <a:pt x="7057" y="18703"/>
                </a:moveTo>
                <a:lnTo>
                  <a:pt x="2567" y="18703"/>
                </a:lnTo>
                <a:lnTo>
                  <a:pt x="2567" y="17453"/>
                </a:lnTo>
                <a:lnTo>
                  <a:pt x="7057" y="17453"/>
                </a:lnTo>
                <a:lnTo>
                  <a:pt x="7057" y="18703"/>
                </a:lnTo>
                <a:close/>
                <a:moveTo>
                  <a:pt x="12284" y="18703"/>
                </a:moveTo>
                <a:lnTo>
                  <a:pt x="7779" y="18703"/>
                </a:lnTo>
                <a:lnTo>
                  <a:pt x="7779" y="17453"/>
                </a:lnTo>
                <a:lnTo>
                  <a:pt x="12284" y="17453"/>
                </a:lnTo>
                <a:lnTo>
                  <a:pt x="12284" y="18703"/>
                </a:lnTo>
                <a:close/>
                <a:moveTo>
                  <a:pt x="17557" y="18494"/>
                </a:moveTo>
                <a:lnTo>
                  <a:pt x="13867" y="18494"/>
                </a:lnTo>
                <a:lnTo>
                  <a:pt x="13867" y="17679"/>
                </a:lnTo>
                <a:lnTo>
                  <a:pt x="17557" y="17679"/>
                </a:lnTo>
                <a:lnTo>
                  <a:pt x="17557" y="1849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4" name="Shape"/>
          <p:cNvSpPr/>
          <p:nvPr/>
        </p:nvSpPr>
        <p:spPr>
          <a:xfrm>
            <a:off x="1405070" y="6959987"/>
            <a:ext cx="1224124" cy="1085876"/>
          </a:xfrm>
          <a:custGeom>
            <a:avLst/>
            <a:gdLst/>
            <a:ahLst/>
            <a:cxnLst>
              <a:cxn ang="0">
                <a:pos x="wd2" y="hd2"/>
              </a:cxn>
              <a:cxn ang="5400000">
                <a:pos x="wd2" y="hd2"/>
              </a:cxn>
              <a:cxn ang="10800000">
                <a:pos x="wd2" y="hd2"/>
              </a:cxn>
              <a:cxn ang="16200000">
                <a:pos x="wd2" y="hd2"/>
              </a:cxn>
            </a:cxnLst>
            <a:rect l="0" t="0" r="r" b="b"/>
            <a:pathLst>
              <a:path w="21600" h="21600" extrusionOk="0">
                <a:moveTo>
                  <a:pt x="15385" y="7061"/>
                </a:moveTo>
                <a:lnTo>
                  <a:pt x="15231" y="6575"/>
                </a:lnTo>
                <a:lnTo>
                  <a:pt x="14369" y="6419"/>
                </a:lnTo>
                <a:cubicBezTo>
                  <a:pt x="14308" y="6211"/>
                  <a:pt x="14231" y="5986"/>
                  <a:pt x="14138" y="5777"/>
                </a:cubicBezTo>
                <a:lnTo>
                  <a:pt x="14631" y="4927"/>
                </a:lnTo>
                <a:lnTo>
                  <a:pt x="14431" y="4476"/>
                </a:lnTo>
                <a:cubicBezTo>
                  <a:pt x="14369" y="4320"/>
                  <a:pt x="14262" y="4164"/>
                  <a:pt x="14092" y="3973"/>
                </a:cubicBezTo>
                <a:cubicBezTo>
                  <a:pt x="13938" y="3800"/>
                  <a:pt x="13800" y="3678"/>
                  <a:pt x="13662" y="3591"/>
                </a:cubicBezTo>
                <a:lnTo>
                  <a:pt x="13246" y="3366"/>
                </a:lnTo>
                <a:lnTo>
                  <a:pt x="12523" y="3956"/>
                </a:lnTo>
                <a:cubicBezTo>
                  <a:pt x="12354" y="3834"/>
                  <a:pt x="12154" y="3747"/>
                  <a:pt x="11954" y="3678"/>
                </a:cubicBezTo>
                <a:lnTo>
                  <a:pt x="11785" y="2689"/>
                </a:lnTo>
                <a:lnTo>
                  <a:pt x="11354" y="2516"/>
                </a:lnTo>
                <a:cubicBezTo>
                  <a:pt x="11200" y="2464"/>
                  <a:pt x="11031" y="2429"/>
                  <a:pt x="10800" y="2429"/>
                </a:cubicBezTo>
                <a:cubicBezTo>
                  <a:pt x="10569" y="2429"/>
                  <a:pt x="10385" y="2464"/>
                  <a:pt x="10246" y="2516"/>
                </a:cubicBezTo>
                <a:lnTo>
                  <a:pt x="9815" y="2689"/>
                </a:lnTo>
                <a:lnTo>
                  <a:pt x="9677" y="3661"/>
                </a:lnTo>
                <a:cubicBezTo>
                  <a:pt x="9477" y="3730"/>
                  <a:pt x="9292" y="3817"/>
                  <a:pt x="9108" y="3938"/>
                </a:cubicBezTo>
                <a:lnTo>
                  <a:pt x="8354" y="3366"/>
                </a:lnTo>
                <a:lnTo>
                  <a:pt x="7938" y="3591"/>
                </a:lnTo>
                <a:cubicBezTo>
                  <a:pt x="7800" y="3661"/>
                  <a:pt x="7662" y="3782"/>
                  <a:pt x="7508" y="3973"/>
                </a:cubicBezTo>
                <a:cubicBezTo>
                  <a:pt x="7338" y="4164"/>
                  <a:pt x="7231" y="4320"/>
                  <a:pt x="7169" y="4476"/>
                </a:cubicBezTo>
                <a:lnTo>
                  <a:pt x="6969" y="4945"/>
                </a:lnTo>
                <a:lnTo>
                  <a:pt x="7477" y="5743"/>
                </a:lnTo>
                <a:cubicBezTo>
                  <a:pt x="7385" y="5951"/>
                  <a:pt x="7308" y="6159"/>
                  <a:pt x="7246" y="6385"/>
                </a:cubicBezTo>
                <a:lnTo>
                  <a:pt x="6354" y="6593"/>
                </a:lnTo>
                <a:lnTo>
                  <a:pt x="6215" y="7061"/>
                </a:lnTo>
                <a:cubicBezTo>
                  <a:pt x="6154" y="7235"/>
                  <a:pt x="6138" y="7426"/>
                  <a:pt x="6138" y="7686"/>
                </a:cubicBezTo>
                <a:cubicBezTo>
                  <a:pt x="6138" y="7946"/>
                  <a:pt x="6154" y="8154"/>
                  <a:pt x="6215" y="8310"/>
                </a:cubicBezTo>
                <a:lnTo>
                  <a:pt x="6369" y="8813"/>
                </a:lnTo>
                <a:lnTo>
                  <a:pt x="7231" y="8952"/>
                </a:lnTo>
                <a:cubicBezTo>
                  <a:pt x="7292" y="9178"/>
                  <a:pt x="7369" y="9403"/>
                  <a:pt x="7462" y="9612"/>
                </a:cubicBezTo>
                <a:lnTo>
                  <a:pt x="6969" y="10444"/>
                </a:lnTo>
                <a:lnTo>
                  <a:pt x="7169" y="10913"/>
                </a:lnTo>
                <a:cubicBezTo>
                  <a:pt x="7231" y="11069"/>
                  <a:pt x="7338" y="11225"/>
                  <a:pt x="7508" y="11416"/>
                </a:cubicBezTo>
                <a:cubicBezTo>
                  <a:pt x="7662" y="11589"/>
                  <a:pt x="7800" y="11711"/>
                  <a:pt x="7938" y="11780"/>
                </a:cubicBezTo>
                <a:lnTo>
                  <a:pt x="8354" y="12023"/>
                </a:lnTo>
                <a:lnTo>
                  <a:pt x="9077" y="11433"/>
                </a:lnTo>
                <a:cubicBezTo>
                  <a:pt x="9246" y="11537"/>
                  <a:pt x="9446" y="11624"/>
                  <a:pt x="9646" y="11711"/>
                </a:cubicBezTo>
                <a:lnTo>
                  <a:pt x="9815" y="12700"/>
                </a:lnTo>
                <a:lnTo>
                  <a:pt x="10246" y="12873"/>
                </a:lnTo>
                <a:cubicBezTo>
                  <a:pt x="10400" y="12925"/>
                  <a:pt x="10569" y="12943"/>
                  <a:pt x="10800" y="12943"/>
                </a:cubicBezTo>
                <a:cubicBezTo>
                  <a:pt x="11031" y="12943"/>
                  <a:pt x="11215" y="12925"/>
                  <a:pt x="11354" y="12856"/>
                </a:cubicBezTo>
                <a:lnTo>
                  <a:pt x="11785" y="12700"/>
                </a:lnTo>
                <a:lnTo>
                  <a:pt x="11923" y="11711"/>
                </a:lnTo>
                <a:cubicBezTo>
                  <a:pt x="12123" y="11641"/>
                  <a:pt x="12308" y="11555"/>
                  <a:pt x="12492" y="11451"/>
                </a:cubicBezTo>
                <a:lnTo>
                  <a:pt x="13246" y="12006"/>
                </a:lnTo>
                <a:lnTo>
                  <a:pt x="13662" y="11780"/>
                </a:lnTo>
                <a:cubicBezTo>
                  <a:pt x="13800" y="11711"/>
                  <a:pt x="13938" y="11589"/>
                  <a:pt x="14092" y="11416"/>
                </a:cubicBezTo>
                <a:cubicBezTo>
                  <a:pt x="14262" y="11225"/>
                  <a:pt x="14369" y="11069"/>
                  <a:pt x="14431" y="10913"/>
                </a:cubicBezTo>
                <a:lnTo>
                  <a:pt x="14631" y="10444"/>
                </a:lnTo>
                <a:lnTo>
                  <a:pt x="14123" y="9646"/>
                </a:lnTo>
                <a:cubicBezTo>
                  <a:pt x="14215" y="9438"/>
                  <a:pt x="14292" y="9213"/>
                  <a:pt x="14354" y="8987"/>
                </a:cubicBezTo>
                <a:lnTo>
                  <a:pt x="15231" y="8796"/>
                </a:lnTo>
                <a:lnTo>
                  <a:pt x="15385" y="8310"/>
                </a:lnTo>
                <a:cubicBezTo>
                  <a:pt x="15431" y="8154"/>
                  <a:pt x="15462" y="7946"/>
                  <a:pt x="15462" y="7686"/>
                </a:cubicBezTo>
                <a:cubicBezTo>
                  <a:pt x="15462" y="7426"/>
                  <a:pt x="15431" y="7235"/>
                  <a:pt x="15385" y="7061"/>
                </a:cubicBezTo>
                <a:close/>
                <a:moveTo>
                  <a:pt x="14708" y="8050"/>
                </a:moveTo>
                <a:lnTo>
                  <a:pt x="14692" y="8085"/>
                </a:lnTo>
                <a:lnTo>
                  <a:pt x="13800" y="8293"/>
                </a:lnTo>
                <a:lnTo>
                  <a:pt x="13677" y="8709"/>
                </a:lnTo>
                <a:cubicBezTo>
                  <a:pt x="13615" y="8918"/>
                  <a:pt x="13554" y="9108"/>
                  <a:pt x="13462" y="9282"/>
                </a:cubicBezTo>
                <a:lnTo>
                  <a:pt x="13262" y="9716"/>
                </a:lnTo>
                <a:lnTo>
                  <a:pt x="13800" y="10531"/>
                </a:lnTo>
                <a:lnTo>
                  <a:pt x="13785" y="10548"/>
                </a:lnTo>
                <a:cubicBezTo>
                  <a:pt x="13754" y="10618"/>
                  <a:pt x="13692" y="10722"/>
                  <a:pt x="13585" y="10826"/>
                </a:cubicBezTo>
                <a:cubicBezTo>
                  <a:pt x="13446" y="10982"/>
                  <a:pt x="13369" y="11034"/>
                  <a:pt x="13338" y="11052"/>
                </a:cubicBezTo>
                <a:lnTo>
                  <a:pt x="13308" y="11069"/>
                </a:lnTo>
                <a:lnTo>
                  <a:pt x="12538" y="10496"/>
                </a:lnTo>
                <a:lnTo>
                  <a:pt x="12185" y="10705"/>
                </a:lnTo>
                <a:cubicBezTo>
                  <a:pt x="12031" y="10809"/>
                  <a:pt x="11862" y="10878"/>
                  <a:pt x="11677" y="10947"/>
                </a:cubicBezTo>
                <a:lnTo>
                  <a:pt x="11277" y="11086"/>
                </a:lnTo>
                <a:lnTo>
                  <a:pt x="11138" y="12075"/>
                </a:lnTo>
                <a:lnTo>
                  <a:pt x="11108" y="12093"/>
                </a:lnTo>
                <a:cubicBezTo>
                  <a:pt x="11062" y="12110"/>
                  <a:pt x="10985" y="12127"/>
                  <a:pt x="10800" y="12127"/>
                </a:cubicBezTo>
                <a:cubicBezTo>
                  <a:pt x="10662" y="12127"/>
                  <a:pt x="10554" y="12110"/>
                  <a:pt x="10492" y="12093"/>
                </a:cubicBezTo>
                <a:lnTo>
                  <a:pt x="10446" y="12075"/>
                </a:lnTo>
                <a:lnTo>
                  <a:pt x="10262" y="11069"/>
                </a:lnTo>
                <a:lnTo>
                  <a:pt x="9892" y="10930"/>
                </a:lnTo>
                <a:cubicBezTo>
                  <a:pt x="9708" y="10878"/>
                  <a:pt x="9538" y="10791"/>
                  <a:pt x="9385" y="10687"/>
                </a:cubicBezTo>
                <a:lnTo>
                  <a:pt x="9015" y="10462"/>
                </a:lnTo>
                <a:lnTo>
                  <a:pt x="8277" y="11069"/>
                </a:lnTo>
                <a:lnTo>
                  <a:pt x="8262" y="11052"/>
                </a:lnTo>
                <a:cubicBezTo>
                  <a:pt x="8231" y="11034"/>
                  <a:pt x="8154" y="10982"/>
                  <a:pt x="8015" y="10826"/>
                </a:cubicBezTo>
                <a:cubicBezTo>
                  <a:pt x="7908" y="10722"/>
                  <a:pt x="7846" y="10618"/>
                  <a:pt x="7815" y="10548"/>
                </a:cubicBezTo>
                <a:lnTo>
                  <a:pt x="7800" y="10514"/>
                </a:lnTo>
                <a:lnTo>
                  <a:pt x="8308" y="9664"/>
                </a:lnTo>
                <a:lnTo>
                  <a:pt x="8123" y="9265"/>
                </a:lnTo>
                <a:cubicBezTo>
                  <a:pt x="8031" y="9074"/>
                  <a:pt x="7969" y="8883"/>
                  <a:pt x="7908" y="8675"/>
                </a:cubicBezTo>
                <a:lnTo>
                  <a:pt x="7785" y="8224"/>
                </a:lnTo>
                <a:lnTo>
                  <a:pt x="6908" y="8067"/>
                </a:lnTo>
                <a:lnTo>
                  <a:pt x="6892" y="8050"/>
                </a:lnTo>
                <a:cubicBezTo>
                  <a:pt x="6877" y="7998"/>
                  <a:pt x="6862" y="7894"/>
                  <a:pt x="6862" y="7686"/>
                </a:cubicBezTo>
                <a:cubicBezTo>
                  <a:pt x="6862" y="7530"/>
                  <a:pt x="6877" y="7408"/>
                  <a:pt x="6892" y="7339"/>
                </a:cubicBezTo>
                <a:lnTo>
                  <a:pt x="6908" y="7304"/>
                </a:lnTo>
                <a:lnTo>
                  <a:pt x="7800" y="7096"/>
                </a:lnTo>
                <a:lnTo>
                  <a:pt x="7923" y="6662"/>
                </a:lnTo>
                <a:cubicBezTo>
                  <a:pt x="7985" y="6471"/>
                  <a:pt x="8046" y="6280"/>
                  <a:pt x="8138" y="6090"/>
                </a:cubicBezTo>
                <a:lnTo>
                  <a:pt x="8338" y="5673"/>
                </a:lnTo>
                <a:lnTo>
                  <a:pt x="7800" y="4858"/>
                </a:lnTo>
                <a:lnTo>
                  <a:pt x="7815" y="4823"/>
                </a:lnTo>
                <a:cubicBezTo>
                  <a:pt x="7846" y="4754"/>
                  <a:pt x="7908" y="4667"/>
                  <a:pt x="8015" y="4546"/>
                </a:cubicBezTo>
                <a:cubicBezTo>
                  <a:pt x="8123" y="4441"/>
                  <a:pt x="8200" y="4355"/>
                  <a:pt x="8262" y="4320"/>
                </a:cubicBezTo>
                <a:lnTo>
                  <a:pt x="8292" y="4303"/>
                </a:lnTo>
                <a:lnTo>
                  <a:pt x="9062" y="4875"/>
                </a:lnTo>
                <a:lnTo>
                  <a:pt x="9400" y="4667"/>
                </a:lnTo>
                <a:cubicBezTo>
                  <a:pt x="9569" y="4580"/>
                  <a:pt x="9738" y="4493"/>
                  <a:pt x="9923" y="4441"/>
                </a:cubicBezTo>
                <a:lnTo>
                  <a:pt x="10323" y="4303"/>
                </a:lnTo>
                <a:lnTo>
                  <a:pt x="10462" y="3296"/>
                </a:lnTo>
                <a:lnTo>
                  <a:pt x="10492" y="3279"/>
                </a:lnTo>
                <a:cubicBezTo>
                  <a:pt x="10615" y="3244"/>
                  <a:pt x="10985" y="3244"/>
                  <a:pt x="11108" y="3279"/>
                </a:cubicBezTo>
                <a:lnTo>
                  <a:pt x="11154" y="3296"/>
                </a:lnTo>
                <a:lnTo>
                  <a:pt x="11323" y="4320"/>
                </a:lnTo>
                <a:lnTo>
                  <a:pt x="11708" y="4441"/>
                </a:lnTo>
                <a:cubicBezTo>
                  <a:pt x="11877" y="4511"/>
                  <a:pt x="12062" y="4598"/>
                  <a:pt x="12215" y="4684"/>
                </a:cubicBezTo>
                <a:lnTo>
                  <a:pt x="12585" y="4910"/>
                </a:lnTo>
                <a:lnTo>
                  <a:pt x="13308" y="4320"/>
                </a:lnTo>
                <a:lnTo>
                  <a:pt x="13338" y="4320"/>
                </a:lnTo>
                <a:cubicBezTo>
                  <a:pt x="13369" y="4337"/>
                  <a:pt x="13446" y="4389"/>
                  <a:pt x="13585" y="4546"/>
                </a:cubicBezTo>
                <a:cubicBezTo>
                  <a:pt x="13692" y="4667"/>
                  <a:pt x="13754" y="4754"/>
                  <a:pt x="13785" y="4823"/>
                </a:cubicBezTo>
                <a:lnTo>
                  <a:pt x="13800" y="4875"/>
                </a:lnTo>
                <a:lnTo>
                  <a:pt x="13292" y="5725"/>
                </a:lnTo>
                <a:lnTo>
                  <a:pt x="13477" y="6124"/>
                </a:lnTo>
                <a:cubicBezTo>
                  <a:pt x="13554" y="6315"/>
                  <a:pt x="13631" y="6506"/>
                  <a:pt x="13677" y="6697"/>
                </a:cubicBezTo>
                <a:lnTo>
                  <a:pt x="13800" y="7148"/>
                </a:lnTo>
                <a:lnTo>
                  <a:pt x="14692" y="7304"/>
                </a:lnTo>
                <a:lnTo>
                  <a:pt x="14708" y="7339"/>
                </a:lnTo>
                <a:cubicBezTo>
                  <a:pt x="14723" y="7408"/>
                  <a:pt x="14738" y="7530"/>
                  <a:pt x="14738" y="7686"/>
                </a:cubicBezTo>
                <a:cubicBezTo>
                  <a:pt x="14738" y="7911"/>
                  <a:pt x="14708" y="7998"/>
                  <a:pt x="14708" y="8050"/>
                </a:cubicBezTo>
                <a:close/>
                <a:moveTo>
                  <a:pt x="10800" y="5899"/>
                </a:moveTo>
                <a:cubicBezTo>
                  <a:pt x="9923" y="5899"/>
                  <a:pt x="9200" y="6697"/>
                  <a:pt x="9200" y="7686"/>
                </a:cubicBezTo>
                <a:cubicBezTo>
                  <a:pt x="9200" y="8675"/>
                  <a:pt x="9923" y="9490"/>
                  <a:pt x="10800" y="9490"/>
                </a:cubicBezTo>
                <a:cubicBezTo>
                  <a:pt x="11677" y="9490"/>
                  <a:pt x="12385" y="8675"/>
                  <a:pt x="12385" y="7686"/>
                </a:cubicBezTo>
                <a:cubicBezTo>
                  <a:pt x="12385" y="6697"/>
                  <a:pt x="11677" y="5899"/>
                  <a:pt x="10800" y="5899"/>
                </a:cubicBezTo>
                <a:close/>
                <a:moveTo>
                  <a:pt x="10800" y="8675"/>
                </a:moveTo>
                <a:cubicBezTo>
                  <a:pt x="10323" y="8675"/>
                  <a:pt x="9938" y="8224"/>
                  <a:pt x="9938" y="7686"/>
                </a:cubicBezTo>
                <a:cubicBezTo>
                  <a:pt x="9938" y="7148"/>
                  <a:pt x="10323" y="6714"/>
                  <a:pt x="10800" y="6714"/>
                </a:cubicBezTo>
                <a:cubicBezTo>
                  <a:pt x="11277" y="6714"/>
                  <a:pt x="11662" y="7148"/>
                  <a:pt x="11662" y="7686"/>
                </a:cubicBezTo>
                <a:cubicBezTo>
                  <a:pt x="11662" y="8224"/>
                  <a:pt x="11277" y="8675"/>
                  <a:pt x="10800" y="8675"/>
                </a:cubicBez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00" y="833"/>
                </a:moveTo>
                <a:lnTo>
                  <a:pt x="17200" y="833"/>
                </a:lnTo>
                <a:lnTo>
                  <a:pt x="17200" y="14556"/>
                </a:lnTo>
                <a:lnTo>
                  <a:pt x="4400" y="14556"/>
                </a:lnTo>
                <a:lnTo>
                  <a:pt x="4400" y="833"/>
                </a:lnTo>
                <a:close/>
                <a:moveTo>
                  <a:pt x="20877" y="20785"/>
                </a:moveTo>
                <a:lnTo>
                  <a:pt x="723" y="20785"/>
                </a:lnTo>
                <a:lnTo>
                  <a:pt x="723" y="15372"/>
                </a:lnTo>
                <a:lnTo>
                  <a:pt x="20877" y="15372"/>
                </a:lnTo>
                <a:lnTo>
                  <a:pt x="20877" y="20785"/>
                </a:lnTo>
                <a:close/>
                <a:moveTo>
                  <a:pt x="17554" y="18494"/>
                </a:moveTo>
                <a:lnTo>
                  <a:pt x="13877" y="18494"/>
                </a:lnTo>
                <a:lnTo>
                  <a:pt x="13877" y="17679"/>
                </a:lnTo>
                <a:lnTo>
                  <a:pt x="17554" y="17679"/>
                </a:lnTo>
                <a:lnTo>
                  <a:pt x="17554" y="18494"/>
                </a:lnTo>
                <a:close/>
                <a:moveTo>
                  <a:pt x="18415" y="18078"/>
                </a:moveTo>
                <a:cubicBezTo>
                  <a:pt x="18415" y="17662"/>
                  <a:pt x="18723" y="17332"/>
                  <a:pt x="19092" y="17332"/>
                </a:cubicBezTo>
                <a:cubicBezTo>
                  <a:pt x="19462" y="17332"/>
                  <a:pt x="19754" y="17662"/>
                  <a:pt x="19754" y="18078"/>
                </a:cubicBezTo>
                <a:cubicBezTo>
                  <a:pt x="19754" y="18494"/>
                  <a:pt x="19462" y="18841"/>
                  <a:pt x="19092" y="18841"/>
                </a:cubicBezTo>
                <a:cubicBezTo>
                  <a:pt x="18723" y="18841"/>
                  <a:pt x="18415" y="18494"/>
                  <a:pt x="18415" y="18078"/>
                </a:cubicBezTo>
                <a:close/>
                <a:moveTo>
                  <a:pt x="13000" y="16638"/>
                </a:moveTo>
                <a:lnTo>
                  <a:pt x="1831" y="16638"/>
                </a:lnTo>
                <a:lnTo>
                  <a:pt x="1831" y="19535"/>
                </a:lnTo>
                <a:lnTo>
                  <a:pt x="13000" y="19535"/>
                </a:lnTo>
                <a:lnTo>
                  <a:pt x="13000" y="16638"/>
                </a:lnTo>
                <a:close/>
                <a:moveTo>
                  <a:pt x="7062" y="18703"/>
                </a:moveTo>
                <a:lnTo>
                  <a:pt x="2569" y="18703"/>
                </a:lnTo>
                <a:lnTo>
                  <a:pt x="2569" y="17453"/>
                </a:lnTo>
                <a:lnTo>
                  <a:pt x="7062" y="17453"/>
                </a:lnTo>
                <a:lnTo>
                  <a:pt x="7062" y="18703"/>
                </a:lnTo>
                <a:close/>
                <a:moveTo>
                  <a:pt x="12277" y="18703"/>
                </a:moveTo>
                <a:lnTo>
                  <a:pt x="7785" y="18703"/>
                </a:lnTo>
                <a:lnTo>
                  <a:pt x="7785" y="17453"/>
                </a:lnTo>
                <a:lnTo>
                  <a:pt x="12277" y="17453"/>
                </a:lnTo>
                <a:lnTo>
                  <a:pt x="12277"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5" name="Shape"/>
          <p:cNvSpPr/>
          <p:nvPr/>
        </p:nvSpPr>
        <p:spPr>
          <a:xfrm>
            <a:off x="12314638" y="5120589"/>
            <a:ext cx="1219201" cy="1080575"/>
          </a:xfrm>
          <a:custGeom>
            <a:avLst/>
            <a:gdLst/>
            <a:ahLst/>
            <a:cxnLst>
              <a:cxn ang="0">
                <a:pos x="wd2" y="hd2"/>
              </a:cxn>
              <a:cxn ang="5400000">
                <a:pos x="wd2" y="hd2"/>
              </a:cxn>
              <a:cxn ang="10800000">
                <a:pos x="wd2" y="hd2"/>
              </a:cxn>
              <a:cxn ang="16200000">
                <a:pos x="wd2" y="hd2"/>
              </a:cxn>
            </a:cxnLst>
            <a:rect l="0" t="0" r="r" b="b"/>
            <a:pathLst>
              <a:path w="21600" h="21600" extrusionOk="0">
                <a:moveTo>
                  <a:pt x="11162" y="9761"/>
                </a:moveTo>
                <a:lnTo>
                  <a:pt x="10438" y="9761"/>
                </a:lnTo>
                <a:lnTo>
                  <a:pt x="10438" y="7684"/>
                </a:lnTo>
                <a:lnTo>
                  <a:pt x="11162" y="7684"/>
                </a:lnTo>
                <a:lnTo>
                  <a:pt x="11162" y="9761"/>
                </a:lnTo>
                <a:close/>
                <a:moveTo>
                  <a:pt x="13618" y="7684"/>
                </a:moveTo>
                <a:lnTo>
                  <a:pt x="12893" y="7684"/>
                </a:lnTo>
                <a:lnTo>
                  <a:pt x="12893" y="9761"/>
                </a:lnTo>
                <a:lnTo>
                  <a:pt x="13618" y="9761"/>
                </a:lnTo>
                <a:lnTo>
                  <a:pt x="13618" y="7684"/>
                </a:lnTo>
                <a:close/>
                <a:moveTo>
                  <a:pt x="12390" y="7684"/>
                </a:moveTo>
                <a:lnTo>
                  <a:pt x="11665" y="7684"/>
                </a:lnTo>
                <a:lnTo>
                  <a:pt x="11665" y="9761"/>
                </a:lnTo>
                <a:lnTo>
                  <a:pt x="12390" y="9761"/>
                </a:lnTo>
                <a:lnTo>
                  <a:pt x="12390" y="7684"/>
                </a:lnTo>
                <a:close/>
                <a:moveTo>
                  <a:pt x="9935" y="7684"/>
                </a:moveTo>
                <a:lnTo>
                  <a:pt x="9210" y="7684"/>
                </a:lnTo>
                <a:lnTo>
                  <a:pt x="9210" y="9761"/>
                </a:lnTo>
                <a:lnTo>
                  <a:pt x="9935" y="9761"/>
                </a:lnTo>
                <a:lnTo>
                  <a:pt x="9935" y="7684"/>
                </a:lnTo>
                <a:close/>
                <a:moveTo>
                  <a:pt x="8707" y="7684"/>
                </a:moveTo>
                <a:lnTo>
                  <a:pt x="7982" y="7684"/>
                </a:lnTo>
                <a:lnTo>
                  <a:pt x="7982" y="9761"/>
                </a:lnTo>
                <a:lnTo>
                  <a:pt x="8707" y="9761"/>
                </a:lnTo>
                <a:lnTo>
                  <a:pt x="8707" y="7684"/>
                </a:lnTo>
                <a:close/>
                <a:moveTo>
                  <a:pt x="7479" y="7684"/>
                </a:moveTo>
                <a:lnTo>
                  <a:pt x="6754" y="7684"/>
                </a:lnTo>
                <a:lnTo>
                  <a:pt x="6754" y="9761"/>
                </a:lnTo>
                <a:lnTo>
                  <a:pt x="7479" y="9761"/>
                </a:lnTo>
                <a:lnTo>
                  <a:pt x="7479" y="7684"/>
                </a:lnTo>
                <a:close/>
                <a:moveTo>
                  <a:pt x="14846" y="9131"/>
                </a:moveTo>
                <a:lnTo>
                  <a:pt x="14846" y="11901"/>
                </a:lnTo>
                <a:lnTo>
                  <a:pt x="5526" y="11901"/>
                </a:lnTo>
                <a:lnTo>
                  <a:pt x="5526" y="6235"/>
                </a:lnTo>
                <a:lnTo>
                  <a:pt x="6754" y="6235"/>
                </a:lnTo>
                <a:lnTo>
                  <a:pt x="6754" y="3464"/>
                </a:lnTo>
                <a:lnTo>
                  <a:pt x="16074" y="3464"/>
                </a:lnTo>
                <a:lnTo>
                  <a:pt x="16074" y="9131"/>
                </a:lnTo>
                <a:lnTo>
                  <a:pt x="14846" y="9131"/>
                </a:lnTo>
                <a:close/>
                <a:moveTo>
                  <a:pt x="14121" y="7053"/>
                </a:moveTo>
                <a:lnTo>
                  <a:pt x="6251" y="7053"/>
                </a:lnTo>
                <a:lnTo>
                  <a:pt x="6251" y="11083"/>
                </a:lnTo>
                <a:lnTo>
                  <a:pt x="6754" y="11083"/>
                </a:lnTo>
                <a:lnTo>
                  <a:pt x="6754" y="10455"/>
                </a:lnTo>
                <a:lnTo>
                  <a:pt x="7479" y="10455"/>
                </a:lnTo>
                <a:lnTo>
                  <a:pt x="7479" y="11083"/>
                </a:lnTo>
                <a:lnTo>
                  <a:pt x="7982" y="11083"/>
                </a:lnTo>
                <a:lnTo>
                  <a:pt x="7982" y="10455"/>
                </a:lnTo>
                <a:lnTo>
                  <a:pt x="8707" y="10455"/>
                </a:lnTo>
                <a:lnTo>
                  <a:pt x="8707" y="11083"/>
                </a:lnTo>
                <a:lnTo>
                  <a:pt x="9210" y="11083"/>
                </a:lnTo>
                <a:lnTo>
                  <a:pt x="9210" y="10455"/>
                </a:lnTo>
                <a:lnTo>
                  <a:pt x="9935" y="10455"/>
                </a:lnTo>
                <a:lnTo>
                  <a:pt x="9935" y="11083"/>
                </a:lnTo>
                <a:lnTo>
                  <a:pt x="10438" y="11083"/>
                </a:lnTo>
                <a:lnTo>
                  <a:pt x="10438" y="10455"/>
                </a:lnTo>
                <a:lnTo>
                  <a:pt x="11162" y="10455"/>
                </a:lnTo>
                <a:lnTo>
                  <a:pt x="11162" y="11083"/>
                </a:lnTo>
                <a:lnTo>
                  <a:pt x="11665" y="11083"/>
                </a:lnTo>
                <a:lnTo>
                  <a:pt x="11665" y="10455"/>
                </a:lnTo>
                <a:lnTo>
                  <a:pt x="12390" y="10455"/>
                </a:lnTo>
                <a:lnTo>
                  <a:pt x="12390" y="11083"/>
                </a:lnTo>
                <a:lnTo>
                  <a:pt x="12893" y="11083"/>
                </a:lnTo>
                <a:lnTo>
                  <a:pt x="12893" y="10455"/>
                </a:lnTo>
                <a:lnTo>
                  <a:pt x="13618" y="10455"/>
                </a:lnTo>
                <a:lnTo>
                  <a:pt x="13618" y="11083"/>
                </a:lnTo>
                <a:lnTo>
                  <a:pt x="14121" y="11083"/>
                </a:lnTo>
                <a:lnTo>
                  <a:pt x="14121" y="7053"/>
                </a:lnTo>
                <a:close/>
                <a:moveTo>
                  <a:pt x="7479" y="4282"/>
                </a:moveTo>
                <a:lnTo>
                  <a:pt x="7479" y="6235"/>
                </a:lnTo>
                <a:lnTo>
                  <a:pt x="7982" y="6235"/>
                </a:lnTo>
                <a:lnTo>
                  <a:pt x="7982" y="4911"/>
                </a:lnTo>
                <a:lnTo>
                  <a:pt x="8707" y="4911"/>
                </a:lnTo>
                <a:lnTo>
                  <a:pt x="8707" y="6235"/>
                </a:lnTo>
                <a:lnTo>
                  <a:pt x="9210" y="6235"/>
                </a:lnTo>
                <a:lnTo>
                  <a:pt x="9210" y="4911"/>
                </a:lnTo>
                <a:lnTo>
                  <a:pt x="9935" y="4911"/>
                </a:lnTo>
                <a:lnTo>
                  <a:pt x="9935" y="6235"/>
                </a:lnTo>
                <a:lnTo>
                  <a:pt x="10438" y="6235"/>
                </a:lnTo>
                <a:lnTo>
                  <a:pt x="10438" y="4911"/>
                </a:lnTo>
                <a:lnTo>
                  <a:pt x="11162" y="4911"/>
                </a:lnTo>
                <a:lnTo>
                  <a:pt x="11162" y="6235"/>
                </a:lnTo>
                <a:lnTo>
                  <a:pt x="11665" y="6235"/>
                </a:lnTo>
                <a:lnTo>
                  <a:pt x="11665" y="4911"/>
                </a:lnTo>
                <a:lnTo>
                  <a:pt x="12390" y="4911"/>
                </a:lnTo>
                <a:lnTo>
                  <a:pt x="12390" y="6235"/>
                </a:lnTo>
                <a:lnTo>
                  <a:pt x="12893" y="6235"/>
                </a:lnTo>
                <a:lnTo>
                  <a:pt x="12893" y="4911"/>
                </a:lnTo>
                <a:lnTo>
                  <a:pt x="13618" y="4911"/>
                </a:lnTo>
                <a:lnTo>
                  <a:pt x="13618" y="6235"/>
                </a:lnTo>
                <a:lnTo>
                  <a:pt x="14121" y="6235"/>
                </a:lnTo>
                <a:lnTo>
                  <a:pt x="14121" y="4911"/>
                </a:lnTo>
                <a:lnTo>
                  <a:pt x="14846" y="4911"/>
                </a:lnTo>
                <a:lnTo>
                  <a:pt x="14846" y="8313"/>
                </a:lnTo>
                <a:lnTo>
                  <a:pt x="15349" y="8313"/>
                </a:lnTo>
                <a:lnTo>
                  <a:pt x="15349" y="4282"/>
                </a:lnTo>
                <a:lnTo>
                  <a:pt x="7479" y="4282"/>
                </a:lnTo>
                <a:close/>
                <a:moveTo>
                  <a:pt x="19089" y="18829"/>
                </a:moveTo>
                <a:cubicBezTo>
                  <a:pt x="19458" y="18829"/>
                  <a:pt x="19758" y="18490"/>
                  <a:pt x="19758" y="18074"/>
                </a:cubicBezTo>
                <a:cubicBezTo>
                  <a:pt x="19758" y="17657"/>
                  <a:pt x="19458" y="17318"/>
                  <a:pt x="19089" y="17318"/>
                </a:cubicBezTo>
                <a:cubicBezTo>
                  <a:pt x="18720" y="17318"/>
                  <a:pt x="18419" y="17657"/>
                  <a:pt x="18419" y="18074"/>
                </a:cubicBezTo>
                <a:cubicBezTo>
                  <a:pt x="18419" y="18490"/>
                  <a:pt x="18720" y="18829"/>
                  <a:pt x="19089" y="18829"/>
                </a:cubicBezTo>
                <a:close/>
                <a:moveTo>
                  <a:pt x="13004" y="19522"/>
                </a:moveTo>
                <a:lnTo>
                  <a:pt x="1842" y="19522"/>
                </a:lnTo>
                <a:lnTo>
                  <a:pt x="1842" y="16626"/>
                </a:lnTo>
                <a:lnTo>
                  <a:pt x="13004" y="16626"/>
                </a:lnTo>
                <a:lnTo>
                  <a:pt x="13004" y="19522"/>
                </a:lnTo>
                <a:close/>
                <a:moveTo>
                  <a:pt x="2567" y="17443"/>
                </a:moveTo>
                <a:lnTo>
                  <a:pt x="2567" y="18704"/>
                </a:lnTo>
                <a:lnTo>
                  <a:pt x="7061" y="18704"/>
                </a:lnTo>
                <a:lnTo>
                  <a:pt x="7061" y="17443"/>
                </a:lnTo>
                <a:lnTo>
                  <a:pt x="2567" y="17443"/>
                </a:lnTo>
                <a:close/>
                <a:moveTo>
                  <a:pt x="12279" y="17443"/>
                </a:moveTo>
                <a:lnTo>
                  <a:pt x="7786" y="17443"/>
                </a:lnTo>
                <a:lnTo>
                  <a:pt x="7786" y="18704"/>
                </a:lnTo>
                <a:lnTo>
                  <a:pt x="12279" y="18704"/>
                </a:lnTo>
                <a:lnTo>
                  <a:pt x="12279" y="17443"/>
                </a:lnTo>
                <a:close/>
                <a:moveTo>
                  <a:pt x="13870" y="17665"/>
                </a:moveTo>
                <a:lnTo>
                  <a:pt x="13870" y="18482"/>
                </a:lnTo>
                <a:lnTo>
                  <a:pt x="17554" y="18482"/>
                </a:lnTo>
                <a:lnTo>
                  <a:pt x="17554" y="17665"/>
                </a:lnTo>
                <a:lnTo>
                  <a:pt x="13870" y="17665"/>
                </a:lnTo>
                <a:close/>
                <a:moveTo>
                  <a:pt x="21600" y="14547"/>
                </a:moveTo>
                <a:lnTo>
                  <a:pt x="21600" y="21600"/>
                </a:lnTo>
                <a:lnTo>
                  <a:pt x="0" y="21600"/>
                </a:lnTo>
                <a:lnTo>
                  <a:pt x="0" y="14547"/>
                </a:lnTo>
                <a:lnTo>
                  <a:pt x="3684" y="14547"/>
                </a:lnTo>
                <a:lnTo>
                  <a:pt x="3684" y="0"/>
                </a:lnTo>
                <a:lnTo>
                  <a:pt x="17916" y="0"/>
                </a:lnTo>
                <a:lnTo>
                  <a:pt x="17916" y="14547"/>
                </a:lnTo>
                <a:lnTo>
                  <a:pt x="21600" y="14547"/>
                </a:lnTo>
                <a:close/>
                <a:moveTo>
                  <a:pt x="4409" y="14547"/>
                </a:moveTo>
                <a:lnTo>
                  <a:pt x="17191" y="14547"/>
                </a:lnTo>
                <a:lnTo>
                  <a:pt x="17191" y="818"/>
                </a:lnTo>
                <a:lnTo>
                  <a:pt x="4409" y="818"/>
                </a:lnTo>
                <a:lnTo>
                  <a:pt x="4409" y="14547"/>
                </a:lnTo>
                <a:close/>
                <a:moveTo>
                  <a:pt x="20875" y="15365"/>
                </a:moveTo>
                <a:lnTo>
                  <a:pt x="725" y="15365"/>
                </a:lnTo>
                <a:lnTo>
                  <a:pt x="725" y="20782"/>
                </a:lnTo>
                <a:lnTo>
                  <a:pt x="20875" y="20782"/>
                </a:lnTo>
                <a:lnTo>
                  <a:pt x="20875" y="15365"/>
                </a:lnTo>
                <a:close/>
              </a:path>
            </a:pathLst>
          </a:custGeom>
          <a:solidFill>
            <a:srgbClr val="2E3238"/>
          </a:solidFill>
          <a:ln w="12700">
            <a:miter lim="400000"/>
          </a:ln>
        </p:spPr>
        <p:txBody>
          <a:bodyPr lIns="45719" rIns="45719" anchor="ctr"/>
          <a:lstStyle/>
          <a:p>
            <a:pPr algn="l" defTabSz="914377">
              <a:spcBef>
                <a:spcPts val="2200"/>
              </a:spcBef>
              <a:defRPr sz="3200"/>
            </a:pPr>
            <a:endParaRPr sz="3200"/>
          </a:p>
        </p:txBody>
      </p:sp>
    </p:spTree>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87" name="Logos"/>
          <p:cNvSpPr txBox="1">
            <a:spLocks noGrp="1"/>
          </p:cNvSpPr>
          <p:nvPr>
            <p:ph type="ctrTitle"/>
          </p:nvPr>
        </p:nvSpPr>
        <p:spPr>
          <a:prstGeom prst="rect">
            <a:avLst/>
          </a:prstGeom>
        </p:spPr>
        <p:txBody>
          <a:bodyPr/>
          <a:lstStyle/>
          <a:p>
            <a:r>
              <a:t>Logos</a:t>
            </a:r>
          </a:p>
        </p:txBody>
      </p:sp>
      <p:sp>
        <p:nvSpPr>
          <p:cNvPr id="5088" name="There Are Rules For Using Logos, Please Abide By Them"/>
          <p:cNvSpPr txBox="1">
            <a:spLocks noGrp="1"/>
          </p:cNvSpPr>
          <p:nvPr>
            <p:ph type="subTitle" sz="quarter" idx="1"/>
          </p:nvPr>
        </p:nvSpPr>
        <p:spPr>
          <a:prstGeom prst="rect">
            <a:avLst/>
          </a:prstGeom>
        </p:spPr>
        <p:txBody>
          <a:bodyPr/>
          <a:lstStyle/>
          <a:p>
            <a:r>
              <a:t>There Are Rules For Using Logos, Please Abide By Them</a:t>
            </a:r>
          </a:p>
        </p:txBody>
      </p:sp>
      <p:sp>
        <p:nvSpPr>
          <p:cNvPr id="5089" name="Rackspace Logos…"/>
          <p:cNvSpPr>
            <a:spLocks noGrp="1"/>
          </p:cNvSpPr>
          <p:nvPr>
            <p:ph type="body" idx="13"/>
          </p:nvPr>
        </p:nvSpPr>
        <p:spPr>
          <a:prstGeom prst="rect">
            <a:avLst/>
          </a:prstGeom>
        </p:spPr>
        <p:txBody>
          <a:bodyPr>
            <a:normAutofit lnSpcReduction="10000"/>
          </a:bodyPr>
          <a:lstStyle/>
          <a:p>
            <a:pPr marL="398262" indent="-398262" defTabSz="896088">
              <a:spcBef>
                <a:spcPts val="2100"/>
              </a:spcBef>
              <a:defRPr sz="3136"/>
            </a:pPr>
            <a:r>
              <a:t>Rackspace Logos</a:t>
            </a:r>
          </a:p>
          <a:p>
            <a:pPr marL="796524" lvl="1" indent="-398262" defTabSz="896088">
              <a:spcBef>
                <a:spcPts val="2100"/>
              </a:spcBef>
              <a:defRPr sz="3136"/>
            </a:pPr>
            <a:r>
              <a:t>Our logo is made up of two elements displayed in a specific arrangement — the “Fanatiguy icon” to the left and the “Rackspace” wordmark to the right. This is how it should always be displayed in presentations.</a:t>
            </a:r>
          </a:p>
          <a:p>
            <a:pPr marL="796524" lvl="1" indent="-398262" defTabSz="896088">
              <a:spcBef>
                <a:spcPts val="2100"/>
              </a:spcBef>
              <a:defRPr sz="3136"/>
            </a:pPr>
            <a:r>
              <a:t>The Rackspace logo is never used to replace the word “Rackspace” in a paragraph or headline.</a:t>
            </a:r>
          </a:p>
          <a:p>
            <a:pPr marL="796524" lvl="1" indent="-398262" defTabSz="896088">
              <a:spcBef>
                <a:spcPts val="2100"/>
              </a:spcBef>
              <a:defRPr sz="3136"/>
            </a:pPr>
            <a:r>
              <a:t>Our logo requires space between it and other design elements. The required clear space around the Rackspace logo is the height of the “k.”</a:t>
            </a:r>
          </a:p>
          <a:p>
            <a:pPr marL="796524" lvl="1" indent="-398262" defTabSz="896088">
              <a:spcBef>
                <a:spcPts val="2100"/>
              </a:spcBef>
              <a:defRPr sz="3136"/>
            </a:pPr>
            <a:r>
              <a:t>Minimum size of the logo is 1-inch for print and 30 pixels tall for digital media. Our full-color logo uses our two main brand colors — black and red. The wordmark and right half of the Fanatiguy icon is black and the left half of the Fanatiguy icon is red. Do not swap this color arrangement. When it isn’t possible to reproduce our logo in full color, please use a single color version in the brand colors of red, black or white.</a:t>
            </a:r>
          </a:p>
          <a:p>
            <a:pPr marL="796524" lvl="1" indent="-398262" defTabSz="896088">
              <a:spcBef>
                <a:spcPts val="2100"/>
              </a:spcBef>
              <a:defRPr sz="3136"/>
            </a:pPr>
            <a:r>
              <a:t>For IMAC campaign purposes, the Rackspace logo is used with the tagline “Your Clouds. Our Expertise.” The English version of this “tagline” should always be used — regardless of the language of the document. The same spacing and color rules apply to this version of our logo. </a:t>
            </a:r>
          </a:p>
          <a:p>
            <a:pPr marL="796524" lvl="1" indent="-398262" defTabSz="896088">
              <a:spcBef>
                <a:spcPts val="2100"/>
              </a:spcBef>
              <a:defRPr sz="3136"/>
            </a:pPr>
            <a:r>
              <a:t>The Fanatiguy icon alone is our logo mark. The same color rules apply to him, as our full logo. When used alone, the amount of clear space around Fanatiguy is half of his height.</a:t>
            </a:r>
          </a:p>
          <a:p>
            <a:pPr marL="796524" lvl="1" indent="-398262" defTabSz="896088">
              <a:spcBef>
                <a:spcPts val="2100"/>
              </a:spcBef>
              <a:defRPr sz="3136"/>
            </a:pPr>
            <a:r>
              <a:t>For further information about logo use, consult the Rackspace Brand Guidelines found on InsideRack.</a:t>
            </a:r>
          </a:p>
        </p:txBody>
      </p:sp>
      <p:sp>
        <p:nvSpPr>
          <p:cNvPr id="5090"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124</a:t>
            </a:fld>
            <a:endParaRPr/>
          </a:p>
        </p:txBody>
      </p:sp>
      <p:sp>
        <p:nvSpPr>
          <p:cNvPr id="5091"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93" name="Logos"/>
          <p:cNvSpPr txBox="1">
            <a:spLocks noGrp="1"/>
          </p:cNvSpPr>
          <p:nvPr>
            <p:ph type="ctrTitle"/>
          </p:nvPr>
        </p:nvSpPr>
        <p:spPr>
          <a:prstGeom prst="rect">
            <a:avLst/>
          </a:prstGeom>
        </p:spPr>
        <p:txBody>
          <a:bodyPr/>
          <a:lstStyle/>
          <a:p>
            <a:r>
              <a:t>Logos</a:t>
            </a:r>
          </a:p>
        </p:txBody>
      </p:sp>
      <p:sp>
        <p:nvSpPr>
          <p:cNvPr id="5094" name="There Are Rules For Using Logos, Please Abide By Them"/>
          <p:cNvSpPr txBox="1">
            <a:spLocks noGrp="1"/>
          </p:cNvSpPr>
          <p:nvPr>
            <p:ph type="subTitle" sz="quarter" idx="1"/>
          </p:nvPr>
        </p:nvSpPr>
        <p:spPr>
          <a:prstGeom prst="rect">
            <a:avLst/>
          </a:prstGeom>
        </p:spPr>
        <p:txBody>
          <a:bodyPr/>
          <a:lstStyle/>
          <a:p>
            <a:r>
              <a:t>There Are Rules For Using Logos, Please Abide By Them</a:t>
            </a:r>
          </a:p>
        </p:txBody>
      </p:sp>
      <p:sp>
        <p:nvSpPr>
          <p:cNvPr id="5095" name="OpenStack Logos…"/>
          <p:cNvSpPr>
            <a:spLocks noGrp="1"/>
          </p:cNvSpPr>
          <p:nvPr>
            <p:ph type="body" idx="13"/>
          </p:nvPr>
        </p:nvSpPr>
        <p:spPr>
          <a:prstGeom prst="rect">
            <a:avLst/>
          </a:prstGeom>
        </p:spPr>
        <p:txBody>
          <a:bodyPr/>
          <a:lstStyle/>
          <a:p>
            <a:pPr marL="329176" indent="-329176" defTabSz="740644">
              <a:spcBef>
                <a:spcPts val="1700"/>
              </a:spcBef>
              <a:defRPr sz="2592"/>
            </a:pPr>
            <a:r>
              <a:t>OpenStack Logos</a:t>
            </a:r>
          </a:p>
          <a:p>
            <a:pPr marL="658352" lvl="1" indent="-329176" defTabSz="740644">
              <a:spcBef>
                <a:spcPts val="1700"/>
              </a:spcBef>
              <a:defRPr sz="2592"/>
            </a:pPr>
            <a:r>
              <a:t>Use of the OpenStack primary logo is limited to educational and community building activities, for example educational presentations about OpenStack that are not attached to a commercial product or brand, or a blog post to talk about your involvement in the OpenStack community, not tied to a commercial product or brand. Our use of the primary logo is limited to any mention of our co-founding of the OpenStack cloud in historical context only.</a:t>
            </a:r>
          </a:p>
          <a:p>
            <a:pPr marL="658352" lvl="1" indent="-329176" defTabSz="740644">
              <a:spcBef>
                <a:spcPts val="1700"/>
              </a:spcBef>
              <a:defRPr sz="2592"/>
            </a:pPr>
            <a:r>
              <a:t>Use the following for all commercial use: For all public cloud use cases, please use text only or the “OpenStack Powered” logo.</a:t>
            </a:r>
          </a:p>
          <a:p>
            <a:pPr marL="658352" lvl="1" indent="-329176" defTabSz="740644">
              <a:spcBef>
                <a:spcPts val="1700"/>
              </a:spcBef>
              <a:defRPr sz="2592"/>
            </a:pPr>
            <a:r>
              <a:t>For all private cloud uses cases, please use text only or the brand approved “Rackspace Private Cloud, Powered by OpenStack” logo or the “Rackspace Private Cloud, Powered by RedHat” logo. Follow the Rackspace spacing guidelines for these versions. </a:t>
            </a:r>
          </a:p>
          <a:p>
            <a:pPr marL="329176" indent="-329176" defTabSz="740644">
              <a:spcBef>
                <a:spcPts val="1700"/>
              </a:spcBef>
              <a:defRPr sz="2592"/>
            </a:pPr>
            <a:r>
              <a:t>Microsoft Logos</a:t>
            </a:r>
          </a:p>
          <a:p>
            <a:pPr marL="658352" lvl="1" indent="-329176" defTabSz="740644">
              <a:spcBef>
                <a:spcPts val="1700"/>
              </a:spcBef>
              <a:defRPr sz="2592"/>
            </a:pPr>
            <a:r>
              <a:t>The Microsoft corporate logo has two components – the symbol with multiple squares of color and the logotype. The symbol must be used as part of the logo in all communications. The symbol alone is only used as a favorites icon (favicon) by MSCOM and the Microsoft Store. No other use is allowed.</a:t>
            </a:r>
          </a:p>
          <a:p>
            <a:pPr marL="658352" lvl="1" indent="-329176" defTabSz="740644">
              <a:spcBef>
                <a:spcPts val="1700"/>
              </a:spcBef>
              <a:defRPr sz="2592"/>
            </a:pPr>
            <a:r>
              <a:t>Use the Microsoft corporate logo when referencing our entire Microsoft product portfolio, services and offerings. For Microsoft product specific content (e.g. Azure, Office 365, etc.), use the appropriate product logo. </a:t>
            </a:r>
          </a:p>
          <a:p>
            <a:pPr marL="658352" lvl="1" indent="-329176" defTabSz="740644">
              <a:spcBef>
                <a:spcPts val="1700"/>
              </a:spcBef>
              <a:defRPr sz="2592"/>
            </a:pPr>
            <a:r>
              <a:t>We respect the logo by giving it some space. The minimum clear space that must surround the logo is equivalent to the height of its capital “M.”</a:t>
            </a:r>
          </a:p>
          <a:p>
            <a:pPr marL="658352" lvl="1" indent="-329176" defTabSz="740644">
              <a:spcBef>
                <a:spcPts val="1700"/>
              </a:spcBef>
              <a:defRPr sz="2592"/>
            </a:pPr>
            <a:r>
              <a:t>Minimum size of the logo is 1-inch for print and 70 pixels wide for digital media.</a:t>
            </a:r>
          </a:p>
          <a:p>
            <a:pPr marL="658352" lvl="1" indent="-329176" defTabSz="740644">
              <a:spcBef>
                <a:spcPts val="1700"/>
              </a:spcBef>
              <a:defRPr sz="2592"/>
            </a:pPr>
            <a:r>
              <a:t>The full-color logo is the primary version of the logo and is always preferred. A one color logo is only acceptable when media reproduction is limited. In these cases, the logo may be reversed to white on a background that provides suitable contrast. A black logo is allowed when media reproduction is black only.</a:t>
            </a:r>
          </a:p>
        </p:txBody>
      </p:sp>
      <p:sp>
        <p:nvSpPr>
          <p:cNvPr id="5096"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125</a:t>
            </a:fld>
            <a:endParaRPr/>
          </a:p>
        </p:txBody>
      </p:sp>
      <p:sp>
        <p:nvSpPr>
          <p:cNvPr id="5097"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99" name="Logos"/>
          <p:cNvSpPr txBox="1">
            <a:spLocks noGrp="1"/>
          </p:cNvSpPr>
          <p:nvPr>
            <p:ph type="ctrTitle"/>
          </p:nvPr>
        </p:nvSpPr>
        <p:spPr>
          <a:prstGeom prst="rect">
            <a:avLst/>
          </a:prstGeom>
        </p:spPr>
        <p:txBody>
          <a:bodyPr/>
          <a:lstStyle/>
          <a:p>
            <a:r>
              <a:t>Logos</a:t>
            </a:r>
          </a:p>
        </p:txBody>
      </p:sp>
      <p:sp>
        <p:nvSpPr>
          <p:cNvPr id="5100" name="There Are Rules For Using Logos, Please Abide By Them"/>
          <p:cNvSpPr txBox="1">
            <a:spLocks noGrp="1"/>
          </p:cNvSpPr>
          <p:nvPr>
            <p:ph type="subTitle" sz="quarter" idx="1"/>
          </p:nvPr>
        </p:nvSpPr>
        <p:spPr>
          <a:prstGeom prst="rect">
            <a:avLst/>
          </a:prstGeom>
        </p:spPr>
        <p:txBody>
          <a:bodyPr/>
          <a:lstStyle/>
          <a:p>
            <a:r>
              <a:t>There Are Rules For Using Logos, Please Abide By Them</a:t>
            </a:r>
          </a:p>
        </p:txBody>
      </p:sp>
      <p:sp>
        <p:nvSpPr>
          <p:cNvPr id="5101" name="Microsoft logos (continued)…"/>
          <p:cNvSpPr>
            <a:spLocks noGrp="1"/>
          </p:cNvSpPr>
          <p:nvPr>
            <p:ph type="body" idx="13"/>
          </p:nvPr>
        </p:nvSpPr>
        <p:spPr>
          <a:prstGeom prst="rect">
            <a:avLst/>
          </a:prstGeom>
        </p:spPr>
        <p:txBody>
          <a:bodyPr>
            <a:normAutofit lnSpcReduction="10000"/>
          </a:bodyPr>
          <a:lstStyle/>
          <a:p>
            <a:pPr marL="325112" indent="-325112" defTabSz="731502">
              <a:spcBef>
                <a:spcPts val="1700"/>
              </a:spcBef>
              <a:defRPr sz="2560"/>
            </a:pPr>
            <a:r>
              <a:t>Microsoft logos (continued)</a:t>
            </a:r>
          </a:p>
          <a:p>
            <a:pPr marL="650224" lvl="1" indent="-325112" defTabSz="731502">
              <a:spcBef>
                <a:spcPts val="1700"/>
              </a:spcBef>
              <a:defRPr sz="2560"/>
            </a:pPr>
            <a:r>
              <a:t>Use the appropriate Microsoft Partner logo when specifically referencing our partnership with Microsoft and not their corporate logo. Same spacing rules apply.</a:t>
            </a:r>
          </a:p>
          <a:p>
            <a:pPr marL="650224" lvl="1" indent="-325112" defTabSz="731502">
              <a:spcBef>
                <a:spcPts val="1700"/>
              </a:spcBef>
              <a:defRPr sz="2560"/>
            </a:pPr>
            <a:r>
              <a:t>When referring to the Microsoft Azure, please either use text only or the supplied Microsoft Azure logo. Same spacing rules apply. </a:t>
            </a:r>
          </a:p>
          <a:p>
            <a:pPr marL="650224" lvl="1" indent="-325112" defTabSz="731502">
              <a:spcBef>
                <a:spcPts val="1700"/>
              </a:spcBef>
              <a:defRPr sz="2560"/>
            </a:pPr>
            <a:r>
              <a:t>When referring to our private cloud offering, please use wither text or the brand approved “Rackspace Private Cloud, Powered by Microsoft Cloud Platform.” Follow the Rackspace spacing guidelines for this version. </a:t>
            </a:r>
          </a:p>
          <a:p>
            <a:pPr marL="325112" indent="-325112" defTabSz="731502">
              <a:spcBef>
                <a:spcPts val="1700"/>
              </a:spcBef>
              <a:defRPr sz="2560"/>
            </a:pPr>
            <a:r>
              <a:t>Amazon Web Services</a:t>
            </a:r>
          </a:p>
          <a:p>
            <a:pPr marL="650224" lvl="1" indent="-325112" defTabSz="731502">
              <a:spcBef>
                <a:spcPts val="1700"/>
              </a:spcBef>
              <a:defRPr sz="2560"/>
            </a:pPr>
            <a:r>
              <a:t>Use of the AWS logo or any type of partner badge on any Rackspace materials, requires approval from AWS. We suggest using it in text only format, unless you have time to go through the approval process. </a:t>
            </a:r>
          </a:p>
          <a:p>
            <a:pPr marL="325112" indent="-325112" defTabSz="731502">
              <a:spcBef>
                <a:spcPts val="1700"/>
              </a:spcBef>
              <a:defRPr sz="2560"/>
            </a:pPr>
            <a:r>
              <a:t>VMware</a:t>
            </a:r>
          </a:p>
          <a:p>
            <a:pPr marL="650224" lvl="1" indent="-325112" defTabSz="731502">
              <a:spcBef>
                <a:spcPts val="1700"/>
              </a:spcBef>
              <a:defRPr sz="2560"/>
            </a:pPr>
            <a:r>
              <a:t>The logo should be treated as one unit and should never be divided. </a:t>
            </a:r>
          </a:p>
          <a:p>
            <a:pPr marL="650224" lvl="1" indent="-325112" defTabSz="731502">
              <a:spcBef>
                <a:spcPts val="1700"/>
              </a:spcBef>
              <a:defRPr sz="2560"/>
            </a:pPr>
            <a:r>
              <a:t>The logo must not be redrawn or modified in any way and should include the registration mark in all instances, except when the logo is smaller than the minimum size, as it will be rendered illegible.</a:t>
            </a:r>
          </a:p>
          <a:p>
            <a:pPr marL="650224" lvl="1" indent="-325112" defTabSz="731502">
              <a:spcBef>
                <a:spcPts val="1700"/>
              </a:spcBef>
              <a:defRPr sz="2560"/>
            </a:pPr>
            <a:r>
              <a:t>Minimum size of the logo is .75 inches. Whenever possible, the corporate gray color logo should be used.</a:t>
            </a:r>
          </a:p>
          <a:p>
            <a:pPr marL="650224" lvl="1" indent="-325112" defTabSz="731502">
              <a:spcBef>
                <a:spcPts val="1700"/>
              </a:spcBef>
              <a:defRPr sz="2560"/>
            </a:pPr>
            <a:r>
              <a:t>When it is not possible to use the gray logo, the white or black logo may be used. To preserve legibility, the gray logo should only be placed on a white or off-white background.</a:t>
            </a:r>
          </a:p>
          <a:p>
            <a:pPr marL="650224" lvl="1" indent="-325112" defTabSz="731502">
              <a:spcBef>
                <a:spcPts val="1700"/>
              </a:spcBef>
              <a:defRPr sz="2560"/>
            </a:pPr>
            <a:r>
              <a:t>The minimum clear space is determined by the x-height of the letter forms in the VMware logo and is proportional regardless of logo size.</a:t>
            </a:r>
          </a:p>
          <a:p>
            <a:pPr marL="650224" lvl="1" indent="-325112" defTabSz="731502">
              <a:spcBef>
                <a:spcPts val="1700"/>
              </a:spcBef>
              <a:defRPr sz="2560"/>
            </a:pPr>
            <a:r>
              <a:t>For questions or to obtain any additional approved digital assets, please contact the Creative Services Team. </a:t>
            </a:r>
          </a:p>
        </p:txBody>
      </p:sp>
      <p:sp>
        <p:nvSpPr>
          <p:cNvPr id="5102"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126</a:t>
            </a:fld>
            <a:endParaRPr/>
          </a:p>
        </p:txBody>
      </p:sp>
      <p:sp>
        <p:nvSpPr>
          <p:cNvPr id="5103"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05" name="Logos: Rackspace"/>
          <p:cNvSpPr txBox="1">
            <a:spLocks noGrp="1"/>
          </p:cNvSpPr>
          <p:nvPr>
            <p:ph type="title"/>
          </p:nvPr>
        </p:nvSpPr>
        <p:spPr>
          <a:prstGeom prst="rect">
            <a:avLst/>
          </a:prstGeom>
        </p:spPr>
        <p:txBody>
          <a:bodyPr/>
          <a:lstStyle/>
          <a:p>
            <a:r>
              <a:t>Logos: Rackspace</a:t>
            </a:r>
          </a:p>
        </p:txBody>
      </p:sp>
      <p:sp>
        <p:nvSpPr>
          <p:cNvPr id="5106"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grpSp>
        <p:nvGrpSpPr>
          <p:cNvPr id="5119" name="Group"/>
          <p:cNvGrpSpPr/>
          <p:nvPr/>
        </p:nvGrpSpPr>
        <p:grpSpPr>
          <a:xfrm>
            <a:off x="922649" y="4058943"/>
            <a:ext cx="10160001" cy="2218623"/>
            <a:chOff x="0" y="0"/>
            <a:chExt cx="10159999" cy="2218621"/>
          </a:xfrm>
        </p:grpSpPr>
        <p:sp>
          <p:nvSpPr>
            <p:cNvPr id="5107" name="Shape"/>
            <p:cNvSpPr/>
            <p:nvPr/>
          </p:nvSpPr>
          <p:spPr>
            <a:xfrm>
              <a:off x="-1" y="198730"/>
              <a:ext cx="1556640" cy="1917984"/>
            </a:xfrm>
            <a:custGeom>
              <a:avLst/>
              <a:gdLst/>
              <a:ahLst/>
              <a:cxnLst>
                <a:cxn ang="0">
                  <a:pos x="wd2" y="hd2"/>
                </a:cxn>
                <a:cxn ang="5400000">
                  <a:pos x="wd2" y="hd2"/>
                </a:cxn>
                <a:cxn ang="10800000">
                  <a:pos x="wd2" y="hd2"/>
                </a:cxn>
                <a:cxn ang="16200000">
                  <a:pos x="wd2" y="hd2"/>
                </a:cxn>
              </a:cxnLst>
              <a:rect l="0" t="0" r="r" b="b"/>
              <a:pathLst>
                <a:path w="21155" h="21362" extrusionOk="0">
                  <a:moveTo>
                    <a:pt x="21155" y="707"/>
                  </a:moveTo>
                  <a:cubicBezTo>
                    <a:pt x="20649" y="1852"/>
                    <a:pt x="19864" y="3140"/>
                    <a:pt x="19026" y="4128"/>
                  </a:cubicBezTo>
                  <a:cubicBezTo>
                    <a:pt x="17369" y="6175"/>
                    <a:pt x="14909" y="7463"/>
                    <a:pt x="13618" y="7019"/>
                  </a:cubicBezTo>
                  <a:cubicBezTo>
                    <a:pt x="12327" y="6561"/>
                    <a:pt x="12606" y="4514"/>
                    <a:pt x="14316" y="2453"/>
                  </a:cubicBezTo>
                  <a:cubicBezTo>
                    <a:pt x="14734" y="2009"/>
                    <a:pt x="15153" y="1580"/>
                    <a:pt x="15554" y="1208"/>
                  </a:cubicBezTo>
                  <a:cubicBezTo>
                    <a:pt x="15013" y="1279"/>
                    <a:pt x="14490" y="1365"/>
                    <a:pt x="13949" y="1465"/>
                  </a:cubicBezTo>
                  <a:cubicBezTo>
                    <a:pt x="8209" y="7248"/>
                    <a:pt x="5801" y="14720"/>
                    <a:pt x="6115" y="21362"/>
                  </a:cubicBezTo>
                  <a:cubicBezTo>
                    <a:pt x="2748" y="20217"/>
                    <a:pt x="288" y="17569"/>
                    <a:pt x="26" y="14191"/>
                  </a:cubicBezTo>
                  <a:lnTo>
                    <a:pt x="26" y="14148"/>
                  </a:lnTo>
                  <a:cubicBezTo>
                    <a:pt x="-445" y="8107"/>
                    <a:pt x="5435" y="1966"/>
                    <a:pt x="13059" y="378"/>
                  </a:cubicBezTo>
                  <a:cubicBezTo>
                    <a:pt x="16025" y="-238"/>
                    <a:pt x="18800" y="-81"/>
                    <a:pt x="21155" y="707"/>
                  </a:cubicBezTo>
                  <a:close/>
                  <a:moveTo>
                    <a:pt x="17456" y="4171"/>
                  </a:moveTo>
                  <a:cubicBezTo>
                    <a:pt x="18014" y="3212"/>
                    <a:pt x="17788" y="2453"/>
                    <a:pt x="16950" y="2424"/>
                  </a:cubicBezTo>
                  <a:cubicBezTo>
                    <a:pt x="16165" y="2424"/>
                    <a:pt x="15048" y="3183"/>
                    <a:pt x="14490" y="4128"/>
                  </a:cubicBezTo>
                  <a:cubicBezTo>
                    <a:pt x="13984" y="5073"/>
                    <a:pt x="14176" y="5874"/>
                    <a:pt x="15013" y="5874"/>
                  </a:cubicBezTo>
                  <a:cubicBezTo>
                    <a:pt x="15799" y="5874"/>
                    <a:pt x="16898" y="5115"/>
                    <a:pt x="17456" y="4171"/>
                  </a:cubicBezTo>
                  <a:close/>
                </a:path>
              </a:pathLst>
            </a:custGeom>
            <a:solidFill>
              <a:srgbClr val="C50022"/>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08" name="Shape"/>
            <p:cNvSpPr/>
            <p:nvPr/>
          </p:nvSpPr>
          <p:spPr>
            <a:xfrm>
              <a:off x="560850" y="0"/>
              <a:ext cx="1493872" cy="2022595"/>
            </a:xfrm>
            <a:custGeom>
              <a:avLst/>
              <a:gdLst/>
              <a:ahLst/>
              <a:cxnLst>
                <a:cxn ang="0">
                  <a:pos x="wd2" y="hd2"/>
                </a:cxn>
                <a:cxn ang="5400000">
                  <a:pos x="wd2" y="hd2"/>
                </a:cxn>
                <a:cxn ang="10800000">
                  <a:pos x="wd2" y="hd2"/>
                </a:cxn>
                <a:cxn ang="16200000">
                  <a:pos x="wd2" y="hd2"/>
                </a:cxn>
              </a:cxnLst>
              <a:rect l="0" t="0" r="r" b="b"/>
              <a:pathLst>
                <a:path w="21066" h="21172" extrusionOk="0">
                  <a:moveTo>
                    <a:pt x="11761" y="18039"/>
                  </a:moveTo>
                  <a:cubicBezTo>
                    <a:pt x="9792" y="14500"/>
                    <a:pt x="8925" y="10287"/>
                    <a:pt x="15969" y="2899"/>
                  </a:cubicBezTo>
                  <a:cubicBezTo>
                    <a:pt x="13964" y="1688"/>
                    <a:pt x="10840" y="1123"/>
                    <a:pt x="6957" y="1473"/>
                  </a:cubicBezTo>
                  <a:cubicBezTo>
                    <a:pt x="7535" y="975"/>
                    <a:pt x="8167" y="517"/>
                    <a:pt x="8781" y="19"/>
                  </a:cubicBezTo>
                  <a:cubicBezTo>
                    <a:pt x="15391" y="-277"/>
                    <a:pt x="20664" y="2939"/>
                    <a:pt x="21044" y="7905"/>
                  </a:cubicBezTo>
                  <a:cubicBezTo>
                    <a:pt x="21477" y="13544"/>
                    <a:pt x="15445" y="19318"/>
                    <a:pt x="7535" y="20812"/>
                  </a:cubicBezTo>
                  <a:cubicBezTo>
                    <a:pt x="4807" y="21323"/>
                    <a:pt x="2225" y="21283"/>
                    <a:pt x="21" y="20744"/>
                  </a:cubicBezTo>
                  <a:cubicBezTo>
                    <a:pt x="-123" y="18497"/>
                    <a:pt x="455" y="16182"/>
                    <a:pt x="1737" y="14567"/>
                  </a:cubicBezTo>
                  <a:cubicBezTo>
                    <a:pt x="3796" y="11929"/>
                    <a:pt x="6957" y="12145"/>
                    <a:pt x="8781" y="15079"/>
                  </a:cubicBezTo>
                  <a:cubicBezTo>
                    <a:pt x="9449" y="16182"/>
                    <a:pt x="9882" y="17501"/>
                    <a:pt x="9973" y="18860"/>
                  </a:cubicBezTo>
                  <a:cubicBezTo>
                    <a:pt x="10551" y="18604"/>
                    <a:pt x="11183" y="18322"/>
                    <a:pt x="11761" y="18039"/>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09" name="Shape"/>
            <p:cNvSpPr/>
            <p:nvPr/>
          </p:nvSpPr>
          <p:spPr>
            <a:xfrm>
              <a:off x="5519013" y="926127"/>
              <a:ext cx="778537" cy="991211"/>
            </a:xfrm>
            <a:custGeom>
              <a:avLst/>
              <a:gdLst/>
              <a:ahLst/>
              <a:cxnLst>
                <a:cxn ang="0">
                  <a:pos x="wd2" y="hd2"/>
                </a:cxn>
                <a:cxn ang="5400000">
                  <a:pos x="wd2" y="hd2"/>
                </a:cxn>
                <a:cxn ang="10800000">
                  <a:pos x="wd2" y="hd2"/>
                </a:cxn>
                <a:cxn ang="16200000">
                  <a:pos x="wd2" y="hd2"/>
                </a:cxn>
              </a:cxnLst>
              <a:rect l="0" t="0" r="r" b="b"/>
              <a:pathLst>
                <a:path w="21600" h="21600" extrusionOk="0">
                  <a:moveTo>
                    <a:pt x="14837" y="0"/>
                  </a:moveTo>
                  <a:cubicBezTo>
                    <a:pt x="18024" y="0"/>
                    <a:pt x="20467" y="585"/>
                    <a:pt x="21600" y="1030"/>
                  </a:cubicBezTo>
                  <a:lnTo>
                    <a:pt x="20467" y="5595"/>
                  </a:lnTo>
                  <a:cubicBezTo>
                    <a:pt x="19157" y="5010"/>
                    <a:pt x="16890" y="4426"/>
                    <a:pt x="14447" y="4426"/>
                  </a:cubicBezTo>
                  <a:cubicBezTo>
                    <a:pt x="12393" y="4426"/>
                    <a:pt x="11083" y="5066"/>
                    <a:pt x="11083" y="6179"/>
                  </a:cubicBezTo>
                  <a:cubicBezTo>
                    <a:pt x="11083" y="6987"/>
                    <a:pt x="12110" y="7738"/>
                    <a:pt x="14270" y="8545"/>
                  </a:cubicBezTo>
                  <a:cubicBezTo>
                    <a:pt x="17068" y="9659"/>
                    <a:pt x="20254" y="11273"/>
                    <a:pt x="20254" y="14224"/>
                  </a:cubicBezTo>
                  <a:cubicBezTo>
                    <a:pt x="20254" y="16144"/>
                    <a:pt x="19440" y="17787"/>
                    <a:pt x="17847" y="19039"/>
                  </a:cubicBezTo>
                  <a:cubicBezTo>
                    <a:pt x="15687" y="20737"/>
                    <a:pt x="12181" y="21600"/>
                    <a:pt x="8073" y="21600"/>
                  </a:cubicBezTo>
                  <a:cubicBezTo>
                    <a:pt x="4887" y="21544"/>
                    <a:pt x="1593" y="20960"/>
                    <a:pt x="0" y="19986"/>
                  </a:cubicBezTo>
                  <a:lnTo>
                    <a:pt x="1133" y="15337"/>
                  </a:lnTo>
                  <a:cubicBezTo>
                    <a:pt x="2904" y="16228"/>
                    <a:pt x="6268" y="17119"/>
                    <a:pt x="8817" y="17119"/>
                  </a:cubicBezTo>
                  <a:cubicBezTo>
                    <a:pt x="10800" y="17119"/>
                    <a:pt x="12110" y="16367"/>
                    <a:pt x="12110" y="15254"/>
                  </a:cubicBezTo>
                  <a:cubicBezTo>
                    <a:pt x="12110" y="14224"/>
                    <a:pt x="11154" y="13500"/>
                    <a:pt x="8817" y="12609"/>
                  </a:cubicBezTo>
                  <a:cubicBezTo>
                    <a:pt x="5064" y="11134"/>
                    <a:pt x="3187" y="9297"/>
                    <a:pt x="3187" y="7070"/>
                  </a:cubicBezTo>
                  <a:cubicBezTo>
                    <a:pt x="3187" y="2867"/>
                    <a:pt x="7790" y="0"/>
                    <a:pt x="14837"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0" name="Shape"/>
            <p:cNvSpPr/>
            <p:nvPr/>
          </p:nvSpPr>
          <p:spPr>
            <a:xfrm>
              <a:off x="2235827" y="917265"/>
              <a:ext cx="747518" cy="986778"/>
            </a:xfrm>
            <a:custGeom>
              <a:avLst/>
              <a:gdLst/>
              <a:ahLst/>
              <a:cxnLst>
                <a:cxn ang="0">
                  <a:pos x="wd2" y="hd2"/>
                </a:cxn>
                <a:cxn ang="5400000">
                  <a:pos x="wd2" y="hd2"/>
                </a:cxn>
                <a:cxn ang="10800000">
                  <a:pos x="wd2" y="hd2"/>
                </a:cxn>
                <a:cxn ang="16200000">
                  <a:pos x="wd2" y="hd2"/>
                </a:cxn>
              </a:cxnLst>
              <a:rect l="0" t="0" r="r" b="b"/>
              <a:pathLst>
                <a:path w="21600" h="21600" extrusionOk="0">
                  <a:moveTo>
                    <a:pt x="20010" y="0"/>
                  </a:moveTo>
                  <a:cubicBezTo>
                    <a:pt x="20527" y="0"/>
                    <a:pt x="21119" y="84"/>
                    <a:pt x="21600" y="84"/>
                  </a:cubicBezTo>
                  <a:lnTo>
                    <a:pt x="20010" y="6079"/>
                  </a:lnTo>
                  <a:cubicBezTo>
                    <a:pt x="19714" y="6023"/>
                    <a:pt x="19233" y="6023"/>
                    <a:pt x="18752" y="6023"/>
                  </a:cubicBezTo>
                  <a:cubicBezTo>
                    <a:pt x="13167" y="6023"/>
                    <a:pt x="10985" y="10170"/>
                    <a:pt x="10134" y="13588"/>
                  </a:cubicBezTo>
                  <a:lnTo>
                    <a:pt x="8174" y="21600"/>
                  </a:lnTo>
                  <a:lnTo>
                    <a:pt x="0" y="21600"/>
                  </a:lnTo>
                  <a:lnTo>
                    <a:pt x="5326" y="448"/>
                  </a:lnTo>
                  <a:lnTo>
                    <a:pt x="12464" y="448"/>
                  </a:lnTo>
                  <a:lnTo>
                    <a:pt x="11577" y="4090"/>
                  </a:lnTo>
                  <a:lnTo>
                    <a:pt x="11577" y="4146"/>
                  </a:lnTo>
                  <a:lnTo>
                    <a:pt x="11688" y="4146"/>
                  </a:lnTo>
                  <a:cubicBezTo>
                    <a:pt x="13759" y="1485"/>
                    <a:pt x="16681" y="0"/>
                    <a:pt x="20010"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1" name="Shape"/>
            <p:cNvSpPr/>
            <p:nvPr/>
          </p:nvSpPr>
          <p:spPr>
            <a:xfrm>
              <a:off x="2882717" y="917265"/>
              <a:ext cx="907882" cy="1004496"/>
            </a:xfrm>
            <a:custGeom>
              <a:avLst/>
              <a:gdLst/>
              <a:ahLst/>
              <a:cxnLst>
                <a:cxn ang="0">
                  <a:pos x="wd2" y="hd2"/>
                </a:cxn>
                <a:cxn ang="5400000">
                  <a:pos x="wd2" y="hd2"/>
                </a:cxn>
                <a:cxn ang="10800000">
                  <a:pos x="wd2" y="hd2"/>
                </a:cxn>
                <a:cxn ang="16200000">
                  <a:pos x="wd2" y="hd2"/>
                </a:cxn>
              </a:cxnLst>
              <a:rect l="0" t="0" r="r" b="b"/>
              <a:pathLst>
                <a:path w="21308" h="21600" extrusionOk="0">
                  <a:moveTo>
                    <a:pt x="9889" y="5939"/>
                  </a:moveTo>
                  <a:cubicBezTo>
                    <a:pt x="8066" y="7624"/>
                    <a:pt x="6812" y="10690"/>
                    <a:pt x="6812" y="13093"/>
                  </a:cubicBezTo>
                  <a:cubicBezTo>
                    <a:pt x="6812" y="15302"/>
                    <a:pt x="7678" y="16628"/>
                    <a:pt x="9172" y="16628"/>
                  </a:cubicBezTo>
                  <a:cubicBezTo>
                    <a:pt x="11562" y="16628"/>
                    <a:pt x="13683" y="14280"/>
                    <a:pt x="14400" y="10828"/>
                  </a:cubicBezTo>
                  <a:cubicBezTo>
                    <a:pt x="14549" y="10109"/>
                    <a:pt x="14729" y="9308"/>
                    <a:pt x="14878" y="8646"/>
                  </a:cubicBezTo>
                  <a:cubicBezTo>
                    <a:pt x="14968" y="7983"/>
                    <a:pt x="15027" y="7320"/>
                    <a:pt x="15027" y="6878"/>
                  </a:cubicBezTo>
                  <a:cubicBezTo>
                    <a:pt x="14968" y="5414"/>
                    <a:pt x="14161" y="4613"/>
                    <a:pt x="12667" y="4613"/>
                  </a:cubicBezTo>
                  <a:cubicBezTo>
                    <a:pt x="11622" y="4696"/>
                    <a:pt x="10755" y="5110"/>
                    <a:pt x="9889" y="5939"/>
                  </a:cubicBezTo>
                  <a:close/>
                  <a:moveTo>
                    <a:pt x="12339" y="21158"/>
                  </a:moveTo>
                  <a:lnTo>
                    <a:pt x="12906" y="18534"/>
                  </a:lnTo>
                  <a:cubicBezTo>
                    <a:pt x="12906" y="18451"/>
                    <a:pt x="12906" y="18451"/>
                    <a:pt x="12817" y="18451"/>
                  </a:cubicBezTo>
                  <a:lnTo>
                    <a:pt x="12727" y="18451"/>
                  </a:lnTo>
                  <a:cubicBezTo>
                    <a:pt x="11562" y="20357"/>
                    <a:pt x="9112" y="21600"/>
                    <a:pt x="6393" y="21600"/>
                  </a:cubicBezTo>
                  <a:cubicBezTo>
                    <a:pt x="1972" y="21600"/>
                    <a:pt x="0" y="18009"/>
                    <a:pt x="0" y="14363"/>
                  </a:cubicBezTo>
                  <a:cubicBezTo>
                    <a:pt x="0" y="10248"/>
                    <a:pt x="1733" y="6160"/>
                    <a:pt x="4661" y="3425"/>
                  </a:cubicBezTo>
                  <a:cubicBezTo>
                    <a:pt x="7110" y="1160"/>
                    <a:pt x="10277" y="0"/>
                    <a:pt x="13862" y="0"/>
                  </a:cubicBezTo>
                  <a:cubicBezTo>
                    <a:pt x="16551" y="0"/>
                    <a:pt x="18523" y="718"/>
                    <a:pt x="19778" y="2127"/>
                  </a:cubicBezTo>
                  <a:cubicBezTo>
                    <a:pt x="21600" y="4171"/>
                    <a:pt x="21451" y="7320"/>
                    <a:pt x="21062" y="9585"/>
                  </a:cubicBezTo>
                  <a:lnTo>
                    <a:pt x="18672" y="21158"/>
                  </a:lnTo>
                  <a:lnTo>
                    <a:pt x="12339" y="21158"/>
                  </a:lnTo>
                  <a:close/>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2" name="Shape"/>
            <p:cNvSpPr/>
            <p:nvPr/>
          </p:nvSpPr>
          <p:spPr>
            <a:xfrm>
              <a:off x="6219072" y="926127"/>
              <a:ext cx="1057676" cy="1292495"/>
            </a:xfrm>
            <a:custGeom>
              <a:avLst/>
              <a:gdLst/>
              <a:ahLst/>
              <a:cxnLst>
                <a:cxn ang="0">
                  <a:pos x="wd2" y="hd2"/>
                </a:cxn>
                <a:cxn ang="5400000">
                  <a:pos x="wd2" y="hd2"/>
                </a:cxn>
                <a:cxn ang="10800000">
                  <a:pos x="wd2" y="hd2"/>
                </a:cxn>
                <a:cxn ang="16200000">
                  <a:pos x="wd2" y="hd2"/>
                </a:cxn>
              </a:cxnLst>
              <a:rect l="0" t="0" r="r" b="b"/>
              <a:pathLst>
                <a:path w="21600" h="21600" extrusionOk="0">
                  <a:moveTo>
                    <a:pt x="10332" y="13127"/>
                  </a:moveTo>
                  <a:cubicBezTo>
                    <a:pt x="13376" y="13127"/>
                    <a:pt x="15588" y="9610"/>
                    <a:pt x="15588" y="6414"/>
                  </a:cubicBezTo>
                  <a:cubicBezTo>
                    <a:pt x="15588" y="5684"/>
                    <a:pt x="15380" y="3797"/>
                    <a:pt x="13246" y="3797"/>
                  </a:cubicBezTo>
                  <a:cubicBezTo>
                    <a:pt x="11112" y="3797"/>
                    <a:pt x="9239" y="5856"/>
                    <a:pt x="8536" y="8923"/>
                  </a:cubicBezTo>
                  <a:cubicBezTo>
                    <a:pt x="8328" y="9996"/>
                    <a:pt x="7651" y="13127"/>
                    <a:pt x="10332" y="13127"/>
                  </a:cubicBezTo>
                  <a:close/>
                  <a:moveTo>
                    <a:pt x="15302" y="0"/>
                  </a:moveTo>
                  <a:cubicBezTo>
                    <a:pt x="19102" y="0"/>
                    <a:pt x="21600" y="2381"/>
                    <a:pt x="21600" y="6135"/>
                  </a:cubicBezTo>
                  <a:cubicBezTo>
                    <a:pt x="21600" y="10060"/>
                    <a:pt x="19310" y="14028"/>
                    <a:pt x="15250" y="15851"/>
                  </a:cubicBezTo>
                  <a:cubicBezTo>
                    <a:pt x="11503" y="17503"/>
                    <a:pt x="8146" y="16774"/>
                    <a:pt x="7105" y="15508"/>
                  </a:cubicBezTo>
                  <a:lnTo>
                    <a:pt x="5725" y="21600"/>
                  </a:lnTo>
                  <a:lnTo>
                    <a:pt x="0" y="21600"/>
                  </a:lnTo>
                  <a:lnTo>
                    <a:pt x="4893" y="279"/>
                  </a:lnTo>
                  <a:lnTo>
                    <a:pt x="9915" y="279"/>
                  </a:lnTo>
                  <a:lnTo>
                    <a:pt x="9447" y="2445"/>
                  </a:lnTo>
                  <a:lnTo>
                    <a:pt x="9447" y="2488"/>
                  </a:lnTo>
                  <a:lnTo>
                    <a:pt x="9525" y="2488"/>
                  </a:lnTo>
                  <a:cubicBezTo>
                    <a:pt x="11034" y="837"/>
                    <a:pt x="13090" y="0"/>
                    <a:pt x="15302" y="0"/>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3" name="Shape"/>
            <p:cNvSpPr/>
            <p:nvPr/>
          </p:nvSpPr>
          <p:spPr>
            <a:xfrm>
              <a:off x="4601848" y="598252"/>
              <a:ext cx="1057674" cy="1288066"/>
            </a:xfrm>
            <a:custGeom>
              <a:avLst/>
              <a:gdLst/>
              <a:ahLst/>
              <a:cxnLst>
                <a:cxn ang="0">
                  <a:pos x="wd2" y="hd2"/>
                </a:cxn>
                <a:cxn ang="5400000">
                  <a:pos x="wd2" y="hd2"/>
                </a:cxn>
                <a:cxn ang="10800000">
                  <a:pos x="wd2" y="hd2"/>
                </a:cxn>
                <a:cxn ang="16200000">
                  <a:pos x="wd2" y="hd2"/>
                </a:cxn>
              </a:cxnLst>
              <a:rect l="0" t="0" r="r" b="b"/>
              <a:pathLst>
                <a:path w="21600" h="21600" extrusionOk="0">
                  <a:moveTo>
                    <a:pt x="5029" y="0"/>
                  </a:moveTo>
                  <a:lnTo>
                    <a:pt x="10709" y="0"/>
                  </a:lnTo>
                  <a:lnTo>
                    <a:pt x="7738" y="12896"/>
                  </a:lnTo>
                  <a:lnTo>
                    <a:pt x="15399" y="5588"/>
                  </a:lnTo>
                  <a:lnTo>
                    <a:pt x="21600" y="5588"/>
                  </a:lnTo>
                  <a:lnTo>
                    <a:pt x="13679" y="12939"/>
                  </a:lnTo>
                  <a:lnTo>
                    <a:pt x="18499" y="21600"/>
                  </a:lnTo>
                  <a:lnTo>
                    <a:pt x="12350" y="21600"/>
                  </a:lnTo>
                  <a:lnTo>
                    <a:pt x="7660" y="13046"/>
                  </a:lnTo>
                  <a:lnTo>
                    <a:pt x="5654" y="21600"/>
                  </a:lnTo>
                  <a:lnTo>
                    <a:pt x="0" y="21600"/>
                  </a:lnTo>
                  <a:lnTo>
                    <a:pt x="5029" y="0"/>
                  </a:ln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4" name="Shape"/>
            <p:cNvSpPr/>
            <p:nvPr/>
          </p:nvSpPr>
          <p:spPr>
            <a:xfrm>
              <a:off x="9032599" y="926127"/>
              <a:ext cx="893732" cy="995641"/>
            </a:xfrm>
            <a:custGeom>
              <a:avLst/>
              <a:gdLst/>
              <a:ahLst/>
              <a:cxnLst>
                <a:cxn ang="0">
                  <a:pos x="wd2" y="hd2"/>
                </a:cxn>
                <a:cxn ang="5400000">
                  <a:pos x="wd2" y="hd2"/>
                </a:cxn>
                <a:cxn ang="10800000">
                  <a:pos x="wd2" y="hd2"/>
                </a:cxn>
                <a:cxn ang="16200000">
                  <a:pos x="wd2" y="hd2"/>
                </a:cxn>
              </a:cxnLst>
              <a:rect l="0" t="0" r="r" b="b"/>
              <a:pathLst>
                <a:path w="21600" h="21600" extrusionOk="0">
                  <a:moveTo>
                    <a:pt x="15194" y="6239"/>
                  </a:moveTo>
                  <a:cubicBezTo>
                    <a:pt x="15194" y="5130"/>
                    <a:pt x="14204" y="4464"/>
                    <a:pt x="12719" y="4464"/>
                  </a:cubicBezTo>
                  <a:cubicBezTo>
                    <a:pt x="9779" y="4464"/>
                    <a:pt x="7891" y="6599"/>
                    <a:pt x="7396" y="8596"/>
                  </a:cubicBezTo>
                  <a:lnTo>
                    <a:pt x="7396" y="8651"/>
                  </a:lnTo>
                  <a:lnTo>
                    <a:pt x="7489" y="8651"/>
                  </a:lnTo>
                  <a:cubicBezTo>
                    <a:pt x="11419" y="8651"/>
                    <a:pt x="13709" y="8291"/>
                    <a:pt x="14699" y="7403"/>
                  </a:cubicBezTo>
                  <a:cubicBezTo>
                    <a:pt x="15040" y="7126"/>
                    <a:pt x="15194" y="6738"/>
                    <a:pt x="15194" y="6239"/>
                  </a:cubicBezTo>
                  <a:close/>
                  <a:moveTo>
                    <a:pt x="13554" y="0"/>
                  </a:moveTo>
                  <a:cubicBezTo>
                    <a:pt x="18382" y="0"/>
                    <a:pt x="21600" y="2496"/>
                    <a:pt x="21600" y="6239"/>
                  </a:cubicBezTo>
                  <a:cubicBezTo>
                    <a:pt x="21600" y="7930"/>
                    <a:pt x="20919" y="9400"/>
                    <a:pt x="19712" y="10509"/>
                  </a:cubicBezTo>
                  <a:cubicBezTo>
                    <a:pt x="17391" y="12478"/>
                    <a:pt x="13152" y="13365"/>
                    <a:pt x="6653" y="13226"/>
                  </a:cubicBezTo>
                  <a:lnTo>
                    <a:pt x="6560" y="13226"/>
                  </a:lnTo>
                  <a:lnTo>
                    <a:pt x="6560" y="13282"/>
                  </a:lnTo>
                  <a:cubicBezTo>
                    <a:pt x="6560" y="13892"/>
                    <a:pt x="6808" y="14751"/>
                    <a:pt x="7241" y="15278"/>
                  </a:cubicBezTo>
                  <a:cubicBezTo>
                    <a:pt x="8139" y="16304"/>
                    <a:pt x="9686" y="16831"/>
                    <a:pt x="11666" y="16831"/>
                  </a:cubicBezTo>
                  <a:cubicBezTo>
                    <a:pt x="14544" y="16831"/>
                    <a:pt x="16989" y="16221"/>
                    <a:pt x="19712" y="14834"/>
                  </a:cubicBezTo>
                  <a:lnTo>
                    <a:pt x="18722" y="19909"/>
                  </a:lnTo>
                  <a:cubicBezTo>
                    <a:pt x="15442" y="21378"/>
                    <a:pt x="11574" y="21600"/>
                    <a:pt x="10088" y="21600"/>
                  </a:cubicBezTo>
                  <a:cubicBezTo>
                    <a:pt x="3713" y="21600"/>
                    <a:pt x="0" y="18439"/>
                    <a:pt x="0" y="12866"/>
                  </a:cubicBezTo>
                  <a:cubicBezTo>
                    <a:pt x="0" y="9622"/>
                    <a:pt x="1331" y="6461"/>
                    <a:pt x="3621" y="4021"/>
                  </a:cubicBezTo>
                  <a:cubicBezTo>
                    <a:pt x="6158" y="1386"/>
                    <a:pt x="9686" y="0"/>
                    <a:pt x="13554" y="0"/>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5" name="Shape"/>
            <p:cNvSpPr/>
            <p:nvPr/>
          </p:nvSpPr>
          <p:spPr>
            <a:xfrm>
              <a:off x="9919958" y="1683785"/>
              <a:ext cx="240042" cy="246863"/>
            </a:xfrm>
            <a:custGeom>
              <a:avLst/>
              <a:gdLst/>
              <a:ahLst/>
              <a:cxnLst>
                <a:cxn ang="0">
                  <a:pos x="wd2" y="hd2"/>
                </a:cxn>
                <a:cxn ang="5400000">
                  <a:pos x="wd2" y="hd2"/>
                </a:cxn>
                <a:cxn ang="10800000">
                  <a:pos x="wd2" y="hd2"/>
                </a:cxn>
                <a:cxn ang="16200000">
                  <a:pos x="wd2" y="hd2"/>
                </a:cxn>
              </a:cxnLst>
              <a:rect l="0" t="0" r="r" b="b"/>
              <a:pathLst>
                <a:path w="20631" h="21600" extrusionOk="0">
                  <a:moveTo>
                    <a:pt x="1421" y="10800"/>
                  </a:moveTo>
                  <a:cubicBezTo>
                    <a:pt x="891" y="15759"/>
                    <a:pt x="4491" y="19837"/>
                    <a:pt x="9362" y="19837"/>
                  </a:cubicBezTo>
                  <a:cubicBezTo>
                    <a:pt x="14339" y="19837"/>
                    <a:pt x="18574" y="15759"/>
                    <a:pt x="19103" y="10580"/>
                  </a:cubicBezTo>
                  <a:cubicBezTo>
                    <a:pt x="19739" y="5620"/>
                    <a:pt x="16033" y="1433"/>
                    <a:pt x="11268" y="1433"/>
                  </a:cubicBezTo>
                  <a:cubicBezTo>
                    <a:pt x="6186" y="1433"/>
                    <a:pt x="1739" y="5620"/>
                    <a:pt x="1421" y="10800"/>
                  </a:cubicBezTo>
                  <a:close/>
                  <a:moveTo>
                    <a:pt x="44" y="10800"/>
                  </a:moveTo>
                  <a:cubicBezTo>
                    <a:pt x="574" y="4959"/>
                    <a:pt x="5656" y="0"/>
                    <a:pt x="11268" y="0"/>
                  </a:cubicBezTo>
                  <a:cubicBezTo>
                    <a:pt x="16880" y="0"/>
                    <a:pt x="21115" y="4739"/>
                    <a:pt x="20586" y="10800"/>
                  </a:cubicBezTo>
                  <a:cubicBezTo>
                    <a:pt x="19950" y="16641"/>
                    <a:pt x="14974" y="21600"/>
                    <a:pt x="9362" y="21600"/>
                  </a:cubicBezTo>
                  <a:cubicBezTo>
                    <a:pt x="3750" y="21600"/>
                    <a:pt x="-485" y="16641"/>
                    <a:pt x="44" y="10800"/>
                  </a:cubicBezTo>
                  <a:close/>
                  <a:moveTo>
                    <a:pt x="7880" y="4408"/>
                  </a:moveTo>
                  <a:lnTo>
                    <a:pt x="10421" y="4408"/>
                  </a:lnTo>
                  <a:cubicBezTo>
                    <a:pt x="10950" y="4408"/>
                    <a:pt x="11586" y="4408"/>
                    <a:pt x="11797" y="4408"/>
                  </a:cubicBezTo>
                  <a:cubicBezTo>
                    <a:pt x="12433" y="4408"/>
                    <a:pt x="12644" y="4408"/>
                    <a:pt x="12962" y="4739"/>
                  </a:cubicBezTo>
                  <a:cubicBezTo>
                    <a:pt x="14339" y="5290"/>
                    <a:pt x="14974" y="6171"/>
                    <a:pt x="14974" y="7604"/>
                  </a:cubicBezTo>
                  <a:cubicBezTo>
                    <a:pt x="14974" y="7935"/>
                    <a:pt x="14974" y="8155"/>
                    <a:pt x="14974" y="8486"/>
                  </a:cubicBezTo>
                  <a:cubicBezTo>
                    <a:pt x="14656" y="10249"/>
                    <a:pt x="13491" y="11461"/>
                    <a:pt x="11797" y="12012"/>
                  </a:cubicBezTo>
                  <a:lnTo>
                    <a:pt x="13491" y="16971"/>
                  </a:lnTo>
                  <a:lnTo>
                    <a:pt x="11797" y="16971"/>
                  </a:lnTo>
                  <a:lnTo>
                    <a:pt x="10209" y="12233"/>
                  </a:lnTo>
                  <a:lnTo>
                    <a:pt x="8197" y="12233"/>
                  </a:lnTo>
                  <a:lnTo>
                    <a:pt x="7350" y="16971"/>
                  </a:lnTo>
                  <a:lnTo>
                    <a:pt x="5974" y="16971"/>
                  </a:lnTo>
                  <a:lnTo>
                    <a:pt x="6821" y="12012"/>
                  </a:lnTo>
                  <a:lnTo>
                    <a:pt x="7350" y="8155"/>
                  </a:lnTo>
                  <a:lnTo>
                    <a:pt x="7880" y="4408"/>
                  </a:lnTo>
                  <a:close/>
                  <a:moveTo>
                    <a:pt x="10421" y="5841"/>
                  </a:moveTo>
                  <a:lnTo>
                    <a:pt x="9362" y="5841"/>
                  </a:lnTo>
                  <a:lnTo>
                    <a:pt x="8727" y="8155"/>
                  </a:lnTo>
                  <a:lnTo>
                    <a:pt x="8197" y="10580"/>
                  </a:lnTo>
                  <a:lnTo>
                    <a:pt x="9362" y="10580"/>
                  </a:lnTo>
                  <a:cubicBezTo>
                    <a:pt x="9891" y="10580"/>
                    <a:pt x="10209" y="10580"/>
                    <a:pt x="10421" y="10580"/>
                  </a:cubicBezTo>
                  <a:cubicBezTo>
                    <a:pt x="10739" y="10580"/>
                    <a:pt x="10950" y="10580"/>
                    <a:pt x="11268" y="10249"/>
                  </a:cubicBezTo>
                  <a:cubicBezTo>
                    <a:pt x="12433" y="9918"/>
                    <a:pt x="12962" y="9037"/>
                    <a:pt x="13280" y="8155"/>
                  </a:cubicBezTo>
                  <a:cubicBezTo>
                    <a:pt x="13491" y="7053"/>
                    <a:pt x="12962" y="6392"/>
                    <a:pt x="12115" y="6171"/>
                  </a:cubicBezTo>
                  <a:cubicBezTo>
                    <a:pt x="11797" y="6171"/>
                    <a:pt x="11586" y="6171"/>
                    <a:pt x="11268" y="5841"/>
                  </a:cubicBezTo>
                  <a:cubicBezTo>
                    <a:pt x="11268" y="5841"/>
                    <a:pt x="10950" y="5841"/>
                    <a:pt x="10421" y="584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16" name="Shape"/>
            <p:cNvSpPr/>
            <p:nvPr/>
          </p:nvSpPr>
          <p:spPr>
            <a:xfrm>
              <a:off x="7304606" y="917265"/>
              <a:ext cx="907004" cy="1004496"/>
            </a:xfrm>
            <a:custGeom>
              <a:avLst/>
              <a:gdLst/>
              <a:ahLst/>
              <a:cxnLst>
                <a:cxn ang="0">
                  <a:pos x="wd2" y="hd2"/>
                </a:cxn>
                <a:cxn ang="5400000">
                  <a:pos x="wd2" y="hd2"/>
                </a:cxn>
                <a:cxn ang="10800000">
                  <a:pos x="wd2" y="hd2"/>
                </a:cxn>
                <a:cxn ang="16200000">
                  <a:pos x="wd2" y="hd2"/>
                </a:cxn>
              </a:cxnLst>
              <a:rect l="0" t="0" r="r" b="b"/>
              <a:pathLst>
                <a:path w="21287" h="21600" extrusionOk="0">
                  <a:moveTo>
                    <a:pt x="9875" y="5939"/>
                  </a:moveTo>
                  <a:cubicBezTo>
                    <a:pt x="8055" y="7624"/>
                    <a:pt x="6802" y="10690"/>
                    <a:pt x="6802" y="13093"/>
                  </a:cubicBezTo>
                  <a:cubicBezTo>
                    <a:pt x="6802" y="15302"/>
                    <a:pt x="7667" y="16628"/>
                    <a:pt x="9159" y="16628"/>
                  </a:cubicBezTo>
                  <a:cubicBezTo>
                    <a:pt x="11546" y="16628"/>
                    <a:pt x="13664" y="14280"/>
                    <a:pt x="14380" y="10828"/>
                  </a:cubicBezTo>
                  <a:cubicBezTo>
                    <a:pt x="14559" y="10109"/>
                    <a:pt x="14708" y="9308"/>
                    <a:pt x="14857" y="8646"/>
                  </a:cubicBezTo>
                  <a:cubicBezTo>
                    <a:pt x="14947" y="7983"/>
                    <a:pt x="15036" y="7320"/>
                    <a:pt x="15036" y="6878"/>
                  </a:cubicBezTo>
                  <a:cubicBezTo>
                    <a:pt x="14947" y="5414"/>
                    <a:pt x="14141" y="4613"/>
                    <a:pt x="12650" y="4613"/>
                  </a:cubicBezTo>
                  <a:cubicBezTo>
                    <a:pt x="11695" y="4696"/>
                    <a:pt x="10740" y="5110"/>
                    <a:pt x="9875" y="5939"/>
                  </a:cubicBezTo>
                  <a:close/>
                  <a:moveTo>
                    <a:pt x="12322" y="21158"/>
                  </a:moveTo>
                  <a:lnTo>
                    <a:pt x="12888" y="18534"/>
                  </a:lnTo>
                  <a:cubicBezTo>
                    <a:pt x="12888" y="18451"/>
                    <a:pt x="12888" y="18451"/>
                    <a:pt x="12799" y="18451"/>
                  </a:cubicBezTo>
                  <a:lnTo>
                    <a:pt x="12739" y="18451"/>
                  </a:lnTo>
                  <a:cubicBezTo>
                    <a:pt x="11546" y="20357"/>
                    <a:pt x="9099" y="21600"/>
                    <a:pt x="6414" y="21600"/>
                  </a:cubicBezTo>
                  <a:cubicBezTo>
                    <a:pt x="1969" y="21600"/>
                    <a:pt x="0" y="18009"/>
                    <a:pt x="0" y="14363"/>
                  </a:cubicBezTo>
                  <a:cubicBezTo>
                    <a:pt x="0" y="10248"/>
                    <a:pt x="1730" y="6160"/>
                    <a:pt x="4654" y="3425"/>
                  </a:cubicBezTo>
                  <a:cubicBezTo>
                    <a:pt x="7101" y="1160"/>
                    <a:pt x="10263" y="0"/>
                    <a:pt x="13843" y="0"/>
                  </a:cubicBezTo>
                  <a:cubicBezTo>
                    <a:pt x="16528" y="0"/>
                    <a:pt x="18497" y="718"/>
                    <a:pt x="19780" y="2127"/>
                  </a:cubicBezTo>
                  <a:cubicBezTo>
                    <a:pt x="21600" y="4171"/>
                    <a:pt x="21421" y="7320"/>
                    <a:pt x="21033" y="9585"/>
                  </a:cubicBezTo>
                  <a:lnTo>
                    <a:pt x="18676" y="21158"/>
                  </a:lnTo>
                  <a:lnTo>
                    <a:pt x="12322" y="21158"/>
                  </a:lnTo>
                  <a:close/>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7" name="Shape"/>
            <p:cNvSpPr/>
            <p:nvPr/>
          </p:nvSpPr>
          <p:spPr>
            <a:xfrm>
              <a:off x="8261648" y="926127"/>
              <a:ext cx="818415" cy="991207"/>
            </a:xfrm>
            <a:custGeom>
              <a:avLst/>
              <a:gdLst/>
              <a:ahLst/>
              <a:cxnLst>
                <a:cxn ang="0">
                  <a:pos x="wd2" y="hd2"/>
                </a:cxn>
                <a:cxn ang="5400000">
                  <a:pos x="wd2" y="hd2"/>
                </a:cxn>
                <a:cxn ang="10800000">
                  <a:pos x="wd2" y="hd2"/>
                </a:cxn>
                <a:cxn ang="16200000">
                  <a:pos x="wd2" y="hd2"/>
                </a:cxn>
              </a:cxnLst>
              <a:rect l="0" t="0" r="r" b="b"/>
              <a:pathLst>
                <a:path w="21600" h="21600" extrusionOk="0">
                  <a:moveTo>
                    <a:pt x="16419" y="0"/>
                  </a:moveTo>
                  <a:cubicBezTo>
                    <a:pt x="18303" y="0"/>
                    <a:pt x="20254" y="279"/>
                    <a:pt x="21600" y="726"/>
                  </a:cubicBezTo>
                  <a:lnTo>
                    <a:pt x="20422" y="5693"/>
                  </a:lnTo>
                  <a:cubicBezTo>
                    <a:pt x="19279" y="5163"/>
                    <a:pt x="17933" y="4884"/>
                    <a:pt x="16318" y="4884"/>
                  </a:cubicBezTo>
                  <a:cubicBezTo>
                    <a:pt x="10968" y="4884"/>
                    <a:pt x="7839" y="8707"/>
                    <a:pt x="7839" y="12419"/>
                  </a:cubicBezTo>
                  <a:cubicBezTo>
                    <a:pt x="7839" y="15600"/>
                    <a:pt x="10363" y="16716"/>
                    <a:pt x="12751" y="16716"/>
                  </a:cubicBezTo>
                  <a:cubicBezTo>
                    <a:pt x="14905" y="16716"/>
                    <a:pt x="16688" y="16326"/>
                    <a:pt x="18908" y="15377"/>
                  </a:cubicBezTo>
                  <a:lnTo>
                    <a:pt x="17764" y="20484"/>
                  </a:lnTo>
                  <a:cubicBezTo>
                    <a:pt x="16049" y="21153"/>
                    <a:pt x="13391" y="21600"/>
                    <a:pt x="10632" y="21600"/>
                  </a:cubicBezTo>
                  <a:cubicBezTo>
                    <a:pt x="4206" y="21600"/>
                    <a:pt x="0" y="18251"/>
                    <a:pt x="0" y="13005"/>
                  </a:cubicBezTo>
                  <a:cubicBezTo>
                    <a:pt x="0" y="5693"/>
                    <a:pt x="7065" y="0"/>
                    <a:pt x="16419"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8" name="Shape"/>
            <p:cNvSpPr/>
            <p:nvPr/>
          </p:nvSpPr>
          <p:spPr>
            <a:xfrm>
              <a:off x="3839759" y="926127"/>
              <a:ext cx="818415" cy="991207"/>
            </a:xfrm>
            <a:custGeom>
              <a:avLst/>
              <a:gdLst/>
              <a:ahLst/>
              <a:cxnLst>
                <a:cxn ang="0">
                  <a:pos x="wd2" y="hd2"/>
                </a:cxn>
                <a:cxn ang="5400000">
                  <a:pos x="wd2" y="hd2"/>
                </a:cxn>
                <a:cxn ang="10800000">
                  <a:pos x="wd2" y="hd2"/>
                </a:cxn>
                <a:cxn ang="16200000">
                  <a:pos x="wd2" y="hd2"/>
                </a:cxn>
              </a:cxnLst>
              <a:rect l="0" t="0" r="r" b="b"/>
              <a:pathLst>
                <a:path w="21600" h="21600" extrusionOk="0">
                  <a:moveTo>
                    <a:pt x="16419" y="0"/>
                  </a:moveTo>
                  <a:cubicBezTo>
                    <a:pt x="18303" y="0"/>
                    <a:pt x="20254" y="279"/>
                    <a:pt x="21600" y="726"/>
                  </a:cubicBezTo>
                  <a:lnTo>
                    <a:pt x="20422" y="5693"/>
                  </a:lnTo>
                  <a:cubicBezTo>
                    <a:pt x="19279" y="5163"/>
                    <a:pt x="17933" y="4884"/>
                    <a:pt x="16318" y="4884"/>
                  </a:cubicBezTo>
                  <a:cubicBezTo>
                    <a:pt x="10968" y="4884"/>
                    <a:pt x="7839" y="8707"/>
                    <a:pt x="7839" y="12419"/>
                  </a:cubicBezTo>
                  <a:cubicBezTo>
                    <a:pt x="7839" y="15600"/>
                    <a:pt x="10363" y="16716"/>
                    <a:pt x="12751" y="16716"/>
                  </a:cubicBezTo>
                  <a:cubicBezTo>
                    <a:pt x="14905" y="16716"/>
                    <a:pt x="16688" y="16326"/>
                    <a:pt x="18908" y="15377"/>
                  </a:cubicBezTo>
                  <a:lnTo>
                    <a:pt x="17764" y="20484"/>
                  </a:lnTo>
                  <a:cubicBezTo>
                    <a:pt x="16049" y="21153"/>
                    <a:pt x="13391" y="21600"/>
                    <a:pt x="10598" y="21600"/>
                  </a:cubicBezTo>
                  <a:cubicBezTo>
                    <a:pt x="4206" y="21600"/>
                    <a:pt x="0" y="18251"/>
                    <a:pt x="0" y="13005"/>
                  </a:cubicBezTo>
                  <a:cubicBezTo>
                    <a:pt x="0" y="5693"/>
                    <a:pt x="7032" y="0"/>
                    <a:pt x="16419"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123" name="Group"/>
          <p:cNvGrpSpPr/>
          <p:nvPr/>
        </p:nvGrpSpPr>
        <p:grpSpPr>
          <a:xfrm>
            <a:off x="18993412" y="4346917"/>
            <a:ext cx="1877633" cy="1930648"/>
            <a:chOff x="0" y="0"/>
            <a:chExt cx="1877632" cy="1930646"/>
          </a:xfrm>
        </p:grpSpPr>
        <p:sp>
          <p:nvSpPr>
            <p:cNvPr id="5120" name="Shape"/>
            <p:cNvSpPr/>
            <p:nvPr/>
          </p:nvSpPr>
          <p:spPr>
            <a:xfrm>
              <a:off x="1335164" y="1710442"/>
              <a:ext cx="75341" cy="75756"/>
            </a:xfrm>
            <a:custGeom>
              <a:avLst/>
              <a:gdLst/>
              <a:ahLst/>
              <a:cxnLst>
                <a:cxn ang="0">
                  <a:pos x="wd2" y="hd2"/>
                </a:cxn>
                <a:cxn ang="5400000">
                  <a:pos x="wd2" y="hd2"/>
                </a:cxn>
                <a:cxn ang="10800000">
                  <a:pos x="wd2" y="hd2"/>
                </a:cxn>
                <a:cxn ang="16200000">
                  <a:pos x="wd2" y="hd2"/>
                </a:cxn>
              </a:cxnLst>
              <a:rect l="0" t="0" r="r" b="b"/>
              <a:pathLst>
                <a:path w="20616" h="21600" extrusionOk="0">
                  <a:moveTo>
                    <a:pt x="1591" y="11181"/>
                  </a:moveTo>
                  <a:cubicBezTo>
                    <a:pt x="1229" y="16136"/>
                    <a:pt x="4849" y="20202"/>
                    <a:pt x="9555" y="20202"/>
                  </a:cubicBezTo>
                  <a:cubicBezTo>
                    <a:pt x="14382" y="20202"/>
                    <a:pt x="18847" y="15882"/>
                    <a:pt x="19209" y="10800"/>
                  </a:cubicBezTo>
                  <a:cubicBezTo>
                    <a:pt x="19571" y="5718"/>
                    <a:pt x="16071" y="1652"/>
                    <a:pt x="11244" y="1652"/>
                  </a:cubicBezTo>
                  <a:cubicBezTo>
                    <a:pt x="6538" y="1652"/>
                    <a:pt x="1953" y="5718"/>
                    <a:pt x="1591" y="11181"/>
                  </a:cubicBezTo>
                  <a:close/>
                  <a:moveTo>
                    <a:pt x="22" y="10800"/>
                  </a:moveTo>
                  <a:cubicBezTo>
                    <a:pt x="625" y="4701"/>
                    <a:pt x="5573" y="0"/>
                    <a:pt x="11244" y="0"/>
                  </a:cubicBezTo>
                  <a:cubicBezTo>
                    <a:pt x="17037" y="0"/>
                    <a:pt x="21260" y="4701"/>
                    <a:pt x="20536" y="10800"/>
                  </a:cubicBezTo>
                  <a:cubicBezTo>
                    <a:pt x="19933" y="16899"/>
                    <a:pt x="15106" y="21600"/>
                    <a:pt x="9314" y="21600"/>
                  </a:cubicBezTo>
                  <a:cubicBezTo>
                    <a:pt x="3883" y="21600"/>
                    <a:pt x="-340" y="16899"/>
                    <a:pt x="22" y="10800"/>
                  </a:cubicBezTo>
                  <a:close/>
                  <a:moveTo>
                    <a:pt x="7986" y="4447"/>
                  </a:moveTo>
                  <a:lnTo>
                    <a:pt x="10520" y="4447"/>
                  </a:lnTo>
                  <a:cubicBezTo>
                    <a:pt x="11244" y="4447"/>
                    <a:pt x="11486" y="4447"/>
                    <a:pt x="11848" y="4447"/>
                  </a:cubicBezTo>
                  <a:cubicBezTo>
                    <a:pt x="12210" y="4447"/>
                    <a:pt x="12451" y="4447"/>
                    <a:pt x="13175" y="4701"/>
                  </a:cubicBezTo>
                  <a:cubicBezTo>
                    <a:pt x="14382" y="5082"/>
                    <a:pt x="15106" y="6480"/>
                    <a:pt x="15106" y="7751"/>
                  </a:cubicBezTo>
                  <a:cubicBezTo>
                    <a:pt x="15106" y="8132"/>
                    <a:pt x="15106" y="8132"/>
                    <a:pt x="15106" y="8386"/>
                  </a:cubicBezTo>
                  <a:cubicBezTo>
                    <a:pt x="14744" y="10165"/>
                    <a:pt x="13778" y="11435"/>
                    <a:pt x="11848" y="12198"/>
                  </a:cubicBezTo>
                  <a:lnTo>
                    <a:pt x="13416" y="17153"/>
                  </a:lnTo>
                  <a:lnTo>
                    <a:pt x="11848" y="17153"/>
                  </a:lnTo>
                  <a:lnTo>
                    <a:pt x="10279" y="12452"/>
                  </a:lnTo>
                  <a:lnTo>
                    <a:pt x="7986" y="12452"/>
                  </a:lnTo>
                  <a:lnTo>
                    <a:pt x="7021" y="17153"/>
                  </a:lnTo>
                  <a:lnTo>
                    <a:pt x="5814" y="17153"/>
                  </a:lnTo>
                  <a:lnTo>
                    <a:pt x="6780" y="12452"/>
                  </a:lnTo>
                  <a:lnTo>
                    <a:pt x="7383" y="8767"/>
                  </a:lnTo>
                  <a:lnTo>
                    <a:pt x="7986" y="4447"/>
                  </a:lnTo>
                  <a:close/>
                  <a:moveTo>
                    <a:pt x="10279" y="6099"/>
                  </a:moveTo>
                  <a:lnTo>
                    <a:pt x="8952" y="6099"/>
                  </a:lnTo>
                  <a:lnTo>
                    <a:pt x="8590" y="8386"/>
                  </a:lnTo>
                  <a:lnTo>
                    <a:pt x="8348" y="10800"/>
                  </a:lnTo>
                  <a:lnTo>
                    <a:pt x="9314" y="10800"/>
                  </a:lnTo>
                  <a:cubicBezTo>
                    <a:pt x="9917" y="10800"/>
                    <a:pt x="10279" y="10800"/>
                    <a:pt x="10520" y="10800"/>
                  </a:cubicBezTo>
                  <a:cubicBezTo>
                    <a:pt x="10882" y="10800"/>
                    <a:pt x="11244" y="10800"/>
                    <a:pt x="11486" y="10800"/>
                  </a:cubicBezTo>
                  <a:cubicBezTo>
                    <a:pt x="12451" y="10419"/>
                    <a:pt x="13416" y="9784"/>
                    <a:pt x="13416" y="8767"/>
                  </a:cubicBezTo>
                  <a:cubicBezTo>
                    <a:pt x="13778" y="7751"/>
                    <a:pt x="13175" y="7115"/>
                    <a:pt x="12210" y="6734"/>
                  </a:cubicBezTo>
                  <a:cubicBezTo>
                    <a:pt x="11848" y="6734"/>
                    <a:pt x="11848" y="6734"/>
                    <a:pt x="11486" y="6734"/>
                  </a:cubicBezTo>
                  <a:cubicBezTo>
                    <a:pt x="11486" y="6099"/>
                    <a:pt x="11244" y="6099"/>
                    <a:pt x="10279" y="6099"/>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21" name="Shape"/>
            <p:cNvSpPr/>
            <p:nvPr/>
          </p:nvSpPr>
          <p:spPr>
            <a:xfrm>
              <a:off x="0" y="184897"/>
              <a:ext cx="1423950" cy="1745750"/>
            </a:xfrm>
            <a:custGeom>
              <a:avLst/>
              <a:gdLst/>
              <a:ahLst/>
              <a:cxnLst>
                <a:cxn ang="0">
                  <a:pos x="wd2" y="hd2"/>
                </a:cxn>
                <a:cxn ang="5400000">
                  <a:pos x="wd2" y="hd2"/>
                </a:cxn>
                <a:cxn ang="10800000">
                  <a:pos x="wd2" y="hd2"/>
                </a:cxn>
                <a:cxn ang="16200000">
                  <a:pos x="wd2" y="hd2"/>
                </a:cxn>
              </a:cxnLst>
              <a:rect l="0" t="0" r="r" b="b"/>
              <a:pathLst>
                <a:path w="21204" h="21366" extrusionOk="0">
                  <a:moveTo>
                    <a:pt x="34" y="14173"/>
                  </a:moveTo>
                  <a:lnTo>
                    <a:pt x="21" y="14173"/>
                  </a:lnTo>
                  <a:cubicBezTo>
                    <a:pt x="-396" y="8149"/>
                    <a:pt x="5450" y="1967"/>
                    <a:pt x="13091" y="378"/>
                  </a:cubicBezTo>
                  <a:cubicBezTo>
                    <a:pt x="16041" y="-234"/>
                    <a:pt x="18848" y="-88"/>
                    <a:pt x="21184" y="704"/>
                  </a:cubicBezTo>
                  <a:cubicBezTo>
                    <a:pt x="21204" y="704"/>
                    <a:pt x="21204" y="721"/>
                    <a:pt x="21204" y="721"/>
                  </a:cubicBezTo>
                  <a:cubicBezTo>
                    <a:pt x="20712" y="1849"/>
                    <a:pt x="19900" y="3146"/>
                    <a:pt x="19101" y="4129"/>
                  </a:cubicBezTo>
                  <a:cubicBezTo>
                    <a:pt x="17400" y="6184"/>
                    <a:pt x="14976" y="7492"/>
                    <a:pt x="13672" y="7032"/>
                  </a:cubicBezTo>
                  <a:cubicBezTo>
                    <a:pt x="12367" y="6571"/>
                    <a:pt x="12675" y="4527"/>
                    <a:pt x="14375" y="2461"/>
                  </a:cubicBezTo>
                  <a:cubicBezTo>
                    <a:pt x="14757" y="2001"/>
                    <a:pt x="15174" y="1568"/>
                    <a:pt x="15604" y="1192"/>
                  </a:cubicBezTo>
                  <a:lnTo>
                    <a:pt x="15604" y="1181"/>
                  </a:lnTo>
                  <a:cubicBezTo>
                    <a:pt x="15604" y="1164"/>
                    <a:pt x="15604" y="1164"/>
                    <a:pt x="15591" y="1164"/>
                  </a:cubicBezTo>
                  <a:cubicBezTo>
                    <a:pt x="15065" y="1226"/>
                    <a:pt x="14518" y="1299"/>
                    <a:pt x="13979" y="1417"/>
                  </a:cubicBezTo>
                  <a:cubicBezTo>
                    <a:pt x="13958" y="1417"/>
                    <a:pt x="13958" y="1417"/>
                    <a:pt x="13958" y="1417"/>
                  </a:cubicBezTo>
                  <a:cubicBezTo>
                    <a:pt x="8236" y="7177"/>
                    <a:pt x="5812" y="14668"/>
                    <a:pt x="6139" y="21349"/>
                  </a:cubicBezTo>
                  <a:cubicBezTo>
                    <a:pt x="6139" y="21366"/>
                    <a:pt x="6139" y="21366"/>
                    <a:pt x="6119" y="21366"/>
                  </a:cubicBezTo>
                  <a:cubicBezTo>
                    <a:pt x="2752" y="20249"/>
                    <a:pt x="287" y="17570"/>
                    <a:pt x="34" y="14173"/>
                  </a:cubicBezTo>
                  <a:close/>
                  <a:moveTo>
                    <a:pt x="17004" y="2399"/>
                  </a:moveTo>
                  <a:cubicBezTo>
                    <a:pt x="16185" y="2388"/>
                    <a:pt x="15085" y="3146"/>
                    <a:pt x="14518" y="4095"/>
                  </a:cubicBezTo>
                  <a:cubicBezTo>
                    <a:pt x="13979" y="5049"/>
                    <a:pt x="14197" y="5824"/>
                    <a:pt x="15010" y="5841"/>
                  </a:cubicBezTo>
                  <a:cubicBezTo>
                    <a:pt x="15843" y="5852"/>
                    <a:pt x="16950" y="5089"/>
                    <a:pt x="17489" y="4140"/>
                  </a:cubicBezTo>
                  <a:cubicBezTo>
                    <a:pt x="18035" y="3185"/>
                    <a:pt x="17817" y="2416"/>
                    <a:pt x="17004" y="2399"/>
                  </a:cubicBezTo>
                  <a:close/>
                </a:path>
              </a:pathLst>
            </a:custGeom>
            <a:solidFill>
              <a:srgbClr val="C50022"/>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2" name="Shape"/>
            <p:cNvSpPr/>
            <p:nvPr/>
          </p:nvSpPr>
          <p:spPr>
            <a:xfrm>
              <a:off x="514778" y="0"/>
              <a:ext cx="1362855" cy="1843985"/>
            </a:xfrm>
            <a:custGeom>
              <a:avLst/>
              <a:gdLst/>
              <a:ahLst/>
              <a:cxnLst>
                <a:cxn ang="0">
                  <a:pos x="wd2" y="hd2"/>
                </a:cxn>
                <a:cxn ang="5400000">
                  <a:pos x="wd2" y="hd2"/>
                </a:cxn>
                <a:cxn ang="10800000">
                  <a:pos x="wd2" y="hd2"/>
                </a:cxn>
                <a:cxn ang="16200000">
                  <a:pos x="wd2" y="hd2"/>
                </a:cxn>
              </a:cxnLst>
              <a:rect l="0" t="0" r="r" b="b"/>
              <a:pathLst>
                <a:path w="21066" h="21186" extrusionOk="0">
                  <a:moveTo>
                    <a:pt x="11761" y="18049"/>
                  </a:moveTo>
                  <a:cubicBezTo>
                    <a:pt x="9792" y="14481"/>
                    <a:pt x="8925" y="10306"/>
                    <a:pt x="15969" y="2913"/>
                  </a:cubicBezTo>
                  <a:cubicBezTo>
                    <a:pt x="13964" y="1701"/>
                    <a:pt x="10858" y="1122"/>
                    <a:pt x="6975" y="1486"/>
                  </a:cubicBezTo>
                  <a:cubicBezTo>
                    <a:pt x="7553" y="987"/>
                    <a:pt x="8167" y="516"/>
                    <a:pt x="8781" y="18"/>
                  </a:cubicBezTo>
                  <a:cubicBezTo>
                    <a:pt x="15391" y="-265"/>
                    <a:pt x="20664" y="2940"/>
                    <a:pt x="21044" y="7909"/>
                  </a:cubicBezTo>
                  <a:cubicBezTo>
                    <a:pt x="21477" y="13551"/>
                    <a:pt x="15445" y="19329"/>
                    <a:pt x="7553" y="20837"/>
                  </a:cubicBezTo>
                  <a:cubicBezTo>
                    <a:pt x="4807" y="21335"/>
                    <a:pt x="2225" y="21295"/>
                    <a:pt x="21" y="20756"/>
                  </a:cubicBezTo>
                  <a:cubicBezTo>
                    <a:pt x="-123" y="18507"/>
                    <a:pt x="455" y="16191"/>
                    <a:pt x="1755" y="14588"/>
                  </a:cubicBezTo>
                  <a:cubicBezTo>
                    <a:pt x="3814" y="11949"/>
                    <a:pt x="6975" y="12164"/>
                    <a:pt x="8781" y="15087"/>
                  </a:cubicBezTo>
                  <a:cubicBezTo>
                    <a:pt x="9467" y="16191"/>
                    <a:pt x="9882" y="17511"/>
                    <a:pt x="9991" y="18871"/>
                  </a:cubicBezTo>
                  <a:cubicBezTo>
                    <a:pt x="10569" y="18615"/>
                    <a:pt x="11183" y="18332"/>
                    <a:pt x="11761" y="18049"/>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136" name="Group"/>
          <p:cNvGrpSpPr/>
          <p:nvPr/>
        </p:nvGrpSpPr>
        <p:grpSpPr>
          <a:xfrm>
            <a:off x="977272" y="9486215"/>
            <a:ext cx="10160001" cy="2214235"/>
            <a:chOff x="0" y="0"/>
            <a:chExt cx="10159999" cy="2214234"/>
          </a:xfrm>
        </p:grpSpPr>
        <p:sp>
          <p:nvSpPr>
            <p:cNvPr id="5124" name="Shape"/>
            <p:cNvSpPr/>
            <p:nvPr/>
          </p:nvSpPr>
          <p:spPr>
            <a:xfrm>
              <a:off x="560850" y="-1"/>
              <a:ext cx="1493870" cy="2019011"/>
            </a:xfrm>
            <a:custGeom>
              <a:avLst/>
              <a:gdLst/>
              <a:ahLst/>
              <a:cxnLst>
                <a:cxn ang="0">
                  <a:pos x="wd2" y="hd2"/>
                </a:cxn>
                <a:cxn ang="5400000">
                  <a:pos x="wd2" y="hd2"/>
                </a:cxn>
                <a:cxn ang="10800000">
                  <a:pos x="wd2" y="hd2"/>
                </a:cxn>
                <a:cxn ang="16200000">
                  <a:pos x="wd2" y="hd2"/>
                </a:cxn>
              </a:cxnLst>
              <a:rect l="0" t="0" r="r" b="b"/>
              <a:pathLst>
                <a:path w="21066" h="21180" extrusionOk="0">
                  <a:moveTo>
                    <a:pt x="11761" y="18037"/>
                  </a:moveTo>
                  <a:cubicBezTo>
                    <a:pt x="9792" y="14509"/>
                    <a:pt x="8943" y="10294"/>
                    <a:pt x="15969" y="2901"/>
                  </a:cubicBezTo>
                  <a:cubicBezTo>
                    <a:pt x="13964" y="1689"/>
                    <a:pt x="10858" y="1123"/>
                    <a:pt x="6975" y="1474"/>
                  </a:cubicBezTo>
                  <a:cubicBezTo>
                    <a:pt x="7553" y="975"/>
                    <a:pt x="8167" y="518"/>
                    <a:pt x="8799" y="19"/>
                  </a:cubicBezTo>
                  <a:cubicBezTo>
                    <a:pt x="15409" y="-277"/>
                    <a:pt x="20664" y="2941"/>
                    <a:pt x="21044" y="7897"/>
                  </a:cubicBezTo>
                  <a:cubicBezTo>
                    <a:pt x="21477" y="13539"/>
                    <a:pt x="15445" y="19330"/>
                    <a:pt x="7553" y="20825"/>
                  </a:cubicBezTo>
                  <a:cubicBezTo>
                    <a:pt x="4825" y="21323"/>
                    <a:pt x="2225" y="21296"/>
                    <a:pt x="21" y="20757"/>
                  </a:cubicBezTo>
                  <a:cubicBezTo>
                    <a:pt x="-123" y="18509"/>
                    <a:pt x="455" y="16192"/>
                    <a:pt x="1755" y="14576"/>
                  </a:cubicBezTo>
                  <a:cubicBezTo>
                    <a:pt x="3814" y="11937"/>
                    <a:pt x="6975" y="12152"/>
                    <a:pt x="8799" y="15075"/>
                  </a:cubicBezTo>
                  <a:cubicBezTo>
                    <a:pt x="9467" y="16192"/>
                    <a:pt x="9900" y="17512"/>
                    <a:pt x="9991" y="18859"/>
                  </a:cubicBezTo>
                  <a:cubicBezTo>
                    <a:pt x="10569" y="18616"/>
                    <a:pt x="11183" y="18333"/>
                    <a:pt x="11761" y="18037"/>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5" name="Shape"/>
            <p:cNvSpPr/>
            <p:nvPr/>
          </p:nvSpPr>
          <p:spPr>
            <a:xfrm>
              <a:off x="5519008" y="921737"/>
              <a:ext cx="778536" cy="991214"/>
            </a:xfrm>
            <a:custGeom>
              <a:avLst/>
              <a:gdLst/>
              <a:ahLst/>
              <a:cxnLst>
                <a:cxn ang="0">
                  <a:pos x="wd2" y="hd2"/>
                </a:cxn>
                <a:cxn ang="5400000">
                  <a:pos x="wd2" y="hd2"/>
                </a:cxn>
                <a:cxn ang="10800000">
                  <a:pos x="wd2" y="hd2"/>
                </a:cxn>
                <a:cxn ang="16200000">
                  <a:pos x="wd2" y="hd2"/>
                </a:cxn>
              </a:cxnLst>
              <a:rect l="0" t="0" r="r" b="b"/>
              <a:pathLst>
                <a:path w="21600" h="21600" extrusionOk="0">
                  <a:moveTo>
                    <a:pt x="14837" y="0"/>
                  </a:moveTo>
                  <a:cubicBezTo>
                    <a:pt x="18024" y="0"/>
                    <a:pt x="20467" y="612"/>
                    <a:pt x="21600" y="1056"/>
                  </a:cubicBezTo>
                  <a:lnTo>
                    <a:pt x="20467" y="5615"/>
                  </a:lnTo>
                  <a:cubicBezTo>
                    <a:pt x="19157" y="5032"/>
                    <a:pt x="16890" y="4420"/>
                    <a:pt x="14483" y="4420"/>
                  </a:cubicBezTo>
                  <a:cubicBezTo>
                    <a:pt x="12393" y="4420"/>
                    <a:pt x="11083" y="5087"/>
                    <a:pt x="11083" y="6199"/>
                  </a:cubicBezTo>
                  <a:cubicBezTo>
                    <a:pt x="11083" y="7005"/>
                    <a:pt x="12110" y="7756"/>
                    <a:pt x="14270" y="8562"/>
                  </a:cubicBezTo>
                  <a:cubicBezTo>
                    <a:pt x="17103" y="9674"/>
                    <a:pt x="20290" y="11286"/>
                    <a:pt x="20290" y="14233"/>
                  </a:cubicBezTo>
                  <a:cubicBezTo>
                    <a:pt x="20290" y="16151"/>
                    <a:pt x="19440" y="17764"/>
                    <a:pt x="17847" y="19015"/>
                  </a:cubicBezTo>
                  <a:cubicBezTo>
                    <a:pt x="15687" y="20710"/>
                    <a:pt x="12216" y="21600"/>
                    <a:pt x="8073" y="21600"/>
                  </a:cubicBezTo>
                  <a:cubicBezTo>
                    <a:pt x="4887" y="21544"/>
                    <a:pt x="1593" y="20933"/>
                    <a:pt x="0" y="19988"/>
                  </a:cubicBezTo>
                  <a:lnTo>
                    <a:pt x="1133" y="15345"/>
                  </a:lnTo>
                  <a:cubicBezTo>
                    <a:pt x="2904" y="16235"/>
                    <a:pt x="6303" y="17124"/>
                    <a:pt x="8817" y="17124"/>
                  </a:cubicBezTo>
                  <a:cubicBezTo>
                    <a:pt x="10800" y="17124"/>
                    <a:pt x="12110" y="16374"/>
                    <a:pt x="12110" y="15262"/>
                  </a:cubicBezTo>
                  <a:cubicBezTo>
                    <a:pt x="12110" y="14233"/>
                    <a:pt x="11190" y="13510"/>
                    <a:pt x="8817" y="12621"/>
                  </a:cubicBezTo>
                  <a:cubicBezTo>
                    <a:pt x="5064" y="11147"/>
                    <a:pt x="3187" y="9285"/>
                    <a:pt x="3187" y="7089"/>
                  </a:cubicBezTo>
                  <a:cubicBezTo>
                    <a:pt x="3116" y="2891"/>
                    <a:pt x="7790" y="0"/>
                    <a:pt x="14837"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6" name="Shape"/>
            <p:cNvSpPr/>
            <p:nvPr/>
          </p:nvSpPr>
          <p:spPr>
            <a:xfrm>
              <a:off x="2231394" y="917307"/>
              <a:ext cx="747517" cy="986778"/>
            </a:xfrm>
            <a:custGeom>
              <a:avLst/>
              <a:gdLst/>
              <a:ahLst/>
              <a:cxnLst>
                <a:cxn ang="0">
                  <a:pos x="wd2" y="hd2"/>
                </a:cxn>
                <a:cxn ang="5400000">
                  <a:pos x="wd2" y="hd2"/>
                </a:cxn>
                <a:cxn ang="10800000">
                  <a:pos x="wd2" y="hd2"/>
                </a:cxn>
                <a:cxn ang="16200000">
                  <a:pos x="wd2" y="hd2"/>
                </a:cxn>
              </a:cxnLst>
              <a:rect l="0" t="0" r="r" b="b"/>
              <a:pathLst>
                <a:path w="21600" h="21600" extrusionOk="0">
                  <a:moveTo>
                    <a:pt x="20010" y="0"/>
                  </a:moveTo>
                  <a:cubicBezTo>
                    <a:pt x="20490" y="0"/>
                    <a:pt x="21082" y="56"/>
                    <a:pt x="21600" y="56"/>
                  </a:cubicBezTo>
                  <a:lnTo>
                    <a:pt x="20010" y="6079"/>
                  </a:lnTo>
                  <a:cubicBezTo>
                    <a:pt x="19714" y="5995"/>
                    <a:pt x="19233" y="5995"/>
                    <a:pt x="18752" y="5995"/>
                  </a:cubicBezTo>
                  <a:cubicBezTo>
                    <a:pt x="13167" y="5995"/>
                    <a:pt x="10985" y="10170"/>
                    <a:pt x="10097" y="13588"/>
                  </a:cubicBezTo>
                  <a:lnTo>
                    <a:pt x="8137" y="21600"/>
                  </a:lnTo>
                  <a:lnTo>
                    <a:pt x="0" y="21600"/>
                  </a:lnTo>
                  <a:lnTo>
                    <a:pt x="5289" y="448"/>
                  </a:lnTo>
                  <a:lnTo>
                    <a:pt x="12464" y="448"/>
                  </a:lnTo>
                  <a:lnTo>
                    <a:pt x="11577" y="4090"/>
                  </a:lnTo>
                  <a:lnTo>
                    <a:pt x="11577" y="4146"/>
                  </a:lnTo>
                  <a:lnTo>
                    <a:pt x="11688" y="4146"/>
                  </a:lnTo>
                  <a:cubicBezTo>
                    <a:pt x="13833" y="1485"/>
                    <a:pt x="16792" y="0"/>
                    <a:pt x="20010"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7" name="Shape"/>
            <p:cNvSpPr/>
            <p:nvPr/>
          </p:nvSpPr>
          <p:spPr>
            <a:xfrm>
              <a:off x="2878283" y="917307"/>
              <a:ext cx="907900" cy="1000071"/>
            </a:xfrm>
            <a:custGeom>
              <a:avLst/>
              <a:gdLst/>
              <a:ahLst/>
              <a:cxnLst>
                <a:cxn ang="0">
                  <a:pos x="wd2" y="hd2"/>
                </a:cxn>
                <a:cxn ang="5400000">
                  <a:pos x="wd2" y="hd2"/>
                </a:cxn>
                <a:cxn ang="10800000">
                  <a:pos x="wd2" y="hd2"/>
                </a:cxn>
                <a:cxn ang="16200000">
                  <a:pos x="wd2" y="hd2"/>
                </a:cxn>
              </a:cxnLst>
              <a:rect l="0" t="0" r="r" b="b"/>
              <a:pathLst>
                <a:path w="21308" h="21600" extrusionOk="0">
                  <a:moveTo>
                    <a:pt x="9905" y="5911"/>
                  </a:moveTo>
                  <a:cubicBezTo>
                    <a:pt x="8085" y="7596"/>
                    <a:pt x="6802" y="10690"/>
                    <a:pt x="6802" y="13093"/>
                  </a:cubicBezTo>
                  <a:cubicBezTo>
                    <a:pt x="6802" y="15302"/>
                    <a:pt x="7697" y="16628"/>
                    <a:pt x="9189" y="16628"/>
                  </a:cubicBezTo>
                  <a:cubicBezTo>
                    <a:pt x="11576" y="16628"/>
                    <a:pt x="13694" y="14280"/>
                    <a:pt x="14410" y="10828"/>
                  </a:cubicBezTo>
                  <a:cubicBezTo>
                    <a:pt x="14559" y="10109"/>
                    <a:pt x="14738" y="9281"/>
                    <a:pt x="14887" y="8646"/>
                  </a:cubicBezTo>
                  <a:cubicBezTo>
                    <a:pt x="14977" y="7983"/>
                    <a:pt x="15036" y="7320"/>
                    <a:pt x="15036" y="6878"/>
                  </a:cubicBezTo>
                  <a:cubicBezTo>
                    <a:pt x="14977" y="5414"/>
                    <a:pt x="14171" y="4613"/>
                    <a:pt x="12680" y="4613"/>
                  </a:cubicBezTo>
                  <a:cubicBezTo>
                    <a:pt x="11725" y="4668"/>
                    <a:pt x="10770" y="5110"/>
                    <a:pt x="9905" y="5911"/>
                  </a:cubicBezTo>
                  <a:close/>
                  <a:moveTo>
                    <a:pt x="12351" y="21158"/>
                  </a:moveTo>
                  <a:lnTo>
                    <a:pt x="12918" y="18534"/>
                  </a:lnTo>
                  <a:cubicBezTo>
                    <a:pt x="12918" y="18451"/>
                    <a:pt x="12918" y="18451"/>
                    <a:pt x="12829" y="18451"/>
                  </a:cubicBezTo>
                  <a:lnTo>
                    <a:pt x="12739" y="18451"/>
                  </a:lnTo>
                  <a:cubicBezTo>
                    <a:pt x="11576" y="20357"/>
                    <a:pt x="9099" y="21600"/>
                    <a:pt x="6414" y="21600"/>
                  </a:cubicBezTo>
                  <a:cubicBezTo>
                    <a:pt x="1999" y="21600"/>
                    <a:pt x="0" y="18009"/>
                    <a:pt x="0" y="14336"/>
                  </a:cubicBezTo>
                  <a:cubicBezTo>
                    <a:pt x="0" y="10248"/>
                    <a:pt x="1760" y="6132"/>
                    <a:pt x="4684" y="3425"/>
                  </a:cubicBezTo>
                  <a:cubicBezTo>
                    <a:pt x="7130" y="1160"/>
                    <a:pt x="10293" y="0"/>
                    <a:pt x="13843" y="0"/>
                  </a:cubicBezTo>
                  <a:cubicBezTo>
                    <a:pt x="16558" y="0"/>
                    <a:pt x="18527" y="718"/>
                    <a:pt x="19780" y="2127"/>
                  </a:cubicBezTo>
                  <a:cubicBezTo>
                    <a:pt x="21600" y="4171"/>
                    <a:pt x="21451" y="7320"/>
                    <a:pt x="21063" y="9585"/>
                  </a:cubicBezTo>
                  <a:lnTo>
                    <a:pt x="18676" y="21158"/>
                  </a:lnTo>
                  <a:cubicBezTo>
                    <a:pt x="18676" y="21158"/>
                    <a:pt x="12441" y="21241"/>
                    <a:pt x="12351" y="21158"/>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8" name="Shape"/>
            <p:cNvSpPr/>
            <p:nvPr/>
          </p:nvSpPr>
          <p:spPr>
            <a:xfrm>
              <a:off x="6210203" y="921737"/>
              <a:ext cx="1062105" cy="1292498"/>
            </a:xfrm>
            <a:custGeom>
              <a:avLst/>
              <a:gdLst/>
              <a:ahLst/>
              <a:cxnLst>
                <a:cxn ang="0">
                  <a:pos x="wd2" y="hd2"/>
                </a:cxn>
                <a:cxn ang="5400000">
                  <a:pos x="wd2" y="hd2"/>
                </a:cxn>
                <a:cxn ang="10800000">
                  <a:pos x="wd2" y="hd2"/>
                </a:cxn>
                <a:cxn ang="16200000">
                  <a:pos x="wd2" y="hd2"/>
                </a:cxn>
              </a:cxnLst>
              <a:rect l="0" t="0" r="r" b="b"/>
              <a:pathLst>
                <a:path w="21600" h="21600" extrusionOk="0">
                  <a:moveTo>
                    <a:pt x="10398" y="13136"/>
                  </a:moveTo>
                  <a:cubicBezTo>
                    <a:pt x="13406" y="13136"/>
                    <a:pt x="15610" y="9600"/>
                    <a:pt x="15610" y="6429"/>
                  </a:cubicBezTo>
                  <a:cubicBezTo>
                    <a:pt x="15610" y="5700"/>
                    <a:pt x="15403" y="3814"/>
                    <a:pt x="13276" y="3814"/>
                  </a:cubicBezTo>
                  <a:cubicBezTo>
                    <a:pt x="11150" y="3814"/>
                    <a:pt x="9283" y="5850"/>
                    <a:pt x="8609" y="8871"/>
                  </a:cubicBezTo>
                  <a:cubicBezTo>
                    <a:pt x="8401" y="10007"/>
                    <a:pt x="7701" y="13136"/>
                    <a:pt x="10398" y="13136"/>
                  </a:cubicBezTo>
                  <a:close/>
                  <a:moveTo>
                    <a:pt x="15351" y="0"/>
                  </a:moveTo>
                  <a:cubicBezTo>
                    <a:pt x="19137" y="0"/>
                    <a:pt x="21600" y="2400"/>
                    <a:pt x="21600" y="6150"/>
                  </a:cubicBezTo>
                  <a:cubicBezTo>
                    <a:pt x="21600" y="10071"/>
                    <a:pt x="19344" y="14036"/>
                    <a:pt x="15273" y="15857"/>
                  </a:cubicBezTo>
                  <a:cubicBezTo>
                    <a:pt x="11565" y="17507"/>
                    <a:pt x="8194" y="16779"/>
                    <a:pt x="7157" y="15514"/>
                  </a:cubicBezTo>
                  <a:lnTo>
                    <a:pt x="5782" y="21600"/>
                  </a:lnTo>
                  <a:lnTo>
                    <a:pt x="0" y="21600"/>
                  </a:lnTo>
                  <a:lnTo>
                    <a:pt x="4901" y="300"/>
                  </a:lnTo>
                  <a:lnTo>
                    <a:pt x="9905" y="300"/>
                  </a:lnTo>
                  <a:lnTo>
                    <a:pt x="9439" y="2443"/>
                  </a:lnTo>
                  <a:lnTo>
                    <a:pt x="9439" y="2507"/>
                  </a:lnTo>
                  <a:lnTo>
                    <a:pt x="9491" y="2507"/>
                  </a:lnTo>
                  <a:cubicBezTo>
                    <a:pt x="11072" y="857"/>
                    <a:pt x="13147" y="0"/>
                    <a:pt x="15351"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9" name="Shape"/>
            <p:cNvSpPr/>
            <p:nvPr/>
          </p:nvSpPr>
          <p:spPr>
            <a:xfrm>
              <a:off x="4601843" y="598292"/>
              <a:ext cx="1053242" cy="1296931"/>
            </a:xfrm>
            <a:custGeom>
              <a:avLst/>
              <a:gdLst/>
              <a:ahLst/>
              <a:cxnLst>
                <a:cxn ang="0">
                  <a:pos x="wd2" y="hd2"/>
                </a:cxn>
                <a:cxn ang="5400000">
                  <a:pos x="wd2" y="hd2"/>
                </a:cxn>
                <a:cxn ang="10800000">
                  <a:pos x="wd2" y="hd2"/>
                </a:cxn>
                <a:cxn ang="16200000">
                  <a:pos x="wd2" y="hd2"/>
                </a:cxn>
              </a:cxnLst>
              <a:rect l="0" t="0" r="r" b="b"/>
              <a:pathLst>
                <a:path w="21600" h="21600" extrusionOk="0">
                  <a:moveTo>
                    <a:pt x="4948" y="0"/>
                  </a:moveTo>
                  <a:lnTo>
                    <a:pt x="10630" y="0"/>
                  </a:lnTo>
                  <a:lnTo>
                    <a:pt x="7645" y="12772"/>
                  </a:lnTo>
                  <a:lnTo>
                    <a:pt x="15343" y="5544"/>
                  </a:lnTo>
                  <a:lnTo>
                    <a:pt x="21600" y="5544"/>
                  </a:lnTo>
                  <a:lnTo>
                    <a:pt x="13745" y="13007"/>
                  </a:lnTo>
                  <a:lnTo>
                    <a:pt x="18615" y="21600"/>
                  </a:lnTo>
                  <a:lnTo>
                    <a:pt x="12436" y="21600"/>
                  </a:lnTo>
                  <a:lnTo>
                    <a:pt x="7724" y="13114"/>
                  </a:lnTo>
                  <a:lnTo>
                    <a:pt x="5708" y="21600"/>
                  </a:lnTo>
                  <a:lnTo>
                    <a:pt x="0" y="21600"/>
                  </a:lnTo>
                  <a:lnTo>
                    <a:pt x="4948" y="0"/>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0" name="Shape"/>
            <p:cNvSpPr/>
            <p:nvPr/>
          </p:nvSpPr>
          <p:spPr>
            <a:xfrm>
              <a:off x="9028158" y="921737"/>
              <a:ext cx="893735" cy="995644"/>
            </a:xfrm>
            <a:custGeom>
              <a:avLst/>
              <a:gdLst/>
              <a:ahLst/>
              <a:cxnLst>
                <a:cxn ang="0">
                  <a:pos x="wd2" y="hd2"/>
                </a:cxn>
                <a:cxn ang="5400000">
                  <a:pos x="wd2" y="hd2"/>
                </a:cxn>
                <a:cxn ang="10800000">
                  <a:pos x="wd2" y="hd2"/>
                </a:cxn>
                <a:cxn ang="16200000">
                  <a:pos x="wd2" y="hd2"/>
                </a:cxn>
              </a:cxnLst>
              <a:rect l="0" t="0" r="r" b="b"/>
              <a:pathLst>
                <a:path w="21600" h="21600" extrusionOk="0">
                  <a:moveTo>
                    <a:pt x="15213" y="6258"/>
                  </a:moveTo>
                  <a:cubicBezTo>
                    <a:pt x="15213" y="5151"/>
                    <a:pt x="14256" y="4486"/>
                    <a:pt x="12775" y="4486"/>
                  </a:cubicBezTo>
                  <a:cubicBezTo>
                    <a:pt x="9813" y="4486"/>
                    <a:pt x="7930" y="6618"/>
                    <a:pt x="7437" y="8612"/>
                  </a:cubicBezTo>
                  <a:lnTo>
                    <a:pt x="7437" y="8668"/>
                  </a:lnTo>
                  <a:lnTo>
                    <a:pt x="7529" y="8668"/>
                  </a:lnTo>
                  <a:cubicBezTo>
                    <a:pt x="11448" y="8668"/>
                    <a:pt x="13762" y="8308"/>
                    <a:pt x="14719" y="7422"/>
                  </a:cubicBezTo>
                  <a:cubicBezTo>
                    <a:pt x="14966" y="7145"/>
                    <a:pt x="15213" y="6757"/>
                    <a:pt x="15213" y="6258"/>
                  </a:cubicBezTo>
                  <a:close/>
                  <a:moveTo>
                    <a:pt x="13577" y="0"/>
                  </a:moveTo>
                  <a:cubicBezTo>
                    <a:pt x="18422" y="0"/>
                    <a:pt x="21600" y="2520"/>
                    <a:pt x="21600" y="6258"/>
                  </a:cubicBezTo>
                  <a:cubicBezTo>
                    <a:pt x="21600" y="7948"/>
                    <a:pt x="20952" y="9415"/>
                    <a:pt x="19718" y="10523"/>
                  </a:cubicBezTo>
                  <a:cubicBezTo>
                    <a:pt x="17434" y="12489"/>
                    <a:pt x="13176" y="13375"/>
                    <a:pt x="6727" y="13237"/>
                  </a:cubicBezTo>
                  <a:lnTo>
                    <a:pt x="6634" y="13237"/>
                  </a:lnTo>
                  <a:lnTo>
                    <a:pt x="6634" y="13292"/>
                  </a:lnTo>
                  <a:cubicBezTo>
                    <a:pt x="6634" y="13874"/>
                    <a:pt x="6881" y="14760"/>
                    <a:pt x="7282" y="15286"/>
                  </a:cubicBezTo>
                  <a:cubicBezTo>
                    <a:pt x="8177" y="16311"/>
                    <a:pt x="9751" y="16837"/>
                    <a:pt x="11695" y="16837"/>
                  </a:cubicBezTo>
                  <a:cubicBezTo>
                    <a:pt x="14565" y="16837"/>
                    <a:pt x="17033" y="16228"/>
                    <a:pt x="19718" y="14843"/>
                  </a:cubicBezTo>
                  <a:lnTo>
                    <a:pt x="18669" y="19911"/>
                  </a:lnTo>
                  <a:cubicBezTo>
                    <a:pt x="15398" y="21378"/>
                    <a:pt x="11541" y="21600"/>
                    <a:pt x="10059" y="21600"/>
                  </a:cubicBezTo>
                  <a:cubicBezTo>
                    <a:pt x="3703" y="21600"/>
                    <a:pt x="0" y="18443"/>
                    <a:pt x="0" y="12849"/>
                  </a:cubicBezTo>
                  <a:cubicBezTo>
                    <a:pt x="0" y="9637"/>
                    <a:pt x="1327" y="6480"/>
                    <a:pt x="3610" y="4043"/>
                  </a:cubicBezTo>
                  <a:cubicBezTo>
                    <a:pt x="6233" y="1468"/>
                    <a:pt x="9751" y="0"/>
                    <a:pt x="13577"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1" name="Shape"/>
            <p:cNvSpPr/>
            <p:nvPr/>
          </p:nvSpPr>
          <p:spPr>
            <a:xfrm>
              <a:off x="9920964" y="1679396"/>
              <a:ext cx="239036" cy="246863"/>
            </a:xfrm>
            <a:custGeom>
              <a:avLst/>
              <a:gdLst/>
              <a:ahLst/>
              <a:cxnLst>
                <a:cxn ang="0">
                  <a:pos x="wd2" y="hd2"/>
                </a:cxn>
                <a:cxn ang="5400000">
                  <a:pos x="wd2" y="hd2"/>
                </a:cxn>
                <a:cxn ang="10800000">
                  <a:pos x="wd2" y="hd2"/>
                </a:cxn>
                <a:cxn ang="16200000">
                  <a:pos x="wd2" y="hd2"/>
                </a:cxn>
              </a:cxnLst>
              <a:rect l="0" t="0" r="r" b="b"/>
              <a:pathLst>
                <a:path w="20544" h="21600" extrusionOk="0">
                  <a:moveTo>
                    <a:pt x="1440" y="10800"/>
                  </a:moveTo>
                  <a:cubicBezTo>
                    <a:pt x="804" y="15759"/>
                    <a:pt x="4510" y="19837"/>
                    <a:pt x="9275" y="19837"/>
                  </a:cubicBezTo>
                  <a:cubicBezTo>
                    <a:pt x="14357" y="19837"/>
                    <a:pt x="18593" y="15759"/>
                    <a:pt x="19122" y="10469"/>
                  </a:cubicBezTo>
                  <a:cubicBezTo>
                    <a:pt x="19652" y="5510"/>
                    <a:pt x="16052" y="1433"/>
                    <a:pt x="11287" y="1433"/>
                  </a:cubicBezTo>
                  <a:cubicBezTo>
                    <a:pt x="6204" y="1433"/>
                    <a:pt x="1652" y="5841"/>
                    <a:pt x="1440" y="10800"/>
                  </a:cubicBezTo>
                  <a:close/>
                  <a:moveTo>
                    <a:pt x="63" y="10800"/>
                  </a:moveTo>
                  <a:cubicBezTo>
                    <a:pt x="593" y="4959"/>
                    <a:pt x="5675" y="0"/>
                    <a:pt x="11287" y="0"/>
                  </a:cubicBezTo>
                  <a:cubicBezTo>
                    <a:pt x="16899" y="0"/>
                    <a:pt x="21028" y="4629"/>
                    <a:pt x="20499" y="10800"/>
                  </a:cubicBezTo>
                  <a:cubicBezTo>
                    <a:pt x="19969" y="16641"/>
                    <a:pt x="14887" y="21600"/>
                    <a:pt x="9275" y="21600"/>
                  </a:cubicBezTo>
                  <a:cubicBezTo>
                    <a:pt x="3663" y="21600"/>
                    <a:pt x="-572" y="16641"/>
                    <a:pt x="63" y="10800"/>
                  </a:cubicBezTo>
                  <a:close/>
                  <a:moveTo>
                    <a:pt x="7899" y="4408"/>
                  </a:moveTo>
                  <a:lnTo>
                    <a:pt x="11816" y="4408"/>
                  </a:lnTo>
                  <a:cubicBezTo>
                    <a:pt x="12346" y="4408"/>
                    <a:pt x="12663" y="4408"/>
                    <a:pt x="12981" y="4629"/>
                  </a:cubicBezTo>
                  <a:cubicBezTo>
                    <a:pt x="14357" y="5290"/>
                    <a:pt x="14887" y="6171"/>
                    <a:pt x="14887" y="7604"/>
                  </a:cubicBezTo>
                  <a:lnTo>
                    <a:pt x="14887" y="8155"/>
                  </a:lnTo>
                  <a:cubicBezTo>
                    <a:pt x="14569" y="9918"/>
                    <a:pt x="13510" y="11131"/>
                    <a:pt x="11816" y="11682"/>
                  </a:cubicBezTo>
                  <a:lnTo>
                    <a:pt x="13510" y="16641"/>
                  </a:lnTo>
                  <a:lnTo>
                    <a:pt x="11816" y="16641"/>
                  </a:lnTo>
                  <a:lnTo>
                    <a:pt x="10122" y="12012"/>
                  </a:lnTo>
                  <a:lnTo>
                    <a:pt x="7899" y="12012"/>
                  </a:lnTo>
                  <a:lnTo>
                    <a:pt x="7052" y="16641"/>
                  </a:lnTo>
                  <a:lnTo>
                    <a:pt x="5675" y="16641"/>
                  </a:lnTo>
                  <a:lnTo>
                    <a:pt x="6522" y="11682"/>
                  </a:lnTo>
                  <a:lnTo>
                    <a:pt x="7052" y="7935"/>
                  </a:lnTo>
                  <a:lnTo>
                    <a:pt x="7899" y="4408"/>
                  </a:lnTo>
                  <a:close/>
                  <a:moveTo>
                    <a:pt x="10122" y="5841"/>
                  </a:moveTo>
                  <a:lnTo>
                    <a:pt x="8957" y="5841"/>
                  </a:lnTo>
                  <a:lnTo>
                    <a:pt x="7899" y="10469"/>
                  </a:lnTo>
                  <a:lnTo>
                    <a:pt x="10122" y="10469"/>
                  </a:lnTo>
                  <a:cubicBezTo>
                    <a:pt x="10440" y="10469"/>
                    <a:pt x="10652" y="10469"/>
                    <a:pt x="10969" y="10249"/>
                  </a:cubicBezTo>
                  <a:cubicBezTo>
                    <a:pt x="12134" y="9918"/>
                    <a:pt x="12663" y="9037"/>
                    <a:pt x="12981" y="8155"/>
                  </a:cubicBezTo>
                  <a:cubicBezTo>
                    <a:pt x="13193" y="7053"/>
                    <a:pt x="12663" y="6392"/>
                    <a:pt x="11816" y="6171"/>
                  </a:cubicBezTo>
                  <a:cubicBezTo>
                    <a:pt x="11499" y="6171"/>
                    <a:pt x="11287" y="6171"/>
                    <a:pt x="10969" y="5841"/>
                  </a:cubicBezTo>
                  <a:lnTo>
                    <a:pt x="10122" y="5841"/>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32" name="Shape"/>
            <p:cNvSpPr/>
            <p:nvPr/>
          </p:nvSpPr>
          <p:spPr>
            <a:xfrm>
              <a:off x="7304598" y="917307"/>
              <a:ext cx="907900" cy="1000071"/>
            </a:xfrm>
            <a:custGeom>
              <a:avLst/>
              <a:gdLst/>
              <a:ahLst/>
              <a:cxnLst>
                <a:cxn ang="0">
                  <a:pos x="wd2" y="hd2"/>
                </a:cxn>
                <a:cxn ang="5400000">
                  <a:pos x="wd2" y="hd2"/>
                </a:cxn>
                <a:cxn ang="10800000">
                  <a:pos x="wd2" y="hd2"/>
                </a:cxn>
                <a:cxn ang="16200000">
                  <a:pos x="wd2" y="hd2"/>
                </a:cxn>
              </a:cxnLst>
              <a:rect l="0" t="0" r="r" b="b"/>
              <a:pathLst>
                <a:path w="21308" h="21600" extrusionOk="0">
                  <a:moveTo>
                    <a:pt x="9905" y="5911"/>
                  </a:moveTo>
                  <a:cubicBezTo>
                    <a:pt x="8085" y="7596"/>
                    <a:pt x="6802" y="10690"/>
                    <a:pt x="6802" y="13093"/>
                  </a:cubicBezTo>
                  <a:cubicBezTo>
                    <a:pt x="6802" y="15302"/>
                    <a:pt x="7667" y="16628"/>
                    <a:pt x="9189" y="16628"/>
                  </a:cubicBezTo>
                  <a:cubicBezTo>
                    <a:pt x="11546" y="16628"/>
                    <a:pt x="13694" y="14280"/>
                    <a:pt x="14410" y="10828"/>
                  </a:cubicBezTo>
                  <a:cubicBezTo>
                    <a:pt x="14559" y="10109"/>
                    <a:pt x="14708" y="9281"/>
                    <a:pt x="14887" y="8646"/>
                  </a:cubicBezTo>
                  <a:cubicBezTo>
                    <a:pt x="14947" y="7983"/>
                    <a:pt x="15036" y="7320"/>
                    <a:pt x="15036" y="6878"/>
                  </a:cubicBezTo>
                  <a:cubicBezTo>
                    <a:pt x="14947" y="5414"/>
                    <a:pt x="14171" y="4613"/>
                    <a:pt x="12650" y="4613"/>
                  </a:cubicBezTo>
                  <a:cubicBezTo>
                    <a:pt x="11635" y="4668"/>
                    <a:pt x="10770" y="5110"/>
                    <a:pt x="9905" y="5911"/>
                  </a:cubicBezTo>
                  <a:close/>
                  <a:moveTo>
                    <a:pt x="12351" y="21158"/>
                  </a:moveTo>
                  <a:lnTo>
                    <a:pt x="12888" y="18534"/>
                  </a:lnTo>
                  <a:cubicBezTo>
                    <a:pt x="12888" y="18451"/>
                    <a:pt x="12888" y="18451"/>
                    <a:pt x="12829" y="18451"/>
                  </a:cubicBezTo>
                  <a:lnTo>
                    <a:pt x="12739" y="18451"/>
                  </a:lnTo>
                  <a:cubicBezTo>
                    <a:pt x="11546" y="20357"/>
                    <a:pt x="9099" y="21600"/>
                    <a:pt x="6414" y="21600"/>
                  </a:cubicBezTo>
                  <a:cubicBezTo>
                    <a:pt x="1999" y="21600"/>
                    <a:pt x="0" y="18009"/>
                    <a:pt x="0" y="14336"/>
                  </a:cubicBezTo>
                  <a:cubicBezTo>
                    <a:pt x="0" y="10248"/>
                    <a:pt x="1760" y="6132"/>
                    <a:pt x="4684" y="3425"/>
                  </a:cubicBezTo>
                  <a:cubicBezTo>
                    <a:pt x="7130" y="1160"/>
                    <a:pt x="10293" y="0"/>
                    <a:pt x="13843" y="0"/>
                  </a:cubicBezTo>
                  <a:cubicBezTo>
                    <a:pt x="16528" y="0"/>
                    <a:pt x="18527" y="718"/>
                    <a:pt x="19780" y="2127"/>
                  </a:cubicBezTo>
                  <a:cubicBezTo>
                    <a:pt x="21600" y="4171"/>
                    <a:pt x="21451" y="7320"/>
                    <a:pt x="21063" y="9585"/>
                  </a:cubicBezTo>
                  <a:lnTo>
                    <a:pt x="18676" y="21158"/>
                  </a:lnTo>
                  <a:cubicBezTo>
                    <a:pt x="18676" y="21158"/>
                    <a:pt x="12351" y="21241"/>
                    <a:pt x="12351" y="21158"/>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3" name="Shape"/>
            <p:cNvSpPr/>
            <p:nvPr/>
          </p:nvSpPr>
          <p:spPr>
            <a:xfrm>
              <a:off x="8261639" y="921737"/>
              <a:ext cx="818412" cy="991210"/>
            </a:xfrm>
            <a:custGeom>
              <a:avLst/>
              <a:gdLst/>
              <a:ahLst/>
              <a:cxnLst>
                <a:cxn ang="0">
                  <a:pos x="wd2" y="hd2"/>
                </a:cxn>
                <a:cxn ang="5400000">
                  <a:pos x="wd2" y="hd2"/>
                </a:cxn>
                <a:cxn ang="10800000">
                  <a:pos x="wd2" y="hd2"/>
                </a:cxn>
                <a:cxn ang="16200000">
                  <a:pos x="wd2" y="hd2"/>
                </a:cxn>
              </a:cxnLst>
              <a:rect l="0" t="0" r="r" b="b"/>
              <a:pathLst>
                <a:path w="21600" h="21600" extrusionOk="0">
                  <a:moveTo>
                    <a:pt x="16411" y="0"/>
                  </a:moveTo>
                  <a:cubicBezTo>
                    <a:pt x="18298" y="0"/>
                    <a:pt x="20252" y="307"/>
                    <a:pt x="21600" y="753"/>
                  </a:cubicBezTo>
                  <a:lnTo>
                    <a:pt x="20454" y="5714"/>
                  </a:lnTo>
                  <a:cubicBezTo>
                    <a:pt x="19275" y="5184"/>
                    <a:pt x="17961" y="4877"/>
                    <a:pt x="16343" y="4877"/>
                  </a:cubicBezTo>
                  <a:cubicBezTo>
                    <a:pt x="10985" y="4877"/>
                    <a:pt x="7851" y="8724"/>
                    <a:pt x="7851" y="12430"/>
                  </a:cubicBezTo>
                  <a:cubicBezTo>
                    <a:pt x="7851" y="15608"/>
                    <a:pt x="10345" y="16723"/>
                    <a:pt x="12771" y="16723"/>
                  </a:cubicBezTo>
                  <a:cubicBezTo>
                    <a:pt x="14894" y="16723"/>
                    <a:pt x="16680" y="16332"/>
                    <a:pt x="18938" y="15385"/>
                  </a:cubicBezTo>
                  <a:lnTo>
                    <a:pt x="17759" y="20485"/>
                  </a:lnTo>
                  <a:cubicBezTo>
                    <a:pt x="16074" y="21154"/>
                    <a:pt x="13378" y="21600"/>
                    <a:pt x="10615" y="21600"/>
                  </a:cubicBezTo>
                  <a:cubicBezTo>
                    <a:pt x="4178" y="21600"/>
                    <a:pt x="0" y="18255"/>
                    <a:pt x="0" y="13016"/>
                  </a:cubicBezTo>
                  <a:cubicBezTo>
                    <a:pt x="0" y="5714"/>
                    <a:pt x="7043" y="0"/>
                    <a:pt x="16411"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4" name="Shape"/>
            <p:cNvSpPr/>
            <p:nvPr/>
          </p:nvSpPr>
          <p:spPr>
            <a:xfrm>
              <a:off x="3835324" y="921737"/>
              <a:ext cx="818412" cy="991210"/>
            </a:xfrm>
            <a:custGeom>
              <a:avLst/>
              <a:gdLst/>
              <a:ahLst/>
              <a:cxnLst>
                <a:cxn ang="0">
                  <a:pos x="wd2" y="hd2"/>
                </a:cxn>
                <a:cxn ang="5400000">
                  <a:pos x="wd2" y="hd2"/>
                </a:cxn>
                <a:cxn ang="10800000">
                  <a:pos x="wd2" y="hd2"/>
                </a:cxn>
                <a:cxn ang="16200000">
                  <a:pos x="wd2" y="hd2"/>
                </a:cxn>
              </a:cxnLst>
              <a:rect l="0" t="0" r="r" b="b"/>
              <a:pathLst>
                <a:path w="21600" h="21600" extrusionOk="0">
                  <a:moveTo>
                    <a:pt x="16444" y="0"/>
                  </a:moveTo>
                  <a:cubicBezTo>
                    <a:pt x="18298" y="0"/>
                    <a:pt x="20286" y="307"/>
                    <a:pt x="21600" y="753"/>
                  </a:cubicBezTo>
                  <a:lnTo>
                    <a:pt x="20454" y="5714"/>
                  </a:lnTo>
                  <a:cubicBezTo>
                    <a:pt x="19275" y="5184"/>
                    <a:pt x="17961" y="4877"/>
                    <a:pt x="16343" y="4877"/>
                  </a:cubicBezTo>
                  <a:cubicBezTo>
                    <a:pt x="10985" y="4877"/>
                    <a:pt x="7851" y="8724"/>
                    <a:pt x="7851" y="12430"/>
                  </a:cubicBezTo>
                  <a:cubicBezTo>
                    <a:pt x="7851" y="15608"/>
                    <a:pt x="10345" y="16723"/>
                    <a:pt x="12771" y="16723"/>
                  </a:cubicBezTo>
                  <a:cubicBezTo>
                    <a:pt x="14928" y="16723"/>
                    <a:pt x="16714" y="16332"/>
                    <a:pt x="18938" y="15385"/>
                  </a:cubicBezTo>
                  <a:lnTo>
                    <a:pt x="17759" y="20485"/>
                  </a:lnTo>
                  <a:cubicBezTo>
                    <a:pt x="16074" y="21154"/>
                    <a:pt x="13378" y="21600"/>
                    <a:pt x="10615" y="21600"/>
                  </a:cubicBezTo>
                  <a:cubicBezTo>
                    <a:pt x="4178" y="21600"/>
                    <a:pt x="0" y="18255"/>
                    <a:pt x="0" y="13016"/>
                  </a:cubicBezTo>
                  <a:cubicBezTo>
                    <a:pt x="0" y="5714"/>
                    <a:pt x="7043" y="0"/>
                    <a:pt x="16444"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5" name="Shape"/>
            <p:cNvSpPr/>
            <p:nvPr/>
          </p:nvSpPr>
          <p:spPr>
            <a:xfrm>
              <a:off x="-1" y="198722"/>
              <a:ext cx="1556639" cy="1913606"/>
            </a:xfrm>
            <a:custGeom>
              <a:avLst/>
              <a:gdLst/>
              <a:ahLst/>
              <a:cxnLst>
                <a:cxn ang="0">
                  <a:pos x="wd2" y="hd2"/>
                </a:cxn>
                <a:cxn ang="5400000">
                  <a:pos x="wd2" y="hd2"/>
                </a:cxn>
                <a:cxn ang="10800000">
                  <a:pos x="wd2" y="hd2"/>
                </a:cxn>
                <a:cxn ang="16200000">
                  <a:pos x="wd2" y="hd2"/>
                </a:cxn>
              </a:cxnLst>
              <a:rect l="0" t="0" r="r" b="b"/>
              <a:pathLst>
                <a:path w="21155" h="21362" extrusionOk="0">
                  <a:moveTo>
                    <a:pt x="21155" y="707"/>
                  </a:moveTo>
                  <a:cubicBezTo>
                    <a:pt x="20649" y="1852"/>
                    <a:pt x="19864" y="3140"/>
                    <a:pt x="19026" y="4128"/>
                  </a:cubicBezTo>
                  <a:cubicBezTo>
                    <a:pt x="17369" y="6175"/>
                    <a:pt x="14909" y="7463"/>
                    <a:pt x="13618" y="7019"/>
                  </a:cubicBezTo>
                  <a:cubicBezTo>
                    <a:pt x="12327" y="6561"/>
                    <a:pt x="12606" y="4514"/>
                    <a:pt x="14316" y="2453"/>
                  </a:cubicBezTo>
                  <a:cubicBezTo>
                    <a:pt x="14734" y="2009"/>
                    <a:pt x="15153" y="1580"/>
                    <a:pt x="15554" y="1208"/>
                  </a:cubicBezTo>
                  <a:cubicBezTo>
                    <a:pt x="15013" y="1279"/>
                    <a:pt x="14490" y="1365"/>
                    <a:pt x="13949" y="1465"/>
                  </a:cubicBezTo>
                  <a:cubicBezTo>
                    <a:pt x="8209" y="7248"/>
                    <a:pt x="5801" y="14720"/>
                    <a:pt x="6115" y="21362"/>
                  </a:cubicBezTo>
                  <a:cubicBezTo>
                    <a:pt x="2748" y="20217"/>
                    <a:pt x="288" y="17569"/>
                    <a:pt x="26" y="14191"/>
                  </a:cubicBezTo>
                  <a:lnTo>
                    <a:pt x="26" y="14148"/>
                  </a:lnTo>
                  <a:cubicBezTo>
                    <a:pt x="-445" y="8107"/>
                    <a:pt x="5435" y="1966"/>
                    <a:pt x="13059" y="378"/>
                  </a:cubicBezTo>
                  <a:cubicBezTo>
                    <a:pt x="16025" y="-238"/>
                    <a:pt x="18800" y="-81"/>
                    <a:pt x="21155" y="707"/>
                  </a:cubicBezTo>
                  <a:close/>
                  <a:moveTo>
                    <a:pt x="17456" y="4171"/>
                  </a:moveTo>
                  <a:cubicBezTo>
                    <a:pt x="18014" y="3212"/>
                    <a:pt x="17788" y="2453"/>
                    <a:pt x="16950" y="2424"/>
                  </a:cubicBezTo>
                  <a:cubicBezTo>
                    <a:pt x="16165" y="2424"/>
                    <a:pt x="15048" y="3183"/>
                    <a:pt x="14490" y="4128"/>
                  </a:cubicBezTo>
                  <a:cubicBezTo>
                    <a:pt x="13984" y="5073"/>
                    <a:pt x="14176" y="5874"/>
                    <a:pt x="15013" y="5874"/>
                  </a:cubicBezTo>
                  <a:cubicBezTo>
                    <a:pt x="15799" y="5874"/>
                    <a:pt x="16898" y="5115"/>
                    <a:pt x="17456" y="4171"/>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140" name="Group"/>
          <p:cNvGrpSpPr/>
          <p:nvPr/>
        </p:nvGrpSpPr>
        <p:grpSpPr>
          <a:xfrm>
            <a:off x="18993383" y="9628012"/>
            <a:ext cx="1877663" cy="1930647"/>
            <a:chOff x="0" y="0"/>
            <a:chExt cx="1877661" cy="1930646"/>
          </a:xfrm>
        </p:grpSpPr>
        <p:sp>
          <p:nvSpPr>
            <p:cNvPr id="5137" name="Shape"/>
            <p:cNvSpPr/>
            <p:nvPr/>
          </p:nvSpPr>
          <p:spPr>
            <a:xfrm>
              <a:off x="1333606" y="1710442"/>
              <a:ext cx="75341" cy="75756"/>
            </a:xfrm>
            <a:custGeom>
              <a:avLst/>
              <a:gdLst/>
              <a:ahLst/>
              <a:cxnLst>
                <a:cxn ang="0">
                  <a:pos x="wd2" y="hd2"/>
                </a:cxn>
                <a:cxn ang="5400000">
                  <a:pos x="wd2" y="hd2"/>
                </a:cxn>
                <a:cxn ang="10800000">
                  <a:pos x="wd2" y="hd2"/>
                </a:cxn>
                <a:cxn ang="16200000">
                  <a:pos x="wd2" y="hd2"/>
                </a:cxn>
              </a:cxnLst>
              <a:rect l="0" t="0" r="r" b="b"/>
              <a:pathLst>
                <a:path w="20616" h="21600" extrusionOk="0">
                  <a:moveTo>
                    <a:pt x="1591" y="11181"/>
                  </a:moveTo>
                  <a:cubicBezTo>
                    <a:pt x="1229" y="16136"/>
                    <a:pt x="4849" y="20202"/>
                    <a:pt x="9555" y="20202"/>
                  </a:cubicBezTo>
                  <a:cubicBezTo>
                    <a:pt x="14382" y="20202"/>
                    <a:pt x="18847" y="15882"/>
                    <a:pt x="19209" y="10800"/>
                  </a:cubicBezTo>
                  <a:cubicBezTo>
                    <a:pt x="19571" y="5718"/>
                    <a:pt x="16071" y="1652"/>
                    <a:pt x="11244" y="1652"/>
                  </a:cubicBezTo>
                  <a:cubicBezTo>
                    <a:pt x="6538" y="1652"/>
                    <a:pt x="1953" y="5718"/>
                    <a:pt x="1591" y="11181"/>
                  </a:cubicBezTo>
                  <a:close/>
                  <a:moveTo>
                    <a:pt x="22" y="10800"/>
                  </a:moveTo>
                  <a:cubicBezTo>
                    <a:pt x="625" y="4701"/>
                    <a:pt x="5573" y="0"/>
                    <a:pt x="11244" y="0"/>
                  </a:cubicBezTo>
                  <a:cubicBezTo>
                    <a:pt x="17037" y="0"/>
                    <a:pt x="21260" y="4701"/>
                    <a:pt x="20536" y="10800"/>
                  </a:cubicBezTo>
                  <a:cubicBezTo>
                    <a:pt x="19933" y="16899"/>
                    <a:pt x="15106" y="21600"/>
                    <a:pt x="9314" y="21600"/>
                  </a:cubicBezTo>
                  <a:cubicBezTo>
                    <a:pt x="3883" y="21600"/>
                    <a:pt x="-340" y="16899"/>
                    <a:pt x="22" y="10800"/>
                  </a:cubicBezTo>
                  <a:close/>
                  <a:moveTo>
                    <a:pt x="7986" y="4447"/>
                  </a:moveTo>
                  <a:lnTo>
                    <a:pt x="10520" y="4447"/>
                  </a:lnTo>
                  <a:cubicBezTo>
                    <a:pt x="11244" y="4447"/>
                    <a:pt x="11486" y="4447"/>
                    <a:pt x="11848" y="4447"/>
                  </a:cubicBezTo>
                  <a:cubicBezTo>
                    <a:pt x="12210" y="4447"/>
                    <a:pt x="12451" y="4447"/>
                    <a:pt x="13175" y="4701"/>
                  </a:cubicBezTo>
                  <a:cubicBezTo>
                    <a:pt x="14382" y="5082"/>
                    <a:pt x="15106" y="6480"/>
                    <a:pt x="15106" y="7751"/>
                  </a:cubicBezTo>
                  <a:cubicBezTo>
                    <a:pt x="15106" y="8132"/>
                    <a:pt x="15106" y="8132"/>
                    <a:pt x="15106" y="8386"/>
                  </a:cubicBezTo>
                  <a:cubicBezTo>
                    <a:pt x="14744" y="10165"/>
                    <a:pt x="13778" y="11435"/>
                    <a:pt x="11848" y="12198"/>
                  </a:cubicBezTo>
                  <a:lnTo>
                    <a:pt x="13416" y="17153"/>
                  </a:lnTo>
                  <a:lnTo>
                    <a:pt x="11848" y="17153"/>
                  </a:lnTo>
                  <a:lnTo>
                    <a:pt x="10279" y="12452"/>
                  </a:lnTo>
                  <a:lnTo>
                    <a:pt x="7986" y="12452"/>
                  </a:lnTo>
                  <a:lnTo>
                    <a:pt x="7021" y="17153"/>
                  </a:lnTo>
                  <a:lnTo>
                    <a:pt x="5814" y="17153"/>
                  </a:lnTo>
                  <a:lnTo>
                    <a:pt x="6780" y="12452"/>
                  </a:lnTo>
                  <a:lnTo>
                    <a:pt x="7383" y="8767"/>
                  </a:lnTo>
                  <a:lnTo>
                    <a:pt x="7986" y="4447"/>
                  </a:lnTo>
                  <a:close/>
                  <a:moveTo>
                    <a:pt x="10279" y="6099"/>
                  </a:moveTo>
                  <a:lnTo>
                    <a:pt x="8952" y="6099"/>
                  </a:lnTo>
                  <a:lnTo>
                    <a:pt x="8590" y="8386"/>
                  </a:lnTo>
                  <a:lnTo>
                    <a:pt x="8348" y="10800"/>
                  </a:lnTo>
                  <a:lnTo>
                    <a:pt x="9314" y="10800"/>
                  </a:lnTo>
                  <a:cubicBezTo>
                    <a:pt x="9917" y="10800"/>
                    <a:pt x="10279" y="10800"/>
                    <a:pt x="10520" y="10800"/>
                  </a:cubicBezTo>
                  <a:cubicBezTo>
                    <a:pt x="10882" y="10800"/>
                    <a:pt x="11244" y="10800"/>
                    <a:pt x="11486" y="10800"/>
                  </a:cubicBezTo>
                  <a:cubicBezTo>
                    <a:pt x="12451" y="10419"/>
                    <a:pt x="13416" y="9784"/>
                    <a:pt x="13416" y="8767"/>
                  </a:cubicBezTo>
                  <a:cubicBezTo>
                    <a:pt x="13778" y="7751"/>
                    <a:pt x="13175" y="7115"/>
                    <a:pt x="12210" y="6734"/>
                  </a:cubicBezTo>
                  <a:cubicBezTo>
                    <a:pt x="11848" y="6734"/>
                    <a:pt x="11848" y="6734"/>
                    <a:pt x="11486" y="6734"/>
                  </a:cubicBezTo>
                  <a:cubicBezTo>
                    <a:pt x="11486" y="6099"/>
                    <a:pt x="11244" y="6099"/>
                    <a:pt x="10279" y="6099"/>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38" name="Shape"/>
            <p:cNvSpPr/>
            <p:nvPr/>
          </p:nvSpPr>
          <p:spPr>
            <a:xfrm>
              <a:off x="-1" y="184897"/>
              <a:ext cx="1422393" cy="1745750"/>
            </a:xfrm>
            <a:custGeom>
              <a:avLst/>
              <a:gdLst/>
              <a:ahLst/>
              <a:cxnLst>
                <a:cxn ang="0">
                  <a:pos x="wd2" y="hd2"/>
                </a:cxn>
                <a:cxn ang="5400000">
                  <a:pos x="wd2" y="hd2"/>
                </a:cxn>
                <a:cxn ang="10800000">
                  <a:pos x="wd2" y="hd2"/>
                </a:cxn>
                <a:cxn ang="16200000">
                  <a:pos x="wd2" y="hd2"/>
                </a:cxn>
              </a:cxnLst>
              <a:rect l="0" t="0" r="r" b="b"/>
              <a:pathLst>
                <a:path w="21204" h="21366" extrusionOk="0">
                  <a:moveTo>
                    <a:pt x="34" y="14173"/>
                  </a:moveTo>
                  <a:lnTo>
                    <a:pt x="21" y="14173"/>
                  </a:lnTo>
                  <a:cubicBezTo>
                    <a:pt x="-396" y="8149"/>
                    <a:pt x="5450" y="1967"/>
                    <a:pt x="13091" y="378"/>
                  </a:cubicBezTo>
                  <a:cubicBezTo>
                    <a:pt x="16041" y="-234"/>
                    <a:pt x="18848" y="-88"/>
                    <a:pt x="21184" y="704"/>
                  </a:cubicBezTo>
                  <a:cubicBezTo>
                    <a:pt x="21204" y="704"/>
                    <a:pt x="21204" y="721"/>
                    <a:pt x="21204" y="721"/>
                  </a:cubicBezTo>
                  <a:cubicBezTo>
                    <a:pt x="20712" y="1849"/>
                    <a:pt x="19900" y="3146"/>
                    <a:pt x="19101" y="4129"/>
                  </a:cubicBezTo>
                  <a:cubicBezTo>
                    <a:pt x="17400" y="6184"/>
                    <a:pt x="14976" y="7492"/>
                    <a:pt x="13672" y="7032"/>
                  </a:cubicBezTo>
                  <a:cubicBezTo>
                    <a:pt x="12367" y="6571"/>
                    <a:pt x="12675" y="4527"/>
                    <a:pt x="14375" y="2461"/>
                  </a:cubicBezTo>
                  <a:cubicBezTo>
                    <a:pt x="14757" y="2001"/>
                    <a:pt x="15174" y="1568"/>
                    <a:pt x="15604" y="1192"/>
                  </a:cubicBezTo>
                  <a:lnTo>
                    <a:pt x="15604" y="1181"/>
                  </a:lnTo>
                  <a:cubicBezTo>
                    <a:pt x="15604" y="1164"/>
                    <a:pt x="15604" y="1164"/>
                    <a:pt x="15591" y="1164"/>
                  </a:cubicBezTo>
                  <a:cubicBezTo>
                    <a:pt x="15065" y="1226"/>
                    <a:pt x="14518" y="1299"/>
                    <a:pt x="13979" y="1417"/>
                  </a:cubicBezTo>
                  <a:cubicBezTo>
                    <a:pt x="13958" y="1417"/>
                    <a:pt x="13958" y="1417"/>
                    <a:pt x="13958" y="1417"/>
                  </a:cubicBezTo>
                  <a:cubicBezTo>
                    <a:pt x="8236" y="7177"/>
                    <a:pt x="5812" y="14668"/>
                    <a:pt x="6139" y="21349"/>
                  </a:cubicBezTo>
                  <a:cubicBezTo>
                    <a:pt x="6139" y="21366"/>
                    <a:pt x="6139" y="21366"/>
                    <a:pt x="6119" y="21366"/>
                  </a:cubicBezTo>
                  <a:cubicBezTo>
                    <a:pt x="2752" y="20249"/>
                    <a:pt x="287" y="17570"/>
                    <a:pt x="34" y="14173"/>
                  </a:cubicBezTo>
                  <a:close/>
                  <a:moveTo>
                    <a:pt x="17004" y="2399"/>
                  </a:moveTo>
                  <a:cubicBezTo>
                    <a:pt x="16185" y="2388"/>
                    <a:pt x="15085" y="3146"/>
                    <a:pt x="14518" y="4095"/>
                  </a:cubicBezTo>
                  <a:cubicBezTo>
                    <a:pt x="13979" y="5049"/>
                    <a:pt x="14197" y="5824"/>
                    <a:pt x="15010" y="5841"/>
                  </a:cubicBezTo>
                  <a:cubicBezTo>
                    <a:pt x="15843" y="5852"/>
                    <a:pt x="16950" y="5089"/>
                    <a:pt x="17489" y="4140"/>
                  </a:cubicBezTo>
                  <a:cubicBezTo>
                    <a:pt x="18035" y="3185"/>
                    <a:pt x="17817" y="2416"/>
                    <a:pt x="17004" y="2399"/>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9" name="Shape"/>
            <p:cNvSpPr/>
            <p:nvPr/>
          </p:nvSpPr>
          <p:spPr>
            <a:xfrm>
              <a:off x="514807" y="0"/>
              <a:ext cx="1362855" cy="1843985"/>
            </a:xfrm>
            <a:custGeom>
              <a:avLst/>
              <a:gdLst/>
              <a:ahLst/>
              <a:cxnLst>
                <a:cxn ang="0">
                  <a:pos x="wd2" y="hd2"/>
                </a:cxn>
                <a:cxn ang="5400000">
                  <a:pos x="wd2" y="hd2"/>
                </a:cxn>
                <a:cxn ang="10800000">
                  <a:pos x="wd2" y="hd2"/>
                </a:cxn>
                <a:cxn ang="16200000">
                  <a:pos x="wd2" y="hd2"/>
                </a:cxn>
              </a:cxnLst>
              <a:rect l="0" t="0" r="r" b="b"/>
              <a:pathLst>
                <a:path w="21066" h="21186" extrusionOk="0">
                  <a:moveTo>
                    <a:pt x="11761" y="18049"/>
                  </a:moveTo>
                  <a:cubicBezTo>
                    <a:pt x="9792" y="14481"/>
                    <a:pt x="8925" y="10306"/>
                    <a:pt x="15969" y="2913"/>
                  </a:cubicBezTo>
                  <a:cubicBezTo>
                    <a:pt x="13964" y="1701"/>
                    <a:pt x="10858" y="1122"/>
                    <a:pt x="6975" y="1486"/>
                  </a:cubicBezTo>
                  <a:cubicBezTo>
                    <a:pt x="7553" y="987"/>
                    <a:pt x="8167" y="516"/>
                    <a:pt x="8781" y="18"/>
                  </a:cubicBezTo>
                  <a:cubicBezTo>
                    <a:pt x="15391" y="-265"/>
                    <a:pt x="20664" y="2940"/>
                    <a:pt x="21044" y="7909"/>
                  </a:cubicBezTo>
                  <a:cubicBezTo>
                    <a:pt x="21477" y="13551"/>
                    <a:pt x="15445" y="19329"/>
                    <a:pt x="7553" y="20837"/>
                  </a:cubicBezTo>
                  <a:cubicBezTo>
                    <a:pt x="4807" y="21335"/>
                    <a:pt x="2225" y="21295"/>
                    <a:pt x="21" y="20756"/>
                  </a:cubicBezTo>
                  <a:cubicBezTo>
                    <a:pt x="-123" y="18507"/>
                    <a:pt x="455" y="16191"/>
                    <a:pt x="1755" y="14588"/>
                  </a:cubicBezTo>
                  <a:cubicBezTo>
                    <a:pt x="3814" y="11949"/>
                    <a:pt x="6975" y="12164"/>
                    <a:pt x="8781" y="15087"/>
                  </a:cubicBezTo>
                  <a:cubicBezTo>
                    <a:pt x="9467" y="16191"/>
                    <a:pt x="9882" y="17511"/>
                    <a:pt x="9991" y="18871"/>
                  </a:cubicBezTo>
                  <a:cubicBezTo>
                    <a:pt x="10569" y="18615"/>
                    <a:pt x="11183" y="18332"/>
                    <a:pt x="11761" y="18049"/>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spTree>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42" name="Logos: OpenStack"/>
          <p:cNvSpPr txBox="1">
            <a:spLocks noGrp="1"/>
          </p:cNvSpPr>
          <p:nvPr>
            <p:ph type="title"/>
          </p:nvPr>
        </p:nvSpPr>
        <p:spPr>
          <a:prstGeom prst="rect">
            <a:avLst/>
          </a:prstGeom>
        </p:spPr>
        <p:txBody>
          <a:bodyPr/>
          <a:lstStyle/>
          <a:p>
            <a:r>
              <a:t>Logos: OpenStack</a:t>
            </a:r>
          </a:p>
        </p:txBody>
      </p:sp>
      <p:sp>
        <p:nvSpPr>
          <p:cNvPr id="5143"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grpSp>
        <p:nvGrpSpPr>
          <p:cNvPr id="5160" name="Group"/>
          <p:cNvGrpSpPr/>
          <p:nvPr/>
        </p:nvGrpSpPr>
        <p:grpSpPr>
          <a:xfrm>
            <a:off x="1185161" y="4110337"/>
            <a:ext cx="7620001" cy="1354811"/>
            <a:chOff x="0" y="0"/>
            <a:chExt cx="7619999" cy="1354809"/>
          </a:xfrm>
        </p:grpSpPr>
        <p:sp>
          <p:nvSpPr>
            <p:cNvPr id="5144" name="Shape"/>
            <p:cNvSpPr/>
            <p:nvPr/>
          </p:nvSpPr>
          <p:spPr>
            <a:xfrm>
              <a:off x="1871" y="0"/>
              <a:ext cx="1383752" cy="431122"/>
            </a:xfrm>
            <a:custGeom>
              <a:avLst/>
              <a:gdLst/>
              <a:ahLst/>
              <a:cxnLst>
                <a:cxn ang="0">
                  <a:pos x="wd2" y="hd2"/>
                </a:cxn>
                <a:cxn ang="5400000">
                  <a:pos x="wd2" y="hd2"/>
                </a:cxn>
                <a:cxn ang="10800000">
                  <a:pos x="wd2" y="hd2"/>
                </a:cxn>
                <a:cxn ang="16200000">
                  <a:pos x="wd2" y="hd2"/>
                </a:cxn>
              </a:cxnLst>
              <a:rect l="0" t="0" r="r" b="b"/>
              <a:pathLst>
                <a:path w="21600" h="21600" extrusionOk="0">
                  <a:moveTo>
                    <a:pt x="19575" y="0"/>
                  </a:moveTo>
                  <a:lnTo>
                    <a:pt x="1999" y="0"/>
                  </a:lnTo>
                  <a:cubicBezTo>
                    <a:pt x="886" y="0"/>
                    <a:pt x="0" y="2844"/>
                    <a:pt x="0" y="6425"/>
                  </a:cubicBezTo>
                  <a:lnTo>
                    <a:pt x="0" y="21600"/>
                  </a:lnTo>
                  <a:lnTo>
                    <a:pt x="4877" y="21600"/>
                  </a:lnTo>
                  <a:lnTo>
                    <a:pt x="4877" y="19146"/>
                  </a:lnTo>
                  <a:cubicBezTo>
                    <a:pt x="4877" y="17232"/>
                    <a:pt x="5367" y="15658"/>
                    <a:pt x="5963" y="15658"/>
                  </a:cubicBezTo>
                  <a:lnTo>
                    <a:pt x="15637" y="15658"/>
                  </a:lnTo>
                  <a:cubicBezTo>
                    <a:pt x="16233" y="15658"/>
                    <a:pt x="16732" y="17232"/>
                    <a:pt x="16732" y="19146"/>
                  </a:cubicBezTo>
                  <a:lnTo>
                    <a:pt x="16732" y="21600"/>
                  </a:lnTo>
                  <a:lnTo>
                    <a:pt x="21600" y="21600"/>
                  </a:lnTo>
                  <a:lnTo>
                    <a:pt x="21600" y="6425"/>
                  </a:lnTo>
                  <a:cubicBezTo>
                    <a:pt x="21582" y="2844"/>
                    <a:pt x="20661" y="0"/>
                    <a:pt x="19575" y="0"/>
                  </a:cubicBezTo>
                </a:path>
              </a:pathLst>
            </a:custGeom>
            <a:solidFill>
              <a:srgbClr val="DA1A32"/>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45" name="Shape"/>
            <p:cNvSpPr/>
            <p:nvPr/>
          </p:nvSpPr>
          <p:spPr>
            <a:xfrm>
              <a:off x="-1" y="923064"/>
              <a:ext cx="1382504" cy="431746"/>
            </a:xfrm>
            <a:custGeom>
              <a:avLst/>
              <a:gdLst/>
              <a:ahLst/>
              <a:cxnLst>
                <a:cxn ang="0">
                  <a:pos x="wd2" y="hd2"/>
                </a:cxn>
                <a:cxn ang="5400000">
                  <a:pos x="wd2" y="hd2"/>
                </a:cxn>
                <a:cxn ang="10800000">
                  <a:pos x="wd2" y="hd2"/>
                </a:cxn>
                <a:cxn ang="16200000">
                  <a:pos x="wd2" y="hd2"/>
                </a:cxn>
              </a:cxnLst>
              <a:rect l="0" t="0" r="r" b="b"/>
              <a:pathLst>
                <a:path w="21600" h="21600" extrusionOk="0">
                  <a:moveTo>
                    <a:pt x="16746" y="2479"/>
                  </a:moveTo>
                  <a:cubicBezTo>
                    <a:pt x="16746" y="4362"/>
                    <a:pt x="16246" y="5963"/>
                    <a:pt x="15658" y="5963"/>
                  </a:cubicBezTo>
                  <a:lnTo>
                    <a:pt x="5968" y="5963"/>
                  </a:lnTo>
                  <a:cubicBezTo>
                    <a:pt x="5371" y="5963"/>
                    <a:pt x="4881" y="4362"/>
                    <a:pt x="4881" y="2479"/>
                  </a:cubicBezTo>
                  <a:lnTo>
                    <a:pt x="4881" y="0"/>
                  </a:lnTo>
                  <a:lnTo>
                    <a:pt x="0" y="0"/>
                  </a:lnTo>
                  <a:lnTo>
                    <a:pt x="0" y="15155"/>
                  </a:lnTo>
                  <a:cubicBezTo>
                    <a:pt x="0" y="18732"/>
                    <a:pt x="895" y="21600"/>
                    <a:pt x="2009" y="21600"/>
                  </a:cubicBezTo>
                  <a:lnTo>
                    <a:pt x="19591" y="21600"/>
                  </a:lnTo>
                  <a:cubicBezTo>
                    <a:pt x="20705" y="21600"/>
                    <a:pt x="21600" y="18732"/>
                    <a:pt x="21600" y="15155"/>
                  </a:cubicBezTo>
                  <a:lnTo>
                    <a:pt x="21600" y="0"/>
                  </a:lnTo>
                  <a:lnTo>
                    <a:pt x="16722" y="0"/>
                  </a:lnTo>
                  <a:lnTo>
                    <a:pt x="16722" y="2479"/>
                  </a:lnTo>
                  <a:lnTo>
                    <a:pt x="16746" y="2479"/>
                  </a:lnTo>
                </a:path>
              </a:pathLst>
            </a:custGeom>
            <a:solidFill>
              <a:srgbClr val="DA1A32"/>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46" name="Shape"/>
            <p:cNvSpPr/>
            <p:nvPr/>
          </p:nvSpPr>
          <p:spPr>
            <a:xfrm>
              <a:off x="-1" y="519886"/>
              <a:ext cx="312452" cy="31254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DA1A32"/>
            </a:solidFill>
            <a:ln w="12700" cap="flat">
              <a:noFill/>
              <a:miter lim="400000"/>
            </a:ln>
            <a:effectLst/>
          </p:spPr>
          <p:txBody>
            <a:bodyPr wrap="square" lIns="91439" tIns="91439" rIns="91439" bIns="91439" numCol="1" anchor="ctr">
              <a:normAutofit fontScale="32500" lnSpcReduction="20000"/>
            </a:bodyPr>
            <a:lstStyle/>
            <a:p>
              <a:pPr algn="l" defTabSz="914377">
                <a:spcBef>
                  <a:spcPts val="2200"/>
                </a:spcBef>
                <a:defRPr sz="3200">
                  <a:solidFill>
                    <a:srgbClr val="FFFFFF"/>
                  </a:solidFill>
                </a:defRPr>
              </a:pPr>
              <a:endParaRPr sz="3200"/>
            </a:p>
          </p:txBody>
        </p:sp>
        <p:sp>
          <p:nvSpPr>
            <p:cNvPr id="5147" name="Shape"/>
            <p:cNvSpPr/>
            <p:nvPr/>
          </p:nvSpPr>
          <p:spPr>
            <a:xfrm>
              <a:off x="1071923" y="519886"/>
              <a:ext cx="312452" cy="31254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DA1A32"/>
            </a:solidFill>
            <a:ln w="12700" cap="flat">
              <a:noFill/>
              <a:miter lim="400000"/>
            </a:ln>
            <a:effectLst/>
          </p:spPr>
          <p:txBody>
            <a:bodyPr wrap="square" lIns="91439" tIns="91439" rIns="91439" bIns="91439" numCol="1" anchor="ctr">
              <a:normAutofit fontScale="32500" lnSpcReduction="20000"/>
            </a:bodyPr>
            <a:lstStyle/>
            <a:p>
              <a:pPr algn="l" defTabSz="914377">
                <a:spcBef>
                  <a:spcPts val="2200"/>
                </a:spcBef>
                <a:defRPr sz="3200">
                  <a:solidFill>
                    <a:srgbClr val="FFFFFF"/>
                  </a:solidFill>
                </a:defRPr>
              </a:pPr>
              <a:endParaRPr sz="3200"/>
            </a:p>
          </p:txBody>
        </p:sp>
        <p:sp>
          <p:nvSpPr>
            <p:cNvPr id="5148" name="Shape"/>
            <p:cNvSpPr/>
            <p:nvPr/>
          </p:nvSpPr>
          <p:spPr>
            <a:xfrm>
              <a:off x="7445438" y="851291"/>
              <a:ext cx="174562" cy="174214"/>
            </a:xfrm>
            <a:custGeom>
              <a:avLst/>
              <a:gdLst/>
              <a:ahLst/>
              <a:cxnLst>
                <a:cxn ang="0">
                  <a:pos x="wd2" y="hd2"/>
                </a:cxn>
                <a:cxn ang="5400000">
                  <a:pos x="wd2" y="hd2"/>
                </a:cxn>
                <a:cxn ang="10800000">
                  <a:pos x="wd2" y="hd2"/>
                </a:cxn>
                <a:cxn ang="16200000">
                  <a:pos x="wd2" y="hd2"/>
                </a:cxn>
              </a:cxnLst>
              <a:rect l="0" t="0" r="r" b="b"/>
              <a:pathLst>
                <a:path w="21600" h="21398" extrusionOk="0">
                  <a:moveTo>
                    <a:pt x="21600" y="10687"/>
                  </a:moveTo>
                  <a:cubicBezTo>
                    <a:pt x="21600" y="4692"/>
                    <a:pt x="16668" y="0"/>
                    <a:pt x="10826" y="0"/>
                  </a:cubicBezTo>
                  <a:cubicBezTo>
                    <a:pt x="4722" y="0"/>
                    <a:pt x="0" y="4900"/>
                    <a:pt x="0" y="10687"/>
                  </a:cubicBezTo>
                  <a:cubicBezTo>
                    <a:pt x="0" y="16769"/>
                    <a:pt x="4932" y="21391"/>
                    <a:pt x="10826" y="21391"/>
                  </a:cubicBezTo>
                  <a:cubicBezTo>
                    <a:pt x="16878" y="21600"/>
                    <a:pt x="21600" y="16769"/>
                    <a:pt x="21600" y="10687"/>
                  </a:cubicBezTo>
                  <a:close/>
                  <a:moveTo>
                    <a:pt x="10826" y="18907"/>
                  </a:moveTo>
                  <a:cubicBezTo>
                    <a:pt x="6314" y="18907"/>
                    <a:pt x="2571" y="15170"/>
                    <a:pt x="2571" y="10687"/>
                  </a:cubicBezTo>
                  <a:cubicBezTo>
                    <a:pt x="2571" y="6204"/>
                    <a:pt x="6314" y="2554"/>
                    <a:pt x="10826" y="2554"/>
                  </a:cubicBezTo>
                  <a:cubicBezTo>
                    <a:pt x="15339" y="2554"/>
                    <a:pt x="19029" y="6204"/>
                    <a:pt x="19029" y="10687"/>
                  </a:cubicBezTo>
                  <a:cubicBezTo>
                    <a:pt x="19029" y="15170"/>
                    <a:pt x="15339" y="18907"/>
                    <a:pt x="10826" y="18907"/>
                  </a:cubicBezTo>
                  <a:close/>
                </a:path>
              </a:pathLst>
            </a:custGeom>
            <a:solidFill>
              <a:srgbClr val="4E454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49" name="Shape"/>
            <p:cNvSpPr/>
            <p:nvPr/>
          </p:nvSpPr>
          <p:spPr>
            <a:xfrm>
              <a:off x="7502840" y="894355"/>
              <a:ext cx="65373" cy="85987"/>
            </a:xfrm>
            <a:custGeom>
              <a:avLst/>
              <a:gdLst/>
              <a:ahLst/>
              <a:cxnLst>
                <a:cxn ang="0">
                  <a:pos x="wd2" y="hd2"/>
                </a:cxn>
                <a:cxn ang="5400000">
                  <a:pos x="wd2" y="hd2"/>
                </a:cxn>
                <a:cxn ang="10800000">
                  <a:pos x="wd2" y="hd2"/>
                </a:cxn>
                <a:cxn ang="16200000">
                  <a:pos x="wd2" y="hd2"/>
                </a:cxn>
              </a:cxnLst>
              <a:rect l="0" t="0" r="r" b="b"/>
              <a:pathLst>
                <a:path w="21600" h="21600" extrusionOk="0">
                  <a:moveTo>
                    <a:pt x="21038" y="7188"/>
                  </a:moveTo>
                  <a:cubicBezTo>
                    <a:pt x="21038" y="4804"/>
                    <a:pt x="20007" y="3167"/>
                    <a:pt x="18414" y="1957"/>
                  </a:cubicBezTo>
                  <a:cubicBezTo>
                    <a:pt x="16821" y="747"/>
                    <a:pt x="14150" y="0"/>
                    <a:pt x="10402" y="0"/>
                  </a:cubicBezTo>
                  <a:lnTo>
                    <a:pt x="0" y="0"/>
                  </a:lnTo>
                  <a:lnTo>
                    <a:pt x="0" y="21600"/>
                  </a:lnTo>
                  <a:lnTo>
                    <a:pt x="5763" y="21600"/>
                  </a:lnTo>
                  <a:lnTo>
                    <a:pt x="5763" y="14412"/>
                  </a:lnTo>
                  <a:lnTo>
                    <a:pt x="9465" y="14412"/>
                  </a:lnTo>
                  <a:lnTo>
                    <a:pt x="14712" y="21600"/>
                  </a:lnTo>
                  <a:lnTo>
                    <a:pt x="21600" y="21600"/>
                  </a:lnTo>
                  <a:lnTo>
                    <a:pt x="15275" y="13558"/>
                  </a:lnTo>
                  <a:cubicBezTo>
                    <a:pt x="18976" y="12846"/>
                    <a:pt x="21038" y="10462"/>
                    <a:pt x="21038" y="7188"/>
                  </a:cubicBezTo>
                  <a:close/>
                  <a:moveTo>
                    <a:pt x="15275" y="7188"/>
                  </a:moveTo>
                  <a:cubicBezTo>
                    <a:pt x="15275" y="9181"/>
                    <a:pt x="13588" y="10462"/>
                    <a:pt x="10402" y="10462"/>
                  </a:cubicBezTo>
                  <a:lnTo>
                    <a:pt x="6325" y="10462"/>
                  </a:lnTo>
                  <a:lnTo>
                    <a:pt x="6325" y="3950"/>
                  </a:lnTo>
                  <a:lnTo>
                    <a:pt x="10402" y="3950"/>
                  </a:lnTo>
                  <a:cubicBezTo>
                    <a:pt x="13213" y="3950"/>
                    <a:pt x="15275" y="5231"/>
                    <a:pt x="15275" y="7188"/>
                  </a:cubicBezTo>
                  <a:close/>
                </a:path>
              </a:pathLst>
            </a:custGeom>
            <a:solidFill>
              <a:srgbClr val="4E454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50" name="Shape"/>
            <p:cNvSpPr/>
            <p:nvPr/>
          </p:nvSpPr>
          <p:spPr>
            <a:xfrm>
              <a:off x="1695236" y="310808"/>
              <a:ext cx="646882" cy="731321"/>
            </a:xfrm>
            <a:custGeom>
              <a:avLst/>
              <a:gdLst/>
              <a:ahLst/>
              <a:cxnLst>
                <a:cxn ang="0">
                  <a:pos x="wd2" y="hd2"/>
                </a:cxn>
                <a:cxn ang="5400000">
                  <a:pos x="wd2" y="hd2"/>
                </a:cxn>
                <a:cxn ang="10800000">
                  <a:pos x="wd2" y="hd2"/>
                </a:cxn>
                <a:cxn ang="16200000">
                  <a:pos x="wd2" y="hd2"/>
                </a:cxn>
              </a:cxnLst>
              <a:rect l="0" t="0" r="r" b="b"/>
              <a:pathLst>
                <a:path w="21600" h="21600" extrusionOk="0">
                  <a:moveTo>
                    <a:pt x="21600" y="10959"/>
                  </a:moveTo>
                  <a:lnTo>
                    <a:pt x="21600" y="10591"/>
                  </a:lnTo>
                  <a:cubicBezTo>
                    <a:pt x="21600" y="4449"/>
                    <a:pt x="17039" y="0"/>
                    <a:pt x="10847" y="0"/>
                  </a:cubicBezTo>
                  <a:cubicBezTo>
                    <a:pt x="4599" y="0"/>
                    <a:pt x="0" y="4532"/>
                    <a:pt x="0" y="10624"/>
                  </a:cubicBezTo>
                  <a:lnTo>
                    <a:pt x="0" y="11009"/>
                  </a:lnTo>
                  <a:cubicBezTo>
                    <a:pt x="0" y="17151"/>
                    <a:pt x="4542" y="21600"/>
                    <a:pt x="10753" y="21600"/>
                  </a:cubicBezTo>
                  <a:cubicBezTo>
                    <a:pt x="17039" y="21600"/>
                    <a:pt x="21600" y="17101"/>
                    <a:pt x="21600" y="10959"/>
                  </a:cubicBezTo>
                  <a:close/>
                  <a:moveTo>
                    <a:pt x="5029" y="10909"/>
                  </a:moveTo>
                  <a:lnTo>
                    <a:pt x="5029" y="10675"/>
                  </a:lnTo>
                  <a:cubicBezTo>
                    <a:pt x="5029" y="6790"/>
                    <a:pt x="7302" y="3934"/>
                    <a:pt x="10791" y="3934"/>
                  </a:cubicBezTo>
                  <a:cubicBezTo>
                    <a:pt x="14189" y="3934"/>
                    <a:pt x="16628" y="6840"/>
                    <a:pt x="16628" y="10675"/>
                  </a:cubicBezTo>
                  <a:lnTo>
                    <a:pt x="16628" y="10909"/>
                  </a:lnTo>
                  <a:cubicBezTo>
                    <a:pt x="16628" y="14810"/>
                    <a:pt x="14359" y="17666"/>
                    <a:pt x="10847" y="17666"/>
                  </a:cubicBezTo>
                  <a:cubicBezTo>
                    <a:pt x="7468" y="17699"/>
                    <a:pt x="5029" y="14760"/>
                    <a:pt x="5029" y="10909"/>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1" name="Shape"/>
            <p:cNvSpPr/>
            <p:nvPr/>
          </p:nvSpPr>
          <p:spPr>
            <a:xfrm>
              <a:off x="2428985" y="310808"/>
              <a:ext cx="626293" cy="914810"/>
            </a:xfrm>
            <a:custGeom>
              <a:avLst/>
              <a:gdLst/>
              <a:ahLst/>
              <a:cxnLst>
                <a:cxn ang="0">
                  <a:pos x="wd2" y="hd2"/>
                </a:cxn>
                <a:cxn ang="5400000">
                  <a:pos x="wd2" y="hd2"/>
                </a:cxn>
                <a:cxn ang="10800000">
                  <a:pos x="wd2" y="hd2"/>
                </a:cxn>
                <a:cxn ang="16200000">
                  <a:pos x="wd2" y="hd2"/>
                </a:cxn>
              </a:cxnLst>
              <a:rect l="0" t="0" r="r" b="b"/>
              <a:pathLst>
                <a:path w="21600" h="21600" extrusionOk="0">
                  <a:moveTo>
                    <a:pt x="21600" y="8838"/>
                  </a:moveTo>
                  <a:lnTo>
                    <a:pt x="21600" y="8387"/>
                  </a:lnTo>
                  <a:cubicBezTo>
                    <a:pt x="21600" y="2774"/>
                    <a:pt x="17009" y="0"/>
                    <a:pt x="12203" y="0"/>
                  </a:cubicBezTo>
                  <a:cubicBezTo>
                    <a:pt x="8758" y="0"/>
                    <a:pt x="6626" y="1380"/>
                    <a:pt x="5152" y="2961"/>
                  </a:cubicBezTo>
                  <a:lnTo>
                    <a:pt x="5152" y="291"/>
                  </a:lnTo>
                  <a:lnTo>
                    <a:pt x="0" y="291"/>
                  </a:lnTo>
                  <a:lnTo>
                    <a:pt x="0" y="21600"/>
                  </a:lnTo>
                  <a:lnTo>
                    <a:pt x="5152" y="21600"/>
                  </a:lnTo>
                  <a:lnTo>
                    <a:pt x="5152" y="14369"/>
                  </a:lnTo>
                  <a:cubicBezTo>
                    <a:pt x="6626" y="15829"/>
                    <a:pt x="8700" y="17182"/>
                    <a:pt x="12203" y="17182"/>
                  </a:cubicBezTo>
                  <a:cubicBezTo>
                    <a:pt x="17067" y="17223"/>
                    <a:pt x="21600" y="14409"/>
                    <a:pt x="21600" y="8838"/>
                  </a:cubicBezTo>
                  <a:close/>
                  <a:moveTo>
                    <a:pt x="4977" y="8758"/>
                  </a:moveTo>
                  <a:lnTo>
                    <a:pt x="4977" y="8464"/>
                  </a:lnTo>
                  <a:cubicBezTo>
                    <a:pt x="4977" y="5203"/>
                    <a:pt x="7602" y="3144"/>
                    <a:pt x="10715" y="3144"/>
                  </a:cubicBezTo>
                  <a:cubicBezTo>
                    <a:pt x="13823" y="3144"/>
                    <a:pt x="16350" y="5163"/>
                    <a:pt x="16350" y="8491"/>
                  </a:cubicBezTo>
                  <a:lnTo>
                    <a:pt x="16350" y="8798"/>
                  </a:lnTo>
                  <a:cubicBezTo>
                    <a:pt x="16350" y="12127"/>
                    <a:pt x="13891" y="14118"/>
                    <a:pt x="10715" y="14118"/>
                  </a:cubicBezTo>
                  <a:cubicBezTo>
                    <a:pt x="7651" y="14078"/>
                    <a:pt x="4977" y="12023"/>
                    <a:pt x="4977" y="8758"/>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2" name="Shape"/>
            <p:cNvSpPr/>
            <p:nvPr/>
          </p:nvSpPr>
          <p:spPr>
            <a:xfrm>
              <a:off x="3135906" y="312681"/>
              <a:ext cx="591352" cy="731320"/>
            </a:xfrm>
            <a:custGeom>
              <a:avLst/>
              <a:gdLst/>
              <a:ahLst/>
              <a:cxnLst>
                <a:cxn ang="0">
                  <a:pos x="wd2" y="hd2"/>
                </a:cxn>
                <a:cxn ang="5400000">
                  <a:pos x="wd2" y="hd2"/>
                </a:cxn>
                <a:cxn ang="10800000">
                  <a:pos x="wd2" y="hd2"/>
                </a:cxn>
                <a:cxn ang="16200000">
                  <a:pos x="wd2" y="hd2"/>
                </a:cxn>
              </a:cxnLst>
              <a:rect l="0" t="0" r="r" b="b"/>
              <a:pathLst>
                <a:path w="21600" h="21600" extrusionOk="0">
                  <a:moveTo>
                    <a:pt x="20722" y="18314"/>
                  </a:moveTo>
                  <a:lnTo>
                    <a:pt x="17891" y="15592"/>
                  </a:lnTo>
                  <a:cubicBezTo>
                    <a:pt x="16206" y="16900"/>
                    <a:pt x="14424" y="17799"/>
                    <a:pt x="11980" y="17799"/>
                  </a:cubicBezTo>
                  <a:cubicBezTo>
                    <a:pt x="8617" y="17799"/>
                    <a:pt x="5972" y="15922"/>
                    <a:pt x="5497" y="12452"/>
                  </a:cubicBezTo>
                  <a:lnTo>
                    <a:pt x="21538" y="12452"/>
                  </a:lnTo>
                  <a:cubicBezTo>
                    <a:pt x="21600" y="11854"/>
                    <a:pt x="21600" y="11189"/>
                    <a:pt x="21600" y="10909"/>
                  </a:cubicBezTo>
                  <a:cubicBezTo>
                    <a:pt x="21600" y="4683"/>
                    <a:pt x="17947" y="0"/>
                    <a:pt x="10932" y="0"/>
                  </a:cubicBezTo>
                  <a:cubicBezTo>
                    <a:pt x="4634" y="0"/>
                    <a:pt x="0" y="4449"/>
                    <a:pt x="0" y="10675"/>
                  </a:cubicBezTo>
                  <a:lnTo>
                    <a:pt x="0" y="11009"/>
                  </a:lnTo>
                  <a:cubicBezTo>
                    <a:pt x="0" y="17515"/>
                    <a:pt x="5151" y="21600"/>
                    <a:pt x="11691" y="21600"/>
                  </a:cubicBezTo>
                  <a:cubicBezTo>
                    <a:pt x="15509" y="21550"/>
                    <a:pt x="18402" y="20321"/>
                    <a:pt x="20722" y="18314"/>
                  </a:cubicBezTo>
                  <a:close/>
                  <a:moveTo>
                    <a:pt x="10932" y="3700"/>
                  </a:moveTo>
                  <a:cubicBezTo>
                    <a:pt x="14135" y="3700"/>
                    <a:pt x="15979" y="6075"/>
                    <a:pt x="16268" y="9362"/>
                  </a:cubicBezTo>
                  <a:lnTo>
                    <a:pt x="5435" y="9362"/>
                  </a:lnTo>
                  <a:cubicBezTo>
                    <a:pt x="5786" y="5845"/>
                    <a:pt x="7940" y="3700"/>
                    <a:pt x="10932" y="3700"/>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3" name="Shape"/>
            <p:cNvSpPr/>
            <p:nvPr/>
          </p:nvSpPr>
          <p:spPr>
            <a:xfrm>
              <a:off x="3825980" y="312681"/>
              <a:ext cx="556412" cy="716342"/>
            </a:xfrm>
            <a:custGeom>
              <a:avLst/>
              <a:gdLst/>
              <a:ahLst/>
              <a:cxnLst>
                <a:cxn ang="0">
                  <a:pos x="wd2" y="hd2"/>
                </a:cxn>
                <a:cxn ang="5400000">
                  <a:pos x="wd2" y="hd2"/>
                </a:cxn>
                <a:cxn ang="10800000">
                  <a:pos x="wd2" y="hd2"/>
                </a:cxn>
                <a:cxn ang="16200000">
                  <a:pos x="wd2" y="hd2"/>
                </a:cxn>
              </a:cxnLst>
              <a:rect l="0" t="0" r="r" b="b"/>
              <a:pathLst>
                <a:path w="21600" h="21600" extrusionOk="0">
                  <a:moveTo>
                    <a:pt x="13220" y="0"/>
                  </a:moveTo>
                  <a:cubicBezTo>
                    <a:pt x="9533" y="0"/>
                    <a:pt x="7308" y="1625"/>
                    <a:pt x="5781" y="3524"/>
                  </a:cubicBezTo>
                  <a:lnTo>
                    <a:pt x="5781" y="422"/>
                  </a:lnTo>
                  <a:lnTo>
                    <a:pt x="0" y="422"/>
                  </a:lnTo>
                  <a:lnTo>
                    <a:pt x="0" y="21600"/>
                  </a:lnTo>
                  <a:lnTo>
                    <a:pt x="5781" y="21600"/>
                  </a:lnTo>
                  <a:lnTo>
                    <a:pt x="5781" y="8690"/>
                  </a:lnTo>
                  <a:cubicBezTo>
                    <a:pt x="5781" y="5776"/>
                    <a:pt x="7880" y="4015"/>
                    <a:pt x="10951" y="4015"/>
                  </a:cubicBezTo>
                  <a:cubicBezTo>
                    <a:pt x="14028" y="4015"/>
                    <a:pt x="15819" y="5640"/>
                    <a:pt x="15819" y="8605"/>
                  </a:cubicBezTo>
                  <a:lnTo>
                    <a:pt x="15819" y="21498"/>
                  </a:lnTo>
                  <a:lnTo>
                    <a:pt x="21600" y="21498"/>
                  </a:lnTo>
                  <a:lnTo>
                    <a:pt x="21600" y="7351"/>
                  </a:lnTo>
                  <a:cubicBezTo>
                    <a:pt x="21600" y="2863"/>
                    <a:pt x="18457" y="0"/>
                    <a:pt x="13220" y="0"/>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4" name="Shape"/>
            <p:cNvSpPr/>
            <p:nvPr/>
          </p:nvSpPr>
          <p:spPr>
            <a:xfrm>
              <a:off x="4484234" y="313929"/>
              <a:ext cx="500881" cy="724658"/>
            </a:xfrm>
            <a:custGeom>
              <a:avLst/>
              <a:gdLst/>
              <a:ahLst/>
              <a:cxnLst>
                <a:cxn ang="0">
                  <a:pos x="wd2" y="hd2"/>
                </a:cxn>
                <a:cxn ang="5400000">
                  <a:pos x="wd2" y="hd2"/>
                </a:cxn>
                <a:cxn ang="10800000">
                  <a:pos x="wd2" y="hd2"/>
                </a:cxn>
                <a:cxn ang="16200000">
                  <a:pos x="wd2" y="hd2"/>
                </a:cxn>
              </a:cxnLst>
              <a:rect l="0" t="0" r="r" b="b"/>
              <a:pathLst>
                <a:path w="21600" h="21550" extrusionOk="0">
                  <a:moveTo>
                    <a:pt x="21600" y="15234"/>
                  </a:moveTo>
                  <a:cubicBezTo>
                    <a:pt x="21600" y="11928"/>
                    <a:pt x="18039" y="10426"/>
                    <a:pt x="13392" y="8970"/>
                  </a:cubicBezTo>
                  <a:cubicBezTo>
                    <a:pt x="9830" y="7884"/>
                    <a:pt x="7434" y="7165"/>
                    <a:pt x="7434" y="5764"/>
                  </a:cubicBezTo>
                  <a:lnTo>
                    <a:pt x="7434" y="5713"/>
                  </a:lnTo>
                  <a:cubicBezTo>
                    <a:pt x="7434" y="4577"/>
                    <a:pt x="8873" y="3690"/>
                    <a:pt x="11257" y="3690"/>
                  </a:cubicBezTo>
                  <a:cubicBezTo>
                    <a:pt x="13642" y="3690"/>
                    <a:pt x="16197" y="4477"/>
                    <a:pt x="18453" y="5528"/>
                  </a:cubicBezTo>
                  <a:lnTo>
                    <a:pt x="21185" y="2272"/>
                  </a:lnTo>
                  <a:cubicBezTo>
                    <a:pt x="18307" y="850"/>
                    <a:pt x="14746" y="0"/>
                    <a:pt x="11331" y="0"/>
                  </a:cubicBezTo>
                  <a:cubicBezTo>
                    <a:pt x="5665" y="0"/>
                    <a:pt x="1354" y="2356"/>
                    <a:pt x="1354" y="6079"/>
                  </a:cubicBezTo>
                  <a:lnTo>
                    <a:pt x="1354" y="6180"/>
                  </a:lnTo>
                  <a:cubicBezTo>
                    <a:pt x="1354" y="9622"/>
                    <a:pt x="5110" y="11044"/>
                    <a:pt x="9635" y="12361"/>
                  </a:cubicBezTo>
                  <a:cubicBezTo>
                    <a:pt x="13245" y="13446"/>
                    <a:pt x="15569" y="14098"/>
                    <a:pt x="15569" y="15571"/>
                  </a:cubicBezTo>
                  <a:lnTo>
                    <a:pt x="15569" y="15605"/>
                  </a:lnTo>
                  <a:cubicBezTo>
                    <a:pt x="15569" y="16922"/>
                    <a:pt x="13995" y="17877"/>
                    <a:pt x="11331" y="17877"/>
                  </a:cubicBezTo>
                  <a:cubicBezTo>
                    <a:pt x="8666" y="17877"/>
                    <a:pt x="5738" y="16972"/>
                    <a:pt x="3000" y="15420"/>
                  </a:cubicBezTo>
                  <a:lnTo>
                    <a:pt x="0" y="18625"/>
                  </a:lnTo>
                  <a:cubicBezTo>
                    <a:pt x="3488" y="20649"/>
                    <a:pt x="7653" y="21550"/>
                    <a:pt x="11257" y="21550"/>
                  </a:cubicBezTo>
                  <a:cubicBezTo>
                    <a:pt x="17069" y="21600"/>
                    <a:pt x="21600" y="19328"/>
                    <a:pt x="21600" y="15234"/>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5" name="Shape"/>
            <p:cNvSpPr/>
            <p:nvPr/>
          </p:nvSpPr>
          <p:spPr>
            <a:xfrm>
              <a:off x="5066991" y="136056"/>
              <a:ext cx="382333" cy="902328"/>
            </a:xfrm>
            <a:custGeom>
              <a:avLst/>
              <a:gdLst/>
              <a:ahLst/>
              <a:cxnLst>
                <a:cxn ang="0">
                  <a:pos x="wd2" y="hd2"/>
                </a:cxn>
                <a:cxn ang="5400000">
                  <a:pos x="wd2" y="hd2"/>
                </a:cxn>
                <a:cxn ang="10800000">
                  <a:pos x="wd2" y="hd2"/>
                </a:cxn>
                <a:cxn ang="16200000">
                  <a:pos x="wd2" y="hd2"/>
                </a:cxn>
              </a:cxnLst>
              <a:rect l="0" t="0" r="r" b="b"/>
              <a:pathLst>
                <a:path w="21600" h="21600" extrusionOk="0">
                  <a:moveTo>
                    <a:pt x="21600" y="20848"/>
                  </a:moveTo>
                  <a:lnTo>
                    <a:pt x="21600" y="17874"/>
                  </a:lnTo>
                  <a:cubicBezTo>
                    <a:pt x="20168" y="18186"/>
                    <a:pt x="18640" y="18372"/>
                    <a:pt x="17024" y="18372"/>
                  </a:cubicBezTo>
                  <a:cubicBezTo>
                    <a:pt x="14352" y="18372"/>
                    <a:pt x="12736" y="17847"/>
                    <a:pt x="12736" y="16556"/>
                  </a:cubicBezTo>
                  <a:lnTo>
                    <a:pt x="12736" y="7601"/>
                  </a:lnTo>
                  <a:lnTo>
                    <a:pt x="21600" y="7601"/>
                  </a:lnTo>
                  <a:lnTo>
                    <a:pt x="21600" y="4518"/>
                  </a:lnTo>
                  <a:lnTo>
                    <a:pt x="12736" y="4518"/>
                  </a:lnTo>
                  <a:lnTo>
                    <a:pt x="12736" y="0"/>
                  </a:lnTo>
                  <a:lnTo>
                    <a:pt x="4320" y="0"/>
                  </a:lnTo>
                  <a:lnTo>
                    <a:pt x="4320" y="4518"/>
                  </a:lnTo>
                  <a:lnTo>
                    <a:pt x="0" y="4518"/>
                  </a:lnTo>
                  <a:lnTo>
                    <a:pt x="1424" y="7601"/>
                  </a:lnTo>
                  <a:lnTo>
                    <a:pt x="4416" y="7601"/>
                  </a:lnTo>
                  <a:lnTo>
                    <a:pt x="4416" y="17271"/>
                  </a:lnTo>
                  <a:cubicBezTo>
                    <a:pt x="4416" y="20536"/>
                    <a:pt x="8800" y="21600"/>
                    <a:pt x="14608" y="21600"/>
                  </a:cubicBezTo>
                  <a:cubicBezTo>
                    <a:pt x="17408" y="21559"/>
                    <a:pt x="19632" y="21292"/>
                    <a:pt x="21600" y="20848"/>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6" name="Shape"/>
            <p:cNvSpPr/>
            <p:nvPr/>
          </p:nvSpPr>
          <p:spPr>
            <a:xfrm>
              <a:off x="5536815" y="317049"/>
              <a:ext cx="556411" cy="720087"/>
            </a:xfrm>
            <a:custGeom>
              <a:avLst/>
              <a:gdLst/>
              <a:ahLst/>
              <a:cxnLst>
                <a:cxn ang="0">
                  <a:pos x="wd2" y="hd2"/>
                </a:cxn>
                <a:cxn ang="5400000">
                  <a:pos x="wd2" y="hd2"/>
                </a:cxn>
                <a:cxn ang="10800000">
                  <a:pos x="wd2" y="hd2"/>
                </a:cxn>
                <a:cxn ang="16200000">
                  <a:pos x="wd2" y="hd2"/>
                </a:cxn>
              </a:cxnLst>
              <a:rect l="0" t="0" r="r" b="b"/>
              <a:pathLst>
                <a:path w="21600" h="21600" extrusionOk="0">
                  <a:moveTo>
                    <a:pt x="18831" y="2140"/>
                  </a:moveTo>
                  <a:cubicBezTo>
                    <a:pt x="17105" y="756"/>
                    <a:pt x="14336" y="0"/>
                    <a:pt x="10825" y="0"/>
                  </a:cubicBezTo>
                  <a:cubicBezTo>
                    <a:pt x="7204" y="0"/>
                    <a:pt x="4429" y="675"/>
                    <a:pt x="1835" y="1669"/>
                  </a:cubicBezTo>
                  <a:lnTo>
                    <a:pt x="3495" y="5228"/>
                  </a:lnTo>
                  <a:cubicBezTo>
                    <a:pt x="5280" y="4621"/>
                    <a:pt x="7440" y="3945"/>
                    <a:pt x="10083" y="3945"/>
                  </a:cubicBezTo>
                  <a:cubicBezTo>
                    <a:pt x="13792" y="3945"/>
                    <a:pt x="15951" y="5428"/>
                    <a:pt x="15951" y="8226"/>
                  </a:cubicBezTo>
                  <a:lnTo>
                    <a:pt x="15951" y="9088"/>
                  </a:lnTo>
                  <a:cubicBezTo>
                    <a:pt x="14094" y="8617"/>
                    <a:pt x="12242" y="8226"/>
                    <a:pt x="9665" y="8226"/>
                  </a:cubicBezTo>
                  <a:cubicBezTo>
                    <a:pt x="3863" y="8226"/>
                    <a:pt x="0" y="10473"/>
                    <a:pt x="0" y="14992"/>
                  </a:cubicBezTo>
                  <a:lnTo>
                    <a:pt x="0" y="15174"/>
                  </a:lnTo>
                  <a:cubicBezTo>
                    <a:pt x="0" y="19273"/>
                    <a:pt x="3819" y="21600"/>
                    <a:pt x="8314" y="21600"/>
                  </a:cubicBezTo>
                  <a:cubicBezTo>
                    <a:pt x="11869" y="21600"/>
                    <a:pt x="14270" y="20419"/>
                    <a:pt x="15885" y="18597"/>
                  </a:cubicBezTo>
                  <a:lnTo>
                    <a:pt x="15885" y="21180"/>
                  </a:lnTo>
                  <a:lnTo>
                    <a:pt x="21600" y="21180"/>
                  </a:lnTo>
                  <a:lnTo>
                    <a:pt x="21600" y="8095"/>
                  </a:lnTo>
                  <a:cubicBezTo>
                    <a:pt x="21600" y="5614"/>
                    <a:pt x="20622" y="3525"/>
                    <a:pt x="18831" y="2140"/>
                  </a:cubicBezTo>
                  <a:close/>
                  <a:moveTo>
                    <a:pt x="15951" y="14232"/>
                  </a:moveTo>
                  <a:cubicBezTo>
                    <a:pt x="15951" y="16610"/>
                    <a:pt x="13352" y="18364"/>
                    <a:pt x="10039" y="18330"/>
                  </a:cubicBezTo>
                  <a:cubicBezTo>
                    <a:pt x="7506" y="18279"/>
                    <a:pt x="5588" y="17081"/>
                    <a:pt x="5588" y="14992"/>
                  </a:cubicBezTo>
                  <a:lnTo>
                    <a:pt x="5588" y="14890"/>
                  </a:lnTo>
                  <a:cubicBezTo>
                    <a:pt x="5588" y="12664"/>
                    <a:pt x="7572" y="11382"/>
                    <a:pt x="10891" y="11382"/>
                  </a:cubicBezTo>
                  <a:cubicBezTo>
                    <a:pt x="12852" y="11382"/>
                    <a:pt x="14578" y="11700"/>
                    <a:pt x="15951" y="12142"/>
                  </a:cubicBezTo>
                  <a:lnTo>
                    <a:pt x="15951" y="14232"/>
                  </a:ln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7" name="Shape"/>
            <p:cNvSpPr/>
            <p:nvPr/>
          </p:nvSpPr>
          <p:spPr>
            <a:xfrm>
              <a:off x="6181966" y="310808"/>
              <a:ext cx="547052" cy="729669"/>
            </a:xfrm>
            <a:custGeom>
              <a:avLst/>
              <a:gdLst/>
              <a:ahLst/>
              <a:cxnLst>
                <a:cxn ang="0">
                  <a:pos x="wd2" y="hd2"/>
                </a:cxn>
                <a:cxn ang="5400000">
                  <a:pos x="wd2" y="hd2"/>
                </a:cxn>
                <a:cxn ang="10800000">
                  <a:pos x="wd2" y="hd2"/>
                </a:cxn>
                <a:cxn ang="16200000">
                  <a:pos x="wd2" y="hd2"/>
                </a:cxn>
              </a:cxnLst>
              <a:rect l="0" t="0" r="r" b="b"/>
              <a:pathLst>
                <a:path w="21600" h="21551" extrusionOk="0">
                  <a:moveTo>
                    <a:pt x="21600" y="18464"/>
                  </a:moveTo>
                  <a:lnTo>
                    <a:pt x="18405" y="15508"/>
                  </a:lnTo>
                  <a:cubicBezTo>
                    <a:pt x="16791" y="16721"/>
                    <a:pt x="15148" y="17615"/>
                    <a:pt x="12775" y="17615"/>
                  </a:cubicBezTo>
                  <a:cubicBezTo>
                    <a:pt x="8758" y="17615"/>
                    <a:pt x="5943" y="14893"/>
                    <a:pt x="5943" y="10859"/>
                  </a:cubicBezTo>
                  <a:lnTo>
                    <a:pt x="5943" y="10675"/>
                  </a:lnTo>
                  <a:cubicBezTo>
                    <a:pt x="5943" y="6740"/>
                    <a:pt x="8758" y="3985"/>
                    <a:pt x="12640" y="3985"/>
                  </a:cubicBezTo>
                  <a:cubicBezTo>
                    <a:pt x="15148" y="3985"/>
                    <a:pt x="16791" y="4913"/>
                    <a:pt x="18209" y="6042"/>
                  </a:cubicBezTo>
                  <a:lnTo>
                    <a:pt x="21533" y="2806"/>
                  </a:lnTo>
                  <a:cubicBezTo>
                    <a:pt x="19226" y="1079"/>
                    <a:pt x="16590" y="0"/>
                    <a:pt x="12640" y="0"/>
                  </a:cubicBezTo>
                  <a:cubicBezTo>
                    <a:pt x="5390" y="0"/>
                    <a:pt x="0" y="4449"/>
                    <a:pt x="0" y="10624"/>
                  </a:cubicBezTo>
                  <a:lnTo>
                    <a:pt x="0" y="11009"/>
                  </a:lnTo>
                  <a:cubicBezTo>
                    <a:pt x="0" y="17185"/>
                    <a:pt x="5256" y="21550"/>
                    <a:pt x="12462" y="21550"/>
                  </a:cubicBezTo>
                  <a:cubicBezTo>
                    <a:pt x="16590" y="21600"/>
                    <a:pt x="19405" y="20287"/>
                    <a:pt x="21600" y="18464"/>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8" name="Shape"/>
            <p:cNvSpPr/>
            <p:nvPr/>
          </p:nvSpPr>
          <p:spPr>
            <a:xfrm>
              <a:off x="7081060" y="662808"/>
              <a:ext cx="315571" cy="364966"/>
            </a:xfrm>
            <a:custGeom>
              <a:avLst/>
              <a:gdLst/>
              <a:ahLst/>
              <a:cxnLst>
                <a:cxn ang="0">
                  <a:pos x="wd2" y="hd2"/>
                </a:cxn>
                <a:cxn ang="5400000">
                  <a:pos x="wd2" y="hd2"/>
                </a:cxn>
                <a:cxn ang="10800000">
                  <a:pos x="wd2" y="hd2"/>
                </a:cxn>
                <a:cxn ang="16200000">
                  <a:pos x="wd2" y="hd2"/>
                </a:cxn>
              </a:cxnLst>
              <a:rect l="0" t="0" r="r" b="b"/>
              <a:pathLst>
                <a:path w="21600" h="21600" extrusionOk="0">
                  <a:moveTo>
                    <a:pt x="7261" y="0"/>
                  </a:moveTo>
                  <a:lnTo>
                    <a:pt x="0" y="6689"/>
                  </a:lnTo>
                  <a:lnTo>
                    <a:pt x="9653" y="21600"/>
                  </a:lnTo>
                  <a:lnTo>
                    <a:pt x="21600" y="21600"/>
                  </a:lnTo>
                  <a:lnTo>
                    <a:pt x="7261" y="0"/>
                  </a:lnTo>
                </a:path>
              </a:pathLst>
            </a:custGeom>
            <a:solidFill>
              <a:srgbClr val="4E4540"/>
            </a:solidFill>
            <a:ln w="12700" cap="flat">
              <a:noFill/>
              <a:miter lim="400000"/>
            </a:ln>
            <a:effectLst/>
          </p:spPr>
          <p:txBody>
            <a:bodyPr wrap="square" lIns="91439" tIns="91439" rIns="91439" bIns="91439" numCol="1" anchor="ctr">
              <a:normAutofit fontScale="47500" lnSpcReduction="20000"/>
            </a:bodyPr>
            <a:lstStyle/>
            <a:p>
              <a:pPr algn="l" defTabSz="914377">
                <a:spcBef>
                  <a:spcPts val="2200"/>
                </a:spcBef>
                <a:defRPr sz="3200">
                  <a:solidFill>
                    <a:srgbClr val="FFFFFF"/>
                  </a:solidFill>
                </a:defRPr>
              </a:pPr>
              <a:endParaRPr sz="3200"/>
            </a:p>
          </p:txBody>
        </p:sp>
        <p:sp>
          <p:nvSpPr>
            <p:cNvPr id="5159" name="Shape"/>
            <p:cNvSpPr/>
            <p:nvPr/>
          </p:nvSpPr>
          <p:spPr>
            <a:xfrm>
              <a:off x="6822125" y="71773"/>
              <a:ext cx="566394" cy="956001"/>
            </a:xfrm>
            <a:custGeom>
              <a:avLst/>
              <a:gdLst/>
              <a:ahLst/>
              <a:cxnLst>
                <a:cxn ang="0">
                  <a:pos x="wd2" y="hd2"/>
                </a:cxn>
                <a:cxn ang="5400000">
                  <a:pos x="wd2" y="hd2"/>
                </a:cxn>
                <a:cxn ang="10800000">
                  <a:pos x="wd2" y="hd2"/>
                </a:cxn>
                <a:cxn ang="16200000">
                  <a:pos x="wd2" y="hd2"/>
                </a:cxn>
              </a:cxnLst>
              <a:rect l="0" t="0" r="r" b="b"/>
              <a:pathLst>
                <a:path w="21600" h="21600" extrusionOk="0">
                  <a:moveTo>
                    <a:pt x="14893" y="5725"/>
                  </a:moveTo>
                  <a:lnTo>
                    <a:pt x="5704" y="12709"/>
                  </a:lnTo>
                  <a:lnTo>
                    <a:pt x="5704" y="0"/>
                  </a:lnTo>
                  <a:lnTo>
                    <a:pt x="0" y="0"/>
                  </a:lnTo>
                  <a:lnTo>
                    <a:pt x="0" y="21600"/>
                  </a:lnTo>
                  <a:lnTo>
                    <a:pt x="5704" y="21600"/>
                  </a:lnTo>
                  <a:lnTo>
                    <a:pt x="5704" y="17014"/>
                  </a:lnTo>
                  <a:lnTo>
                    <a:pt x="21600" y="5725"/>
                  </a:lnTo>
                  <a:lnTo>
                    <a:pt x="14893" y="5725"/>
                  </a:ln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177" name="Group"/>
          <p:cNvGrpSpPr/>
          <p:nvPr/>
        </p:nvGrpSpPr>
        <p:grpSpPr>
          <a:xfrm>
            <a:off x="9553383" y="3357385"/>
            <a:ext cx="6918209" cy="3340568"/>
            <a:chOff x="0" y="0"/>
            <a:chExt cx="6918208" cy="3340566"/>
          </a:xfrm>
        </p:grpSpPr>
        <p:sp>
          <p:nvSpPr>
            <p:cNvPr id="5161" name="Shape"/>
            <p:cNvSpPr/>
            <p:nvPr/>
          </p:nvSpPr>
          <p:spPr>
            <a:xfrm>
              <a:off x="6711893" y="2899881"/>
              <a:ext cx="206316" cy="206316"/>
            </a:xfrm>
            <a:custGeom>
              <a:avLst/>
              <a:gdLst/>
              <a:ahLst/>
              <a:cxnLst>
                <a:cxn ang="0">
                  <a:pos x="wd2" y="hd2"/>
                </a:cxn>
                <a:cxn ang="5400000">
                  <a:pos x="wd2" y="hd2"/>
                </a:cxn>
                <a:cxn ang="10800000">
                  <a:pos x="wd2" y="hd2"/>
                </a:cxn>
                <a:cxn ang="16200000">
                  <a:pos x="wd2" y="hd2"/>
                </a:cxn>
              </a:cxnLst>
              <a:rect l="0" t="0" r="r" b="b"/>
              <a:pathLst>
                <a:path w="21600" h="21600" extrusionOk="0">
                  <a:moveTo>
                    <a:pt x="21600" y="10825"/>
                  </a:moveTo>
                  <a:cubicBezTo>
                    <a:pt x="21600" y="4915"/>
                    <a:pt x="16848" y="0"/>
                    <a:pt x="10831" y="0"/>
                  </a:cubicBezTo>
                  <a:cubicBezTo>
                    <a:pt x="4814" y="0"/>
                    <a:pt x="0" y="4804"/>
                    <a:pt x="0" y="10825"/>
                  </a:cubicBezTo>
                  <a:cubicBezTo>
                    <a:pt x="0" y="16685"/>
                    <a:pt x="4814" y="21600"/>
                    <a:pt x="10831" y="21600"/>
                  </a:cubicBezTo>
                  <a:cubicBezTo>
                    <a:pt x="16848" y="21600"/>
                    <a:pt x="21600" y="16685"/>
                    <a:pt x="21600" y="10825"/>
                  </a:cubicBezTo>
                  <a:close/>
                  <a:moveTo>
                    <a:pt x="10831" y="18811"/>
                  </a:moveTo>
                  <a:cubicBezTo>
                    <a:pt x="6349" y="18811"/>
                    <a:pt x="2628" y="15149"/>
                    <a:pt x="2628" y="10665"/>
                  </a:cubicBezTo>
                  <a:cubicBezTo>
                    <a:pt x="2628" y="6180"/>
                    <a:pt x="6349" y="2457"/>
                    <a:pt x="10831" y="2457"/>
                  </a:cubicBezTo>
                  <a:cubicBezTo>
                    <a:pt x="15313" y="2457"/>
                    <a:pt x="18972" y="6180"/>
                    <a:pt x="18972" y="10665"/>
                  </a:cubicBezTo>
                  <a:cubicBezTo>
                    <a:pt x="18972" y="15260"/>
                    <a:pt x="15313" y="18811"/>
                    <a:pt x="10831" y="18811"/>
                  </a:cubicBezTo>
                  <a:close/>
                </a:path>
              </a:pathLst>
            </a:custGeom>
            <a:solidFill>
              <a:srgbClr val="4E454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62" name="Shape"/>
            <p:cNvSpPr/>
            <p:nvPr/>
          </p:nvSpPr>
          <p:spPr>
            <a:xfrm>
              <a:off x="6778635" y="2950066"/>
              <a:ext cx="76971" cy="100254"/>
            </a:xfrm>
            <a:custGeom>
              <a:avLst/>
              <a:gdLst/>
              <a:ahLst/>
              <a:cxnLst>
                <a:cxn ang="0">
                  <a:pos x="wd2" y="hd2"/>
                </a:cxn>
                <a:cxn ang="5400000">
                  <a:pos x="wd2" y="hd2"/>
                </a:cxn>
                <a:cxn ang="10800000">
                  <a:pos x="wd2" y="hd2"/>
                </a:cxn>
                <a:cxn ang="16200000">
                  <a:pos x="wd2" y="hd2"/>
                </a:cxn>
              </a:cxnLst>
              <a:rect l="0" t="0" r="r" b="b"/>
              <a:pathLst>
                <a:path w="21600" h="21600" extrusionOk="0">
                  <a:moveTo>
                    <a:pt x="21171" y="7301"/>
                  </a:moveTo>
                  <a:cubicBezTo>
                    <a:pt x="21171" y="5053"/>
                    <a:pt x="20279" y="3486"/>
                    <a:pt x="18661" y="2248"/>
                  </a:cubicBezTo>
                  <a:cubicBezTo>
                    <a:pt x="17042" y="909"/>
                    <a:pt x="14103" y="0"/>
                    <a:pt x="10866" y="0"/>
                  </a:cubicBezTo>
                  <a:lnTo>
                    <a:pt x="0" y="0"/>
                  </a:lnTo>
                  <a:lnTo>
                    <a:pt x="0" y="21600"/>
                  </a:lnTo>
                  <a:lnTo>
                    <a:pt x="5879" y="21600"/>
                  </a:lnTo>
                  <a:lnTo>
                    <a:pt x="5879" y="14627"/>
                  </a:lnTo>
                  <a:lnTo>
                    <a:pt x="9545" y="14627"/>
                  </a:lnTo>
                  <a:lnTo>
                    <a:pt x="14994" y="21600"/>
                  </a:lnTo>
                  <a:lnTo>
                    <a:pt x="21600" y="21600"/>
                  </a:lnTo>
                  <a:lnTo>
                    <a:pt x="15424" y="13617"/>
                  </a:lnTo>
                  <a:cubicBezTo>
                    <a:pt x="19123" y="12707"/>
                    <a:pt x="21171" y="10813"/>
                    <a:pt x="21171" y="7301"/>
                  </a:cubicBezTo>
                  <a:close/>
                  <a:moveTo>
                    <a:pt x="15424" y="7655"/>
                  </a:moveTo>
                  <a:cubicBezTo>
                    <a:pt x="15424" y="9575"/>
                    <a:pt x="13673" y="10813"/>
                    <a:pt x="10866" y="10813"/>
                  </a:cubicBezTo>
                  <a:lnTo>
                    <a:pt x="6606" y="10813"/>
                  </a:lnTo>
                  <a:lnTo>
                    <a:pt x="6606" y="4168"/>
                  </a:lnTo>
                  <a:lnTo>
                    <a:pt x="10866" y="4168"/>
                  </a:lnTo>
                  <a:cubicBezTo>
                    <a:pt x="13673" y="4168"/>
                    <a:pt x="15424" y="5406"/>
                    <a:pt x="15424" y="7655"/>
                  </a:cubicBezTo>
                  <a:close/>
                </a:path>
              </a:pathLst>
            </a:custGeom>
            <a:solidFill>
              <a:srgbClr val="4E454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63" name="Shape"/>
            <p:cNvSpPr/>
            <p:nvPr/>
          </p:nvSpPr>
          <p:spPr>
            <a:xfrm>
              <a:off x="0" y="2271789"/>
              <a:ext cx="754732" cy="850446"/>
            </a:xfrm>
            <a:custGeom>
              <a:avLst/>
              <a:gdLst/>
              <a:ahLst/>
              <a:cxnLst>
                <a:cxn ang="0">
                  <a:pos x="wd2" y="hd2"/>
                </a:cxn>
                <a:cxn ang="5400000">
                  <a:pos x="wd2" y="hd2"/>
                </a:cxn>
                <a:cxn ang="10800000">
                  <a:pos x="wd2" y="hd2"/>
                </a:cxn>
                <a:cxn ang="16200000">
                  <a:pos x="wd2" y="hd2"/>
                </a:cxn>
              </a:cxnLst>
              <a:rect l="0" t="0" r="r" b="b"/>
              <a:pathLst>
                <a:path w="21600" h="21600" extrusionOk="0">
                  <a:moveTo>
                    <a:pt x="21600" y="10973"/>
                  </a:moveTo>
                  <a:lnTo>
                    <a:pt x="21600" y="10627"/>
                  </a:lnTo>
                  <a:cubicBezTo>
                    <a:pt x="21600" y="4458"/>
                    <a:pt x="17041" y="0"/>
                    <a:pt x="10854" y="0"/>
                  </a:cubicBezTo>
                  <a:cubicBezTo>
                    <a:pt x="4606" y="0"/>
                    <a:pt x="0" y="4566"/>
                    <a:pt x="0" y="10669"/>
                  </a:cubicBezTo>
                  <a:lnTo>
                    <a:pt x="0" y="11012"/>
                  </a:lnTo>
                  <a:cubicBezTo>
                    <a:pt x="0" y="17183"/>
                    <a:pt x="4559" y="21600"/>
                    <a:pt x="10763" y="21600"/>
                  </a:cubicBezTo>
                  <a:cubicBezTo>
                    <a:pt x="16967" y="21600"/>
                    <a:pt x="21600" y="17076"/>
                    <a:pt x="21600" y="10973"/>
                  </a:cubicBezTo>
                  <a:close/>
                  <a:moveTo>
                    <a:pt x="4979" y="10892"/>
                  </a:moveTo>
                  <a:lnTo>
                    <a:pt x="4979" y="10669"/>
                  </a:lnTo>
                  <a:cubicBezTo>
                    <a:pt x="4979" y="6780"/>
                    <a:pt x="7265" y="3928"/>
                    <a:pt x="10719" y="3928"/>
                  </a:cubicBezTo>
                  <a:cubicBezTo>
                    <a:pt x="14140" y="3928"/>
                    <a:pt x="16578" y="6845"/>
                    <a:pt x="16578" y="10746"/>
                  </a:cubicBezTo>
                  <a:lnTo>
                    <a:pt x="16578" y="10973"/>
                  </a:lnTo>
                  <a:cubicBezTo>
                    <a:pt x="16578" y="14862"/>
                    <a:pt x="14305" y="17779"/>
                    <a:pt x="10854" y="17779"/>
                  </a:cubicBezTo>
                  <a:cubicBezTo>
                    <a:pt x="7429" y="17714"/>
                    <a:pt x="4979" y="14793"/>
                    <a:pt x="4979" y="10892"/>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4" name="Shape"/>
            <p:cNvSpPr/>
            <p:nvPr/>
          </p:nvSpPr>
          <p:spPr>
            <a:xfrm>
              <a:off x="852114" y="2270237"/>
              <a:ext cx="734555" cy="1070330"/>
            </a:xfrm>
            <a:custGeom>
              <a:avLst/>
              <a:gdLst/>
              <a:ahLst/>
              <a:cxnLst>
                <a:cxn ang="0">
                  <a:pos x="wd2" y="hd2"/>
                </a:cxn>
                <a:cxn ang="5400000">
                  <a:pos x="wd2" y="hd2"/>
                </a:cxn>
                <a:cxn ang="10800000">
                  <a:pos x="wd2" y="hd2"/>
                </a:cxn>
                <a:cxn ang="16200000">
                  <a:pos x="wd2" y="hd2"/>
                </a:cxn>
              </a:cxnLst>
              <a:rect l="0" t="0" r="r" b="b"/>
              <a:pathLst>
                <a:path w="21600" h="21600" extrusionOk="0">
                  <a:moveTo>
                    <a:pt x="21600" y="8801"/>
                  </a:moveTo>
                  <a:lnTo>
                    <a:pt x="21600" y="8359"/>
                  </a:lnTo>
                  <a:cubicBezTo>
                    <a:pt x="21600" y="2761"/>
                    <a:pt x="17052" y="0"/>
                    <a:pt x="12228" y="0"/>
                  </a:cubicBezTo>
                  <a:cubicBezTo>
                    <a:pt x="8775" y="0"/>
                    <a:pt x="6684" y="1369"/>
                    <a:pt x="5162" y="2972"/>
                  </a:cubicBezTo>
                  <a:lnTo>
                    <a:pt x="5162" y="327"/>
                  </a:lnTo>
                  <a:lnTo>
                    <a:pt x="0" y="327"/>
                  </a:lnTo>
                  <a:lnTo>
                    <a:pt x="0" y="21600"/>
                  </a:lnTo>
                  <a:lnTo>
                    <a:pt x="5162" y="21600"/>
                  </a:lnTo>
                  <a:lnTo>
                    <a:pt x="5162" y="14399"/>
                  </a:lnTo>
                  <a:cubicBezTo>
                    <a:pt x="6639" y="15855"/>
                    <a:pt x="8726" y="17193"/>
                    <a:pt x="12228" y="17193"/>
                  </a:cubicBezTo>
                  <a:cubicBezTo>
                    <a:pt x="17083" y="17163"/>
                    <a:pt x="21600" y="14368"/>
                    <a:pt x="21600" y="8801"/>
                  </a:cubicBezTo>
                  <a:close/>
                  <a:moveTo>
                    <a:pt x="5086" y="8749"/>
                  </a:moveTo>
                  <a:lnTo>
                    <a:pt x="5086" y="8444"/>
                  </a:lnTo>
                  <a:cubicBezTo>
                    <a:pt x="5086" y="5207"/>
                    <a:pt x="7722" y="3152"/>
                    <a:pt x="10800" y="3152"/>
                  </a:cubicBezTo>
                  <a:cubicBezTo>
                    <a:pt x="13881" y="3152"/>
                    <a:pt x="16393" y="5176"/>
                    <a:pt x="16393" y="8475"/>
                  </a:cubicBezTo>
                  <a:lnTo>
                    <a:pt x="16393" y="8749"/>
                  </a:lnTo>
                  <a:cubicBezTo>
                    <a:pt x="16393" y="12050"/>
                    <a:pt x="13919" y="14042"/>
                    <a:pt x="10800" y="14042"/>
                  </a:cubicBezTo>
                  <a:cubicBezTo>
                    <a:pt x="7729" y="14042"/>
                    <a:pt x="5086" y="11986"/>
                    <a:pt x="5086" y="8749"/>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5" name="Shape"/>
            <p:cNvSpPr/>
            <p:nvPr/>
          </p:nvSpPr>
          <p:spPr>
            <a:xfrm>
              <a:off x="1680430" y="2270237"/>
              <a:ext cx="690061" cy="850509"/>
            </a:xfrm>
            <a:custGeom>
              <a:avLst/>
              <a:gdLst/>
              <a:ahLst/>
              <a:cxnLst>
                <a:cxn ang="0">
                  <a:pos x="wd2" y="hd2"/>
                </a:cxn>
                <a:cxn ang="5400000">
                  <a:pos x="wd2" y="hd2"/>
                </a:cxn>
                <a:cxn ang="10800000">
                  <a:pos x="wd2" y="hd2"/>
                </a:cxn>
                <a:cxn ang="16200000">
                  <a:pos x="wd2" y="hd2"/>
                </a:cxn>
              </a:cxnLst>
              <a:rect l="0" t="0" r="r" b="b"/>
              <a:pathLst>
                <a:path w="21600" h="21562" extrusionOk="0">
                  <a:moveTo>
                    <a:pt x="20766" y="18381"/>
                  </a:moveTo>
                  <a:lnTo>
                    <a:pt x="17905" y="15653"/>
                  </a:lnTo>
                  <a:cubicBezTo>
                    <a:pt x="16205" y="17004"/>
                    <a:pt x="14405" y="17867"/>
                    <a:pt x="12003" y="17867"/>
                  </a:cubicBezTo>
                  <a:cubicBezTo>
                    <a:pt x="8683" y="17867"/>
                    <a:pt x="6001" y="15998"/>
                    <a:pt x="5495" y="12488"/>
                  </a:cubicBezTo>
                  <a:lnTo>
                    <a:pt x="21552" y="12488"/>
                  </a:lnTo>
                  <a:cubicBezTo>
                    <a:pt x="21600" y="11852"/>
                    <a:pt x="21600" y="11218"/>
                    <a:pt x="21600" y="10953"/>
                  </a:cubicBezTo>
                  <a:cubicBezTo>
                    <a:pt x="21600" y="4715"/>
                    <a:pt x="17905" y="0"/>
                    <a:pt x="10938" y="0"/>
                  </a:cubicBezTo>
                  <a:cubicBezTo>
                    <a:pt x="4676" y="0"/>
                    <a:pt x="0" y="4489"/>
                    <a:pt x="0" y="10688"/>
                  </a:cubicBezTo>
                  <a:lnTo>
                    <a:pt x="0" y="10992"/>
                  </a:lnTo>
                  <a:cubicBezTo>
                    <a:pt x="0" y="17495"/>
                    <a:pt x="5135" y="21561"/>
                    <a:pt x="11724" y="21561"/>
                  </a:cubicBezTo>
                  <a:cubicBezTo>
                    <a:pt x="15599" y="21600"/>
                    <a:pt x="18412" y="20410"/>
                    <a:pt x="20766" y="18381"/>
                  </a:cubicBezTo>
                  <a:close/>
                  <a:moveTo>
                    <a:pt x="10989" y="3733"/>
                  </a:moveTo>
                  <a:cubicBezTo>
                    <a:pt x="14177" y="3733"/>
                    <a:pt x="16025" y="6131"/>
                    <a:pt x="16304" y="9415"/>
                  </a:cubicBezTo>
                  <a:lnTo>
                    <a:pt x="5443" y="9415"/>
                  </a:lnTo>
                  <a:cubicBezTo>
                    <a:pt x="5869" y="5866"/>
                    <a:pt x="7996" y="3733"/>
                    <a:pt x="10989" y="3733"/>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6" name="Shape"/>
            <p:cNvSpPr/>
            <p:nvPr/>
          </p:nvSpPr>
          <p:spPr>
            <a:xfrm>
              <a:off x="2485464" y="2270237"/>
              <a:ext cx="653327" cy="834408"/>
            </a:xfrm>
            <a:custGeom>
              <a:avLst/>
              <a:gdLst/>
              <a:ahLst/>
              <a:cxnLst>
                <a:cxn ang="0">
                  <a:pos x="wd2" y="hd2"/>
                </a:cxn>
                <a:cxn ang="5400000">
                  <a:pos x="wd2" y="hd2"/>
                </a:cxn>
                <a:cxn ang="10800000">
                  <a:pos x="wd2" y="hd2"/>
                </a:cxn>
                <a:cxn ang="16200000">
                  <a:pos x="wd2" y="hd2"/>
                </a:cxn>
              </a:cxnLst>
              <a:rect l="0" t="0" r="r" b="b"/>
              <a:pathLst>
                <a:path w="21600" h="21600" extrusionOk="0">
                  <a:moveTo>
                    <a:pt x="13208" y="0"/>
                  </a:moveTo>
                  <a:cubicBezTo>
                    <a:pt x="9513" y="0"/>
                    <a:pt x="7322" y="1634"/>
                    <a:pt x="5801" y="3515"/>
                  </a:cubicBezTo>
                  <a:lnTo>
                    <a:pt x="5801" y="377"/>
                  </a:lnTo>
                  <a:lnTo>
                    <a:pt x="0" y="377"/>
                  </a:lnTo>
                  <a:lnTo>
                    <a:pt x="0" y="21600"/>
                  </a:lnTo>
                  <a:lnTo>
                    <a:pt x="5801" y="21600"/>
                  </a:lnTo>
                  <a:lnTo>
                    <a:pt x="5801" y="8737"/>
                  </a:lnTo>
                  <a:cubicBezTo>
                    <a:pt x="5801" y="5803"/>
                    <a:pt x="7907" y="4044"/>
                    <a:pt x="10912" y="4044"/>
                  </a:cubicBezTo>
                  <a:cubicBezTo>
                    <a:pt x="13984" y="4044"/>
                    <a:pt x="15799" y="5693"/>
                    <a:pt x="15799" y="8670"/>
                  </a:cubicBezTo>
                  <a:lnTo>
                    <a:pt x="15799" y="21600"/>
                  </a:lnTo>
                  <a:lnTo>
                    <a:pt x="21600" y="21600"/>
                  </a:lnTo>
                  <a:lnTo>
                    <a:pt x="21600" y="7410"/>
                  </a:lnTo>
                  <a:cubicBezTo>
                    <a:pt x="21550" y="2865"/>
                    <a:pt x="18424" y="0"/>
                    <a:pt x="13208" y="0"/>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7" name="Shape"/>
            <p:cNvSpPr/>
            <p:nvPr/>
          </p:nvSpPr>
          <p:spPr>
            <a:xfrm>
              <a:off x="3254800" y="2271789"/>
              <a:ext cx="587103" cy="848894"/>
            </a:xfrm>
            <a:custGeom>
              <a:avLst/>
              <a:gdLst/>
              <a:ahLst/>
              <a:cxnLst>
                <a:cxn ang="0">
                  <a:pos x="wd2" y="hd2"/>
                </a:cxn>
                <a:cxn ang="5400000">
                  <a:pos x="wd2" y="hd2"/>
                </a:cxn>
                <a:cxn ang="10800000">
                  <a:pos x="wd2" y="hd2"/>
                </a:cxn>
                <a:cxn ang="16200000">
                  <a:pos x="wd2" y="hd2"/>
                </a:cxn>
              </a:cxnLst>
              <a:rect l="0" t="0" r="r" b="b"/>
              <a:pathLst>
                <a:path w="21600" h="21600" extrusionOk="0">
                  <a:moveTo>
                    <a:pt x="21600" y="15259"/>
                  </a:moveTo>
                  <a:lnTo>
                    <a:pt x="21600" y="15232"/>
                  </a:lnTo>
                  <a:cubicBezTo>
                    <a:pt x="21600" y="11963"/>
                    <a:pt x="18065" y="10461"/>
                    <a:pt x="13413" y="8998"/>
                  </a:cubicBezTo>
                  <a:cubicBezTo>
                    <a:pt x="9879" y="7909"/>
                    <a:pt x="7496" y="7204"/>
                    <a:pt x="7496" y="5810"/>
                  </a:cubicBezTo>
                  <a:lnTo>
                    <a:pt x="7496" y="5741"/>
                  </a:lnTo>
                  <a:cubicBezTo>
                    <a:pt x="7496" y="4613"/>
                    <a:pt x="8890" y="3669"/>
                    <a:pt x="11281" y="3669"/>
                  </a:cubicBezTo>
                  <a:cubicBezTo>
                    <a:pt x="13672" y="3669"/>
                    <a:pt x="16162" y="4466"/>
                    <a:pt x="18450" y="5517"/>
                  </a:cubicBezTo>
                  <a:lnTo>
                    <a:pt x="21155" y="2245"/>
                  </a:lnTo>
                  <a:cubicBezTo>
                    <a:pt x="18333" y="824"/>
                    <a:pt x="14699" y="0"/>
                    <a:pt x="11398" y="0"/>
                  </a:cubicBezTo>
                  <a:cubicBezTo>
                    <a:pt x="5766" y="0"/>
                    <a:pt x="1424" y="2365"/>
                    <a:pt x="1424" y="6114"/>
                  </a:cubicBezTo>
                  <a:lnTo>
                    <a:pt x="1424" y="6180"/>
                  </a:lnTo>
                  <a:cubicBezTo>
                    <a:pt x="1424" y="9598"/>
                    <a:pt x="5170" y="11031"/>
                    <a:pt x="9667" y="12375"/>
                  </a:cubicBezTo>
                  <a:cubicBezTo>
                    <a:pt x="13241" y="13426"/>
                    <a:pt x="15567" y="14103"/>
                    <a:pt x="15567" y="15605"/>
                  </a:cubicBezTo>
                  <a:lnTo>
                    <a:pt x="15567" y="15644"/>
                  </a:lnTo>
                  <a:cubicBezTo>
                    <a:pt x="15567" y="16949"/>
                    <a:pt x="14048" y="17931"/>
                    <a:pt x="11337" y="17931"/>
                  </a:cubicBezTo>
                  <a:cubicBezTo>
                    <a:pt x="8687" y="17931"/>
                    <a:pt x="5766" y="17026"/>
                    <a:pt x="3038" y="15486"/>
                  </a:cubicBezTo>
                  <a:lnTo>
                    <a:pt x="0" y="18674"/>
                  </a:lnTo>
                  <a:cubicBezTo>
                    <a:pt x="3478" y="20710"/>
                    <a:pt x="7647" y="21600"/>
                    <a:pt x="11242" y="21600"/>
                  </a:cubicBezTo>
                  <a:cubicBezTo>
                    <a:pt x="17086" y="21600"/>
                    <a:pt x="21600" y="19355"/>
                    <a:pt x="21600" y="15259"/>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8" name="Shape"/>
            <p:cNvSpPr/>
            <p:nvPr/>
          </p:nvSpPr>
          <p:spPr>
            <a:xfrm>
              <a:off x="3934629" y="2063805"/>
              <a:ext cx="449482" cy="1054291"/>
            </a:xfrm>
            <a:custGeom>
              <a:avLst/>
              <a:gdLst/>
              <a:ahLst/>
              <a:cxnLst>
                <a:cxn ang="0">
                  <a:pos x="wd2" y="hd2"/>
                </a:cxn>
                <a:cxn ang="5400000">
                  <a:pos x="wd2" y="hd2"/>
                </a:cxn>
                <a:cxn ang="10800000">
                  <a:pos x="wd2" y="hd2"/>
                </a:cxn>
                <a:cxn ang="16200000">
                  <a:pos x="wd2" y="hd2"/>
                </a:cxn>
              </a:cxnLst>
              <a:rect l="0" t="0" r="r" b="b"/>
              <a:pathLst>
                <a:path w="21600" h="21600" extrusionOk="0">
                  <a:moveTo>
                    <a:pt x="21527" y="20872"/>
                  </a:moveTo>
                  <a:lnTo>
                    <a:pt x="21527" y="17907"/>
                  </a:lnTo>
                  <a:cubicBezTo>
                    <a:pt x="20124" y="18218"/>
                    <a:pt x="18641" y="18398"/>
                    <a:pt x="17013" y="18398"/>
                  </a:cubicBezTo>
                  <a:cubicBezTo>
                    <a:pt x="14302" y="18398"/>
                    <a:pt x="12747" y="17852"/>
                    <a:pt x="12747" y="16547"/>
                  </a:cubicBezTo>
                  <a:lnTo>
                    <a:pt x="12747" y="7611"/>
                  </a:lnTo>
                  <a:lnTo>
                    <a:pt x="21600" y="7611"/>
                  </a:lnTo>
                  <a:lnTo>
                    <a:pt x="21600" y="4527"/>
                  </a:lnTo>
                  <a:lnTo>
                    <a:pt x="12747" y="4527"/>
                  </a:lnTo>
                  <a:lnTo>
                    <a:pt x="12747" y="0"/>
                  </a:lnTo>
                  <a:lnTo>
                    <a:pt x="4339" y="0"/>
                  </a:lnTo>
                  <a:lnTo>
                    <a:pt x="4339" y="4527"/>
                  </a:lnTo>
                  <a:lnTo>
                    <a:pt x="0" y="4527"/>
                  </a:lnTo>
                  <a:lnTo>
                    <a:pt x="1352" y="7611"/>
                  </a:lnTo>
                  <a:lnTo>
                    <a:pt x="4266" y="7611"/>
                  </a:lnTo>
                  <a:lnTo>
                    <a:pt x="4266" y="17275"/>
                  </a:lnTo>
                  <a:cubicBezTo>
                    <a:pt x="4266" y="20540"/>
                    <a:pt x="8656" y="21600"/>
                    <a:pt x="14454" y="21600"/>
                  </a:cubicBezTo>
                  <a:cubicBezTo>
                    <a:pt x="17362" y="21600"/>
                    <a:pt x="19622" y="21321"/>
                    <a:pt x="21527" y="20872"/>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9" name="Shape"/>
            <p:cNvSpPr/>
            <p:nvPr/>
          </p:nvSpPr>
          <p:spPr>
            <a:xfrm>
              <a:off x="4484598" y="2275928"/>
              <a:ext cx="648648" cy="842169"/>
            </a:xfrm>
            <a:custGeom>
              <a:avLst/>
              <a:gdLst/>
              <a:ahLst/>
              <a:cxnLst>
                <a:cxn ang="0">
                  <a:pos x="wd2" y="hd2"/>
                </a:cxn>
                <a:cxn ang="5400000">
                  <a:pos x="wd2" y="hd2"/>
                </a:cxn>
                <a:cxn ang="10800000">
                  <a:pos x="wd2" y="hd2"/>
                </a:cxn>
                <a:cxn ang="16200000">
                  <a:pos x="wd2" y="hd2"/>
                </a:cxn>
              </a:cxnLst>
              <a:rect l="0" t="0" r="r" b="b"/>
              <a:pathLst>
                <a:path w="21548" h="21600" extrusionOk="0">
                  <a:moveTo>
                    <a:pt x="18857" y="2155"/>
                  </a:moveTo>
                  <a:cubicBezTo>
                    <a:pt x="17088" y="761"/>
                    <a:pt x="14400" y="0"/>
                    <a:pt x="10827" y="0"/>
                  </a:cubicBezTo>
                  <a:cubicBezTo>
                    <a:pt x="7149" y="0"/>
                    <a:pt x="4461" y="683"/>
                    <a:pt x="1804" y="1661"/>
                  </a:cubicBezTo>
                  <a:lnTo>
                    <a:pt x="3471" y="5225"/>
                  </a:lnTo>
                  <a:cubicBezTo>
                    <a:pt x="5291" y="4581"/>
                    <a:pt x="7442" y="3940"/>
                    <a:pt x="10044" y="3940"/>
                  </a:cubicBezTo>
                  <a:cubicBezTo>
                    <a:pt x="13757" y="3940"/>
                    <a:pt x="15908" y="5411"/>
                    <a:pt x="15908" y="8213"/>
                  </a:cubicBezTo>
                  <a:lnTo>
                    <a:pt x="15908" y="9083"/>
                  </a:lnTo>
                  <a:cubicBezTo>
                    <a:pt x="14053" y="8589"/>
                    <a:pt x="12195" y="8252"/>
                    <a:pt x="9647" y="8252"/>
                  </a:cubicBezTo>
                  <a:cubicBezTo>
                    <a:pt x="3869" y="8252"/>
                    <a:pt x="0" y="10476"/>
                    <a:pt x="0" y="14979"/>
                  </a:cubicBezTo>
                  <a:lnTo>
                    <a:pt x="0" y="15168"/>
                  </a:lnTo>
                  <a:cubicBezTo>
                    <a:pt x="0" y="19256"/>
                    <a:pt x="3818" y="21600"/>
                    <a:pt x="8326" y="21600"/>
                  </a:cubicBezTo>
                  <a:cubicBezTo>
                    <a:pt x="11848" y="21600"/>
                    <a:pt x="14295" y="20420"/>
                    <a:pt x="15857" y="18611"/>
                  </a:cubicBezTo>
                  <a:lnTo>
                    <a:pt x="15857" y="21185"/>
                  </a:lnTo>
                  <a:lnTo>
                    <a:pt x="21545" y="21185"/>
                  </a:lnTo>
                  <a:lnTo>
                    <a:pt x="21545" y="8132"/>
                  </a:lnTo>
                  <a:cubicBezTo>
                    <a:pt x="21600" y="5601"/>
                    <a:pt x="20661" y="3563"/>
                    <a:pt x="18857" y="2155"/>
                  </a:cubicBezTo>
                  <a:close/>
                  <a:moveTo>
                    <a:pt x="16013" y="14214"/>
                  </a:moveTo>
                  <a:cubicBezTo>
                    <a:pt x="16013" y="16601"/>
                    <a:pt x="13461" y="18344"/>
                    <a:pt x="10079" y="18301"/>
                  </a:cubicBezTo>
                  <a:cubicBezTo>
                    <a:pt x="7582" y="18262"/>
                    <a:pt x="5673" y="17055"/>
                    <a:pt x="5673" y="14979"/>
                  </a:cubicBezTo>
                  <a:lnTo>
                    <a:pt x="5673" y="14901"/>
                  </a:lnTo>
                  <a:cubicBezTo>
                    <a:pt x="5673" y="12673"/>
                    <a:pt x="7632" y="11388"/>
                    <a:pt x="10964" y="11388"/>
                  </a:cubicBezTo>
                  <a:cubicBezTo>
                    <a:pt x="12923" y="11388"/>
                    <a:pt x="14696" y="11683"/>
                    <a:pt x="16013" y="12138"/>
                  </a:cubicBezTo>
                  <a:lnTo>
                    <a:pt x="16013" y="14214"/>
                  </a:ln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70" name="Shape"/>
            <p:cNvSpPr/>
            <p:nvPr/>
          </p:nvSpPr>
          <p:spPr>
            <a:xfrm>
              <a:off x="5237895" y="2271789"/>
              <a:ext cx="639875" cy="850446"/>
            </a:xfrm>
            <a:custGeom>
              <a:avLst/>
              <a:gdLst/>
              <a:ahLst/>
              <a:cxnLst>
                <a:cxn ang="0">
                  <a:pos x="wd2" y="hd2"/>
                </a:cxn>
                <a:cxn ang="5400000">
                  <a:pos x="wd2" y="hd2"/>
                </a:cxn>
                <a:cxn ang="10800000">
                  <a:pos x="wd2" y="hd2"/>
                </a:cxn>
                <a:cxn ang="16200000">
                  <a:pos x="wd2" y="hd2"/>
                </a:cxn>
              </a:cxnLst>
              <a:rect l="0" t="0" r="r" b="b"/>
              <a:pathLst>
                <a:path w="21600" h="21600" extrusionOk="0">
                  <a:moveTo>
                    <a:pt x="21600" y="18456"/>
                  </a:moveTo>
                  <a:lnTo>
                    <a:pt x="18408" y="15497"/>
                  </a:lnTo>
                  <a:cubicBezTo>
                    <a:pt x="16768" y="16730"/>
                    <a:pt x="15180" y="17633"/>
                    <a:pt x="12784" y="17633"/>
                  </a:cubicBezTo>
                  <a:cubicBezTo>
                    <a:pt x="8764" y="17633"/>
                    <a:pt x="5976" y="14939"/>
                    <a:pt x="5976" y="10892"/>
                  </a:cubicBezTo>
                  <a:lnTo>
                    <a:pt x="5976" y="10708"/>
                  </a:lnTo>
                  <a:cubicBezTo>
                    <a:pt x="5976" y="6780"/>
                    <a:pt x="8816" y="4008"/>
                    <a:pt x="12642" y="4008"/>
                  </a:cubicBezTo>
                  <a:cubicBezTo>
                    <a:pt x="15129" y="4008"/>
                    <a:pt x="16768" y="4935"/>
                    <a:pt x="18214" y="6103"/>
                  </a:cubicBezTo>
                  <a:lnTo>
                    <a:pt x="21493" y="2840"/>
                  </a:lnTo>
                  <a:cubicBezTo>
                    <a:pt x="19200" y="1126"/>
                    <a:pt x="16574" y="0"/>
                    <a:pt x="12642" y="0"/>
                  </a:cubicBezTo>
                  <a:cubicBezTo>
                    <a:pt x="5378" y="0"/>
                    <a:pt x="0" y="4485"/>
                    <a:pt x="0" y="10669"/>
                  </a:cubicBezTo>
                  <a:lnTo>
                    <a:pt x="0" y="11038"/>
                  </a:lnTo>
                  <a:cubicBezTo>
                    <a:pt x="0" y="17261"/>
                    <a:pt x="5220" y="21600"/>
                    <a:pt x="12448" y="21600"/>
                  </a:cubicBezTo>
                  <a:cubicBezTo>
                    <a:pt x="16626" y="21600"/>
                    <a:pt x="19414" y="20289"/>
                    <a:pt x="21600" y="18456"/>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71" name="Shape"/>
            <p:cNvSpPr/>
            <p:nvPr/>
          </p:nvSpPr>
          <p:spPr>
            <a:xfrm>
              <a:off x="6290233" y="2680514"/>
              <a:ext cx="367219" cy="425683"/>
            </a:xfrm>
            <a:custGeom>
              <a:avLst/>
              <a:gdLst/>
              <a:ahLst/>
              <a:cxnLst>
                <a:cxn ang="0">
                  <a:pos x="wd2" y="hd2"/>
                </a:cxn>
                <a:cxn ang="5400000">
                  <a:pos x="wd2" y="hd2"/>
                </a:cxn>
                <a:cxn ang="10800000">
                  <a:pos x="wd2" y="hd2"/>
                </a:cxn>
                <a:cxn ang="16200000">
                  <a:pos x="wd2" y="hd2"/>
                </a:cxn>
              </a:cxnLst>
              <a:rect l="0" t="0" r="r" b="b"/>
              <a:pathLst>
                <a:path w="21600" h="21600" extrusionOk="0">
                  <a:moveTo>
                    <a:pt x="7191" y="0"/>
                  </a:moveTo>
                  <a:lnTo>
                    <a:pt x="0" y="6650"/>
                  </a:lnTo>
                  <a:lnTo>
                    <a:pt x="9620" y="21600"/>
                  </a:lnTo>
                  <a:lnTo>
                    <a:pt x="21600" y="21600"/>
                  </a:lnTo>
                  <a:lnTo>
                    <a:pt x="7191" y="0"/>
                  </a:lnTo>
                </a:path>
              </a:pathLst>
            </a:custGeom>
            <a:solidFill>
              <a:srgbClr val="4E4540"/>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72" name="Shape"/>
            <p:cNvSpPr/>
            <p:nvPr/>
          </p:nvSpPr>
          <p:spPr>
            <a:xfrm>
              <a:off x="5987052" y="1988785"/>
              <a:ext cx="662122" cy="1117412"/>
            </a:xfrm>
            <a:custGeom>
              <a:avLst/>
              <a:gdLst/>
              <a:ahLst/>
              <a:cxnLst>
                <a:cxn ang="0">
                  <a:pos x="wd2" y="hd2"/>
                </a:cxn>
                <a:cxn ang="5400000">
                  <a:pos x="wd2" y="hd2"/>
                </a:cxn>
                <a:cxn ang="10800000">
                  <a:pos x="wd2" y="hd2"/>
                </a:cxn>
                <a:cxn ang="16200000">
                  <a:pos x="wd2" y="hd2"/>
                </a:cxn>
              </a:cxnLst>
              <a:rect l="0" t="0" r="r" b="b"/>
              <a:pathLst>
                <a:path w="21600" h="21600" extrusionOk="0">
                  <a:moveTo>
                    <a:pt x="14866" y="5725"/>
                  </a:moveTo>
                  <a:lnTo>
                    <a:pt x="5727" y="12713"/>
                  </a:lnTo>
                  <a:lnTo>
                    <a:pt x="5727" y="0"/>
                  </a:lnTo>
                  <a:lnTo>
                    <a:pt x="0" y="0"/>
                  </a:lnTo>
                  <a:lnTo>
                    <a:pt x="0" y="21600"/>
                  </a:lnTo>
                  <a:lnTo>
                    <a:pt x="5727" y="21600"/>
                  </a:lnTo>
                  <a:lnTo>
                    <a:pt x="5727" y="17016"/>
                  </a:lnTo>
                  <a:lnTo>
                    <a:pt x="21600" y="5725"/>
                  </a:lnTo>
                  <a:lnTo>
                    <a:pt x="14866" y="5725"/>
                  </a:ln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73" name="Shape"/>
            <p:cNvSpPr/>
            <p:nvPr/>
          </p:nvSpPr>
          <p:spPr>
            <a:xfrm>
              <a:off x="2488569" y="-1"/>
              <a:ext cx="1711407" cy="533814"/>
            </a:xfrm>
            <a:custGeom>
              <a:avLst/>
              <a:gdLst/>
              <a:ahLst/>
              <a:cxnLst>
                <a:cxn ang="0">
                  <a:pos x="wd2" y="hd2"/>
                </a:cxn>
                <a:cxn ang="5400000">
                  <a:pos x="wd2" y="hd2"/>
                </a:cxn>
                <a:cxn ang="10800000">
                  <a:pos x="wd2" y="hd2"/>
                </a:cxn>
                <a:cxn ang="16200000">
                  <a:pos x="wd2" y="hd2"/>
                </a:cxn>
              </a:cxnLst>
              <a:rect l="0" t="0" r="r" b="b"/>
              <a:pathLst>
                <a:path w="21581" h="21600" extrusionOk="0">
                  <a:moveTo>
                    <a:pt x="19591" y="0"/>
                  </a:moveTo>
                  <a:lnTo>
                    <a:pt x="2009" y="0"/>
                  </a:lnTo>
                  <a:cubicBezTo>
                    <a:pt x="908" y="0"/>
                    <a:pt x="0" y="2915"/>
                    <a:pt x="0" y="6447"/>
                  </a:cubicBezTo>
                  <a:lnTo>
                    <a:pt x="0" y="21600"/>
                  </a:lnTo>
                  <a:lnTo>
                    <a:pt x="4868" y="21600"/>
                  </a:lnTo>
                  <a:lnTo>
                    <a:pt x="4868" y="19084"/>
                  </a:lnTo>
                  <a:cubicBezTo>
                    <a:pt x="4868" y="17180"/>
                    <a:pt x="5355" y="15618"/>
                    <a:pt x="5948" y="15618"/>
                  </a:cubicBezTo>
                  <a:lnTo>
                    <a:pt x="15631" y="15618"/>
                  </a:lnTo>
                  <a:cubicBezTo>
                    <a:pt x="16231" y="15618"/>
                    <a:pt x="16712" y="17180"/>
                    <a:pt x="16712" y="19084"/>
                  </a:cubicBezTo>
                  <a:lnTo>
                    <a:pt x="16712" y="21600"/>
                  </a:lnTo>
                  <a:lnTo>
                    <a:pt x="21581" y="21600"/>
                  </a:lnTo>
                  <a:lnTo>
                    <a:pt x="21581" y="6447"/>
                  </a:lnTo>
                  <a:cubicBezTo>
                    <a:pt x="21600" y="2915"/>
                    <a:pt x="20692" y="0"/>
                    <a:pt x="19591" y="0"/>
                  </a:cubicBezTo>
                </a:path>
              </a:pathLst>
            </a:custGeom>
            <a:solidFill>
              <a:srgbClr val="ED1944"/>
            </a:solidFill>
            <a:ln w="12700" cap="flat">
              <a:noFill/>
              <a:miter lim="400000"/>
            </a:ln>
            <a:effectLst/>
          </p:spPr>
          <p:txBody>
            <a:bodyPr wrap="square" lIns="91439" tIns="91439" rIns="91439" bIns="91439" numCol="1" anchor="ctr">
              <a:normAutofit fontScale="92500" lnSpcReduction="20000"/>
            </a:bodyPr>
            <a:lstStyle/>
            <a:p>
              <a:pPr algn="l" defTabSz="914377">
                <a:spcBef>
                  <a:spcPts val="2200"/>
                </a:spcBef>
                <a:defRPr sz="3200">
                  <a:solidFill>
                    <a:srgbClr val="FFFFFF"/>
                  </a:solidFill>
                </a:defRPr>
              </a:pPr>
              <a:endParaRPr sz="3200"/>
            </a:p>
          </p:txBody>
        </p:sp>
        <p:sp>
          <p:nvSpPr>
            <p:cNvPr id="5174" name="Shape"/>
            <p:cNvSpPr/>
            <p:nvPr/>
          </p:nvSpPr>
          <p:spPr>
            <a:xfrm>
              <a:off x="2487016" y="1142361"/>
              <a:ext cx="1712910" cy="533814"/>
            </a:xfrm>
            <a:custGeom>
              <a:avLst/>
              <a:gdLst/>
              <a:ahLst/>
              <a:cxnLst>
                <a:cxn ang="0">
                  <a:pos x="wd2" y="hd2"/>
                </a:cxn>
                <a:cxn ang="5400000">
                  <a:pos x="wd2" y="hd2"/>
                </a:cxn>
                <a:cxn ang="10800000">
                  <a:pos x="wd2" y="hd2"/>
                </a:cxn>
                <a:cxn ang="16200000">
                  <a:pos x="wd2" y="hd2"/>
                </a:cxn>
              </a:cxnLst>
              <a:rect l="0" t="0" r="r" b="b"/>
              <a:pathLst>
                <a:path w="21600" h="21600" extrusionOk="0">
                  <a:moveTo>
                    <a:pt x="16731" y="2516"/>
                  </a:moveTo>
                  <a:cubicBezTo>
                    <a:pt x="16731" y="4415"/>
                    <a:pt x="16250" y="5963"/>
                    <a:pt x="15651" y="5963"/>
                  </a:cubicBezTo>
                  <a:lnTo>
                    <a:pt x="5968" y="5963"/>
                  </a:lnTo>
                  <a:cubicBezTo>
                    <a:pt x="5375" y="5963"/>
                    <a:pt x="4888" y="4415"/>
                    <a:pt x="4888" y="2516"/>
                  </a:cubicBezTo>
                  <a:lnTo>
                    <a:pt x="4888" y="0"/>
                  </a:lnTo>
                  <a:lnTo>
                    <a:pt x="0" y="0"/>
                  </a:lnTo>
                  <a:lnTo>
                    <a:pt x="0" y="15153"/>
                  </a:lnTo>
                  <a:cubicBezTo>
                    <a:pt x="0" y="18661"/>
                    <a:pt x="910" y="21600"/>
                    <a:pt x="2009" y="21600"/>
                  </a:cubicBezTo>
                  <a:lnTo>
                    <a:pt x="19597" y="21600"/>
                  </a:lnTo>
                  <a:cubicBezTo>
                    <a:pt x="20690" y="21600"/>
                    <a:pt x="21600" y="18661"/>
                    <a:pt x="21600" y="15153"/>
                  </a:cubicBezTo>
                  <a:lnTo>
                    <a:pt x="21600" y="0"/>
                  </a:lnTo>
                  <a:lnTo>
                    <a:pt x="16731" y="0"/>
                  </a:lnTo>
                  <a:lnTo>
                    <a:pt x="16731" y="2516"/>
                  </a:lnTo>
                </a:path>
              </a:pathLst>
            </a:custGeom>
            <a:solidFill>
              <a:srgbClr val="ED1944"/>
            </a:solidFill>
            <a:ln w="12700" cap="flat">
              <a:noFill/>
              <a:miter lim="400000"/>
            </a:ln>
            <a:effectLst/>
          </p:spPr>
          <p:txBody>
            <a:bodyPr wrap="square" lIns="91439" tIns="91439" rIns="91439" bIns="91439" numCol="1" anchor="ctr">
              <a:normAutofit fontScale="92500" lnSpcReduction="20000"/>
            </a:bodyPr>
            <a:lstStyle/>
            <a:p>
              <a:pPr algn="l" defTabSz="914377">
                <a:spcBef>
                  <a:spcPts val="2200"/>
                </a:spcBef>
                <a:defRPr sz="3200">
                  <a:solidFill>
                    <a:srgbClr val="FFFFFF"/>
                  </a:solidFill>
                </a:defRPr>
              </a:pPr>
              <a:endParaRPr sz="3200"/>
            </a:p>
          </p:txBody>
        </p:sp>
        <p:sp>
          <p:nvSpPr>
            <p:cNvPr id="5175" name="Shape"/>
            <p:cNvSpPr/>
            <p:nvPr/>
          </p:nvSpPr>
          <p:spPr>
            <a:xfrm>
              <a:off x="2487016" y="645682"/>
              <a:ext cx="386363" cy="387397"/>
            </a:xfrm>
            <a:custGeom>
              <a:avLst/>
              <a:gdLst/>
              <a:ahLst/>
              <a:cxnLst>
                <a:cxn ang="0">
                  <a:pos x="wd2" y="hd2"/>
                </a:cxn>
                <a:cxn ang="5400000">
                  <a:pos x="wd2" y="hd2"/>
                </a:cxn>
                <a:cxn ang="10800000">
                  <a:pos x="wd2" y="hd2"/>
                </a:cxn>
                <a:cxn ang="16200000">
                  <a:pos x="wd2" y="hd2"/>
                </a:cxn>
              </a:cxnLst>
              <a:rect l="0" t="0" r="r" b="b"/>
              <a:pathLst>
                <a:path w="21600" h="21600" extrusionOk="0">
                  <a:moveTo>
                    <a:pt x="10803" y="21600"/>
                  </a:moveTo>
                  <a:lnTo>
                    <a:pt x="0" y="21600"/>
                  </a:lnTo>
                  <a:lnTo>
                    <a:pt x="0" y="0"/>
                  </a:lnTo>
                  <a:lnTo>
                    <a:pt x="21600" y="0"/>
                  </a:lnTo>
                  <a:lnTo>
                    <a:pt x="21600" y="21600"/>
                  </a:lnTo>
                  <a:lnTo>
                    <a:pt x="10803" y="21600"/>
                  </a:lnTo>
                </a:path>
              </a:pathLst>
            </a:custGeom>
            <a:solidFill>
              <a:srgbClr val="ED1944"/>
            </a:solidFill>
            <a:ln w="12700" cap="flat">
              <a:noFill/>
              <a:miter lim="400000"/>
            </a:ln>
            <a:effectLst/>
          </p:spPr>
          <p:txBody>
            <a:bodyPr wrap="square" lIns="91439" tIns="91439" rIns="91439" bIns="91439" numCol="1" anchor="ctr">
              <a:normAutofit fontScale="55000" lnSpcReduction="20000"/>
            </a:bodyPr>
            <a:lstStyle/>
            <a:p>
              <a:pPr algn="l" defTabSz="914377">
                <a:spcBef>
                  <a:spcPts val="2200"/>
                </a:spcBef>
                <a:defRPr sz="3200">
                  <a:solidFill>
                    <a:srgbClr val="FFFFFF"/>
                  </a:solidFill>
                </a:defRPr>
              </a:pPr>
              <a:endParaRPr sz="3200"/>
            </a:p>
          </p:txBody>
        </p:sp>
        <p:sp>
          <p:nvSpPr>
            <p:cNvPr id="5176" name="Shape"/>
            <p:cNvSpPr/>
            <p:nvPr/>
          </p:nvSpPr>
          <p:spPr>
            <a:xfrm>
              <a:off x="3814081" y="645682"/>
              <a:ext cx="386362" cy="387397"/>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ED1944"/>
            </a:solidFill>
            <a:ln w="12700" cap="flat">
              <a:noFill/>
              <a:miter lim="400000"/>
            </a:ln>
            <a:effectLst/>
          </p:spPr>
          <p:txBody>
            <a:bodyPr wrap="square" lIns="91439" tIns="91439" rIns="91439" bIns="91439" numCol="1" anchor="ctr">
              <a:normAutofit fontScale="55000" lnSpcReduction="20000"/>
            </a:bodyPr>
            <a:lstStyle/>
            <a:p>
              <a:pPr algn="l" defTabSz="914377">
                <a:spcBef>
                  <a:spcPts val="2200"/>
                </a:spcBef>
                <a:defRPr sz="3200">
                  <a:solidFill>
                    <a:srgbClr val="FFFFFF"/>
                  </a:solidFill>
                </a:defRPr>
              </a:pPr>
              <a:endParaRPr sz="3200"/>
            </a:p>
          </p:txBody>
        </p:sp>
      </p:grpSp>
      <p:grpSp>
        <p:nvGrpSpPr>
          <p:cNvPr id="5194" name="Group"/>
          <p:cNvGrpSpPr/>
          <p:nvPr/>
        </p:nvGrpSpPr>
        <p:grpSpPr>
          <a:xfrm>
            <a:off x="1185161" y="9894349"/>
            <a:ext cx="7620001" cy="1354811"/>
            <a:chOff x="0" y="0"/>
            <a:chExt cx="7619999" cy="1354809"/>
          </a:xfrm>
        </p:grpSpPr>
        <p:sp>
          <p:nvSpPr>
            <p:cNvPr id="5178" name="Shape"/>
            <p:cNvSpPr/>
            <p:nvPr/>
          </p:nvSpPr>
          <p:spPr>
            <a:xfrm>
              <a:off x="1871" y="0"/>
              <a:ext cx="1383752" cy="431122"/>
            </a:xfrm>
            <a:custGeom>
              <a:avLst/>
              <a:gdLst/>
              <a:ahLst/>
              <a:cxnLst>
                <a:cxn ang="0">
                  <a:pos x="wd2" y="hd2"/>
                </a:cxn>
                <a:cxn ang="5400000">
                  <a:pos x="wd2" y="hd2"/>
                </a:cxn>
                <a:cxn ang="10800000">
                  <a:pos x="wd2" y="hd2"/>
                </a:cxn>
                <a:cxn ang="16200000">
                  <a:pos x="wd2" y="hd2"/>
                </a:cxn>
              </a:cxnLst>
              <a:rect l="0" t="0" r="r" b="b"/>
              <a:pathLst>
                <a:path w="21600" h="21600" extrusionOk="0">
                  <a:moveTo>
                    <a:pt x="19575" y="0"/>
                  </a:moveTo>
                  <a:lnTo>
                    <a:pt x="1999" y="0"/>
                  </a:lnTo>
                  <a:cubicBezTo>
                    <a:pt x="886" y="0"/>
                    <a:pt x="0" y="2844"/>
                    <a:pt x="0" y="6425"/>
                  </a:cubicBezTo>
                  <a:lnTo>
                    <a:pt x="0" y="21600"/>
                  </a:lnTo>
                  <a:lnTo>
                    <a:pt x="4877" y="21600"/>
                  </a:lnTo>
                  <a:lnTo>
                    <a:pt x="4877" y="19146"/>
                  </a:lnTo>
                  <a:cubicBezTo>
                    <a:pt x="4877" y="17232"/>
                    <a:pt x="5367" y="15658"/>
                    <a:pt x="5963" y="15658"/>
                  </a:cubicBezTo>
                  <a:lnTo>
                    <a:pt x="15637" y="15658"/>
                  </a:lnTo>
                  <a:cubicBezTo>
                    <a:pt x="16233" y="15658"/>
                    <a:pt x="16732" y="17232"/>
                    <a:pt x="16732" y="19146"/>
                  </a:cubicBezTo>
                  <a:lnTo>
                    <a:pt x="16732" y="21600"/>
                  </a:lnTo>
                  <a:lnTo>
                    <a:pt x="21600" y="21600"/>
                  </a:lnTo>
                  <a:lnTo>
                    <a:pt x="21600" y="6425"/>
                  </a:lnTo>
                  <a:cubicBezTo>
                    <a:pt x="21582" y="2844"/>
                    <a:pt x="20661" y="0"/>
                    <a:pt x="19575" y="0"/>
                  </a:cubicBezTo>
                </a:path>
              </a:pathLst>
            </a:custGeom>
            <a:solidFill>
              <a:srgbClr val="FFFFFF"/>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79" name="Shape"/>
            <p:cNvSpPr/>
            <p:nvPr/>
          </p:nvSpPr>
          <p:spPr>
            <a:xfrm>
              <a:off x="-1" y="923064"/>
              <a:ext cx="1382504" cy="431746"/>
            </a:xfrm>
            <a:custGeom>
              <a:avLst/>
              <a:gdLst/>
              <a:ahLst/>
              <a:cxnLst>
                <a:cxn ang="0">
                  <a:pos x="wd2" y="hd2"/>
                </a:cxn>
                <a:cxn ang="5400000">
                  <a:pos x="wd2" y="hd2"/>
                </a:cxn>
                <a:cxn ang="10800000">
                  <a:pos x="wd2" y="hd2"/>
                </a:cxn>
                <a:cxn ang="16200000">
                  <a:pos x="wd2" y="hd2"/>
                </a:cxn>
              </a:cxnLst>
              <a:rect l="0" t="0" r="r" b="b"/>
              <a:pathLst>
                <a:path w="21600" h="21600" extrusionOk="0">
                  <a:moveTo>
                    <a:pt x="16746" y="2479"/>
                  </a:moveTo>
                  <a:cubicBezTo>
                    <a:pt x="16746" y="4362"/>
                    <a:pt x="16246" y="5963"/>
                    <a:pt x="15658" y="5963"/>
                  </a:cubicBezTo>
                  <a:lnTo>
                    <a:pt x="5968" y="5963"/>
                  </a:lnTo>
                  <a:cubicBezTo>
                    <a:pt x="5371" y="5963"/>
                    <a:pt x="4881" y="4362"/>
                    <a:pt x="4881" y="2479"/>
                  </a:cubicBezTo>
                  <a:lnTo>
                    <a:pt x="4881" y="0"/>
                  </a:lnTo>
                  <a:lnTo>
                    <a:pt x="0" y="0"/>
                  </a:lnTo>
                  <a:lnTo>
                    <a:pt x="0" y="15155"/>
                  </a:lnTo>
                  <a:cubicBezTo>
                    <a:pt x="0" y="18732"/>
                    <a:pt x="895" y="21600"/>
                    <a:pt x="2009" y="21600"/>
                  </a:cubicBezTo>
                  <a:lnTo>
                    <a:pt x="19591" y="21600"/>
                  </a:lnTo>
                  <a:cubicBezTo>
                    <a:pt x="20705" y="21600"/>
                    <a:pt x="21600" y="18732"/>
                    <a:pt x="21600" y="15155"/>
                  </a:cubicBezTo>
                  <a:lnTo>
                    <a:pt x="21600" y="0"/>
                  </a:lnTo>
                  <a:lnTo>
                    <a:pt x="16722" y="0"/>
                  </a:lnTo>
                  <a:lnTo>
                    <a:pt x="16722" y="2479"/>
                  </a:lnTo>
                  <a:lnTo>
                    <a:pt x="16746" y="2479"/>
                  </a:lnTo>
                </a:path>
              </a:pathLst>
            </a:custGeom>
            <a:solidFill>
              <a:srgbClr val="FFFFFF"/>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80" name="Shape"/>
            <p:cNvSpPr/>
            <p:nvPr/>
          </p:nvSpPr>
          <p:spPr>
            <a:xfrm>
              <a:off x="-1" y="519886"/>
              <a:ext cx="312452" cy="31254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91439" tIns="91439" rIns="91439" bIns="91439" numCol="1" anchor="ctr">
              <a:normAutofit fontScale="32500" lnSpcReduction="20000"/>
            </a:bodyPr>
            <a:lstStyle/>
            <a:p>
              <a:pPr algn="l" defTabSz="914377">
                <a:spcBef>
                  <a:spcPts val="2200"/>
                </a:spcBef>
                <a:defRPr sz="3200">
                  <a:solidFill>
                    <a:srgbClr val="FFFFFF"/>
                  </a:solidFill>
                </a:defRPr>
              </a:pPr>
              <a:endParaRPr sz="3200"/>
            </a:p>
          </p:txBody>
        </p:sp>
        <p:sp>
          <p:nvSpPr>
            <p:cNvPr id="5181" name="Shape"/>
            <p:cNvSpPr/>
            <p:nvPr/>
          </p:nvSpPr>
          <p:spPr>
            <a:xfrm>
              <a:off x="1071923" y="519886"/>
              <a:ext cx="312452" cy="31254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91439" tIns="91439" rIns="91439" bIns="91439" numCol="1" anchor="ctr">
              <a:normAutofit fontScale="32500" lnSpcReduction="20000"/>
            </a:bodyPr>
            <a:lstStyle/>
            <a:p>
              <a:pPr algn="l" defTabSz="914377">
                <a:spcBef>
                  <a:spcPts val="2200"/>
                </a:spcBef>
                <a:defRPr sz="3200">
                  <a:solidFill>
                    <a:srgbClr val="FFFFFF"/>
                  </a:solidFill>
                </a:defRPr>
              </a:pPr>
              <a:endParaRPr sz="3200"/>
            </a:p>
          </p:txBody>
        </p:sp>
        <p:sp>
          <p:nvSpPr>
            <p:cNvPr id="5182" name="Shape"/>
            <p:cNvSpPr/>
            <p:nvPr/>
          </p:nvSpPr>
          <p:spPr>
            <a:xfrm>
              <a:off x="7445438" y="851291"/>
              <a:ext cx="174562" cy="174214"/>
            </a:xfrm>
            <a:custGeom>
              <a:avLst/>
              <a:gdLst/>
              <a:ahLst/>
              <a:cxnLst>
                <a:cxn ang="0">
                  <a:pos x="wd2" y="hd2"/>
                </a:cxn>
                <a:cxn ang="5400000">
                  <a:pos x="wd2" y="hd2"/>
                </a:cxn>
                <a:cxn ang="10800000">
                  <a:pos x="wd2" y="hd2"/>
                </a:cxn>
                <a:cxn ang="16200000">
                  <a:pos x="wd2" y="hd2"/>
                </a:cxn>
              </a:cxnLst>
              <a:rect l="0" t="0" r="r" b="b"/>
              <a:pathLst>
                <a:path w="21600" h="21398" extrusionOk="0">
                  <a:moveTo>
                    <a:pt x="21600" y="10687"/>
                  </a:moveTo>
                  <a:cubicBezTo>
                    <a:pt x="21600" y="4692"/>
                    <a:pt x="16668" y="0"/>
                    <a:pt x="10826" y="0"/>
                  </a:cubicBezTo>
                  <a:cubicBezTo>
                    <a:pt x="4722" y="0"/>
                    <a:pt x="0" y="4900"/>
                    <a:pt x="0" y="10687"/>
                  </a:cubicBezTo>
                  <a:cubicBezTo>
                    <a:pt x="0" y="16769"/>
                    <a:pt x="4932" y="21391"/>
                    <a:pt x="10826" y="21391"/>
                  </a:cubicBezTo>
                  <a:cubicBezTo>
                    <a:pt x="16878" y="21600"/>
                    <a:pt x="21600" y="16769"/>
                    <a:pt x="21600" y="10687"/>
                  </a:cubicBezTo>
                  <a:close/>
                  <a:moveTo>
                    <a:pt x="10826" y="18907"/>
                  </a:moveTo>
                  <a:cubicBezTo>
                    <a:pt x="6314" y="18907"/>
                    <a:pt x="2571" y="15170"/>
                    <a:pt x="2571" y="10687"/>
                  </a:cubicBezTo>
                  <a:cubicBezTo>
                    <a:pt x="2571" y="6204"/>
                    <a:pt x="6314" y="2554"/>
                    <a:pt x="10826" y="2554"/>
                  </a:cubicBezTo>
                  <a:cubicBezTo>
                    <a:pt x="15339" y="2554"/>
                    <a:pt x="19029" y="6204"/>
                    <a:pt x="19029" y="10687"/>
                  </a:cubicBezTo>
                  <a:cubicBezTo>
                    <a:pt x="19029" y="15170"/>
                    <a:pt x="15339" y="18907"/>
                    <a:pt x="10826" y="1890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83" name="Shape"/>
            <p:cNvSpPr/>
            <p:nvPr/>
          </p:nvSpPr>
          <p:spPr>
            <a:xfrm>
              <a:off x="7502840" y="894355"/>
              <a:ext cx="65373" cy="85987"/>
            </a:xfrm>
            <a:custGeom>
              <a:avLst/>
              <a:gdLst/>
              <a:ahLst/>
              <a:cxnLst>
                <a:cxn ang="0">
                  <a:pos x="wd2" y="hd2"/>
                </a:cxn>
                <a:cxn ang="5400000">
                  <a:pos x="wd2" y="hd2"/>
                </a:cxn>
                <a:cxn ang="10800000">
                  <a:pos x="wd2" y="hd2"/>
                </a:cxn>
                <a:cxn ang="16200000">
                  <a:pos x="wd2" y="hd2"/>
                </a:cxn>
              </a:cxnLst>
              <a:rect l="0" t="0" r="r" b="b"/>
              <a:pathLst>
                <a:path w="21600" h="21600" extrusionOk="0">
                  <a:moveTo>
                    <a:pt x="21038" y="7188"/>
                  </a:moveTo>
                  <a:cubicBezTo>
                    <a:pt x="21038" y="4804"/>
                    <a:pt x="20007" y="3167"/>
                    <a:pt x="18414" y="1957"/>
                  </a:cubicBezTo>
                  <a:cubicBezTo>
                    <a:pt x="16821" y="747"/>
                    <a:pt x="14150" y="0"/>
                    <a:pt x="10402" y="0"/>
                  </a:cubicBezTo>
                  <a:lnTo>
                    <a:pt x="0" y="0"/>
                  </a:lnTo>
                  <a:lnTo>
                    <a:pt x="0" y="21600"/>
                  </a:lnTo>
                  <a:lnTo>
                    <a:pt x="5763" y="21600"/>
                  </a:lnTo>
                  <a:lnTo>
                    <a:pt x="5763" y="14412"/>
                  </a:lnTo>
                  <a:lnTo>
                    <a:pt x="9465" y="14412"/>
                  </a:lnTo>
                  <a:lnTo>
                    <a:pt x="14712" y="21600"/>
                  </a:lnTo>
                  <a:lnTo>
                    <a:pt x="21600" y="21600"/>
                  </a:lnTo>
                  <a:lnTo>
                    <a:pt x="15275" y="13558"/>
                  </a:lnTo>
                  <a:cubicBezTo>
                    <a:pt x="18976" y="12846"/>
                    <a:pt x="21038" y="10462"/>
                    <a:pt x="21038" y="7188"/>
                  </a:cubicBezTo>
                  <a:close/>
                  <a:moveTo>
                    <a:pt x="15275" y="7188"/>
                  </a:moveTo>
                  <a:cubicBezTo>
                    <a:pt x="15275" y="9181"/>
                    <a:pt x="13588" y="10462"/>
                    <a:pt x="10402" y="10462"/>
                  </a:cubicBezTo>
                  <a:lnTo>
                    <a:pt x="6325" y="10462"/>
                  </a:lnTo>
                  <a:lnTo>
                    <a:pt x="6325" y="3950"/>
                  </a:lnTo>
                  <a:lnTo>
                    <a:pt x="10402" y="3950"/>
                  </a:lnTo>
                  <a:cubicBezTo>
                    <a:pt x="13213" y="3950"/>
                    <a:pt x="15275" y="5231"/>
                    <a:pt x="15275" y="7188"/>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84" name="Shape"/>
            <p:cNvSpPr/>
            <p:nvPr/>
          </p:nvSpPr>
          <p:spPr>
            <a:xfrm>
              <a:off x="1695236" y="310808"/>
              <a:ext cx="646882" cy="731321"/>
            </a:xfrm>
            <a:custGeom>
              <a:avLst/>
              <a:gdLst/>
              <a:ahLst/>
              <a:cxnLst>
                <a:cxn ang="0">
                  <a:pos x="wd2" y="hd2"/>
                </a:cxn>
                <a:cxn ang="5400000">
                  <a:pos x="wd2" y="hd2"/>
                </a:cxn>
                <a:cxn ang="10800000">
                  <a:pos x="wd2" y="hd2"/>
                </a:cxn>
                <a:cxn ang="16200000">
                  <a:pos x="wd2" y="hd2"/>
                </a:cxn>
              </a:cxnLst>
              <a:rect l="0" t="0" r="r" b="b"/>
              <a:pathLst>
                <a:path w="21600" h="21600" extrusionOk="0">
                  <a:moveTo>
                    <a:pt x="21600" y="10959"/>
                  </a:moveTo>
                  <a:lnTo>
                    <a:pt x="21600" y="10591"/>
                  </a:lnTo>
                  <a:cubicBezTo>
                    <a:pt x="21600" y="4449"/>
                    <a:pt x="17039" y="0"/>
                    <a:pt x="10847" y="0"/>
                  </a:cubicBezTo>
                  <a:cubicBezTo>
                    <a:pt x="4599" y="0"/>
                    <a:pt x="0" y="4532"/>
                    <a:pt x="0" y="10624"/>
                  </a:cubicBezTo>
                  <a:lnTo>
                    <a:pt x="0" y="11009"/>
                  </a:lnTo>
                  <a:cubicBezTo>
                    <a:pt x="0" y="17151"/>
                    <a:pt x="4542" y="21600"/>
                    <a:pt x="10753" y="21600"/>
                  </a:cubicBezTo>
                  <a:cubicBezTo>
                    <a:pt x="17039" y="21600"/>
                    <a:pt x="21600" y="17101"/>
                    <a:pt x="21600" y="10959"/>
                  </a:cubicBezTo>
                  <a:close/>
                  <a:moveTo>
                    <a:pt x="5029" y="10909"/>
                  </a:moveTo>
                  <a:lnTo>
                    <a:pt x="5029" y="10675"/>
                  </a:lnTo>
                  <a:cubicBezTo>
                    <a:pt x="5029" y="6790"/>
                    <a:pt x="7302" y="3934"/>
                    <a:pt x="10791" y="3934"/>
                  </a:cubicBezTo>
                  <a:cubicBezTo>
                    <a:pt x="14189" y="3934"/>
                    <a:pt x="16628" y="6840"/>
                    <a:pt x="16628" y="10675"/>
                  </a:cubicBezTo>
                  <a:lnTo>
                    <a:pt x="16628" y="10909"/>
                  </a:lnTo>
                  <a:cubicBezTo>
                    <a:pt x="16628" y="14810"/>
                    <a:pt x="14359" y="17666"/>
                    <a:pt x="10847" y="17666"/>
                  </a:cubicBezTo>
                  <a:cubicBezTo>
                    <a:pt x="7468" y="17699"/>
                    <a:pt x="5029" y="14760"/>
                    <a:pt x="5029" y="10909"/>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5" name="Shape"/>
            <p:cNvSpPr/>
            <p:nvPr/>
          </p:nvSpPr>
          <p:spPr>
            <a:xfrm>
              <a:off x="2428985" y="310808"/>
              <a:ext cx="626293" cy="914810"/>
            </a:xfrm>
            <a:custGeom>
              <a:avLst/>
              <a:gdLst/>
              <a:ahLst/>
              <a:cxnLst>
                <a:cxn ang="0">
                  <a:pos x="wd2" y="hd2"/>
                </a:cxn>
                <a:cxn ang="5400000">
                  <a:pos x="wd2" y="hd2"/>
                </a:cxn>
                <a:cxn ang="10800000">
                  <a:pos x="wd2" y="hd2"/>
                </a:cxn>
                <a:cxn ang="16200000">
                  <a:pos x="wd2" y="hd2"/>
                </a:cxn>
              </a:cxnLst>
              <a:rect l="0" t="0" r="r" b="b"/>
              <a:pathLst>
                <a:path w="21600" h="21600" extrusionOk="0">
                  <a:moveTo>
                    <a:pt x="21600" y="8838"/>
                  </a:moveTo>
                  <a:lnTo>
                    <a:pt x="21600" y="8387"/>
                  </a:lnTo>
                  <a:cubicBezTo>
                    <a:pt x="21600" y="2774"/>
                    <a:pt x="17009" y="0"/>
                    <a:pt x="12203" y="0"/>
                  </a:cubicBezTo>
                  <a:cubicBezTo>
                    <a:pt x="8758" y="0"/>
                    <a:pt x="6626" y="1380"/>
                    <a:pt x="5152" y="2961"/>
                  </a:cubicBezTo>
                  <a:lnTo>
                    <a:pt x="5152" y="291"/>
                  </a:lnTo>
                  <a:lnTo>
                    <a:pt x="0" y="291"/>
                  </a:lnTo>
                  <a:lnTo>
                    <a:pt x="0" y="21600"/>
                  </a:lnTo>
                  <a:lnTo>
                    <a:pt x="5152" y="21600"/>
                  </a:lnTo>
                  <a:lnTo>
                    <a:pt x="5152" y="14369"/>
                  </a:lnTo>
                  <a:cubicBezTo>
                    <a:pt x="6626" y="15829"/>
                    <a:pt x="8700" y="17182"/>
                    <a:pt x="12203" y="17182"/>
                  </a:cubicBezTo>
                  <a:cubicBezTo>
                    <a:pt x="17067" y="17223"/>
                    <a:pt x="21600" y="14409"/>
                    <a:pt x="21600" y="8838"/>
                  </a:cubicBezTo>
                  <a:close/>
                  <a:moveTo>
                    <a:pt x="4977" y="8758"/>
                  </a:moveTo>
                  <a:lnTo>
                    <a:pt x="4977" y="8464"/>
                  </a:lnTo>
                  <a:cubicBezTo>
                    <a:pt x="4977" y="5203"/>
                    <a:pt x="7602" y="3144"/>
                    <a:pt x="10715" y="3144"/>
                  </a:cubicBezTo>
                  <a:cubicBezTo>
                    <a:pt x="13823" y="3144"/>
                    <a:pt x="16350" y="5163"/>
                    <a:pt x="16350" y="8491"/>
                  </a:cubicBezTo>
                  <a:lnTo>
                    <a:pt x="16350" y="8798"/>
                  </a:lnTo>
                  <a:cubicBezTo>
                    <a:pt x="16350" y="12127"/>
                    <a:pt x="13891" y="14118"/>
                    <a:pt x="10715" y="14118"/>
                  </a:cubicBezTo>
                  <a:cubicBezTo>
                    <a:pt x="7651" y="14078"/>
                    <a:pt x="4977" y="12023"/>
                    <a:pt x="4977" y="8758"/>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6" name="Shape"/>
            <p:cNvSpPr/>
            <p:nvPr/>
          </p:nvSpPr>
          <p:spPr>
            <a:xfrm>
              <a:off x="3135906" y="312681"/>
              <a:ext cx="591352" cy="731320"/>
            </a:xfrm>
            <a:custGeom>
              <a:avLst/>
              <a:gdLst/>
              <a:ahLst/>
              <a:cxnLst>
                <a:cxn ang="0">
                  <a:pos x="wd2" y="hd2"/>
                </a:cxn>
                <a:cxn ang="5400000">
                  <a:pos x="wd2" y="hd2"/>
                </a:cxn>
                <a:cxn ang="10800000">
                  <a:pos x="wd2" y="hd2"/>
                </a:cxn>
                <a:cxn ang="16200000">
                  <a:pos x="wd2" y="hd2"/>
                </a:cxn>
              </a:cxnLst>
              <a:rect l="0" t="0" r="r" b="b"/>
              <a:pathLst>
                <a:path w="21600" h="21600" extrusionOk="0">
                  <a:moveTo>
                    <a:pt x="20722" y="18314"/>
                  </a:moveTo>
                  <a:lnTo>
                    <a:pt x="17891" y="15592"/>
                  </a:lnTo>
                  <a:cubicBezTo>
                    <a:pt x="16206" y="16900"/>
                    <a:pt x="14424" y="17799"/>
                    <a:pt x="11980" y="17799"/>
                  </a:cubicBezTo>
                  <a:cubicBezTo>
                    <a:pt x="8617" y="17799"/>
                    <a:pt x="5972" y="15922"/>
                    <a:pt x="5497" y="12452"/>
                  </a:cubicBezTo>
                  <a:lnTo>
                    <a:pt x="21538" y="12452"/>
                  </a:lnTo>
                  <a:cubicBezTo>
                    <a:pt x="21600" y="11854"/>
                    <a:pt x="21600" y="11189"/>
                    <a:pt x="21600" y="10909"/>
                  </a:cubicBezTo>
                  <a:cubicBezTo>
                    <a:pt x="21600" y="4683"/>
                    <a:pt x="17947" y="0"/>
                    <a:pt x="10932" y="0"/>
                  </a:cubicBezTo>
                  <a:cubicBezTo>
                    <a:pt x="4634" y="0"/>
                    <a:pt x="0" y="4449"/>
                    <a:pt x="0" y="10675"/>
                  </a:cubicBezTo>
                  <a:lnTo>
                    <a:pt x="0" y="11009"/>
                  </a:lnTo>
                  <a:cubicBezTo>
                    <a:pt x="0" y="17515"/>
                    <a:pt x="5151" y="21600"/>
                    <a:pt x="11691" y="21600"/>
                  </a:cubicBezTo>
                  <a:cubicBezTo>
                    <a:pt x="15509" y="21550"/>
                    <a:pt x="18402" y="20321"/>
                    <a:pt x="20722" y="18314"/>
                  </a:cubicBezTo>
                  <a:close/>
                  <a:moveTo>
                    <a:pt x="10932" y="3700"/>
                  </a:moveTo>
                  <a:cubicBezTo>
                    <a:pt x="14135" y="3700"/>
                    <a:pt x="15979" y="6075"/>
                    <a:pt x="16268" y="9362"/>
                  </a:cubicBezTo>
                  <a:lnTo>
                    <a:pt x="5435" y="9362"/>
                  </a:lnTo>
                  <a:cubicBezTo>
                    <a:pt x="5786" y="5845"/>
                    <a:pt x="7940" y="3700"/>
                    <a:pt x="10932" y="370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7" name="Shape"/>
            <p:cNvSpPr/>
            <p:nvPr/>
          </p:nvSpPr>
          <p:spPr>
            <a:xfrm>
              <a:off x="3825980" y="312681"/>
              <a:ext cx="556412" cy="716342"/>
            </a:xfrm>
            <a:custGeom>
              <a:avLst/>
              <a:gdLst/>
              <a:ahLst/>
              <a:cxnLst>
                <a:cxn ang="0">
                  <a:pos x="wd2" y="hd2"/>
                </a:cxn>
                <a:cxn ang="5400000">
                  <a:pos x="wd2" y="hd2"/>
                </a:cxn>
                <a:cxn ang="10800000">
                  <a:pos x="wd2" y="hd2"/>
                </a:cxn>
                <a:cxn ang="16200000">
                  <a:pos x="wd2" y="hd2"/>
                </a:cxn>
              </a:cxnLst>
              <a:rect l="0" t="0" r="r" b="b"/>
              <a:pathLst>
                <a:path w="21600" h="21600" extrusionOk="0">
                  <a:moveTo>
                    <a:pt x="13220" y="0"/>
                  </a:moveTo>
                  <a:cubicBezTo>
                    <a:pt x="9533" y="0"/>
                    <a:pt x="7308" y="1625"/>
                    <a:pt x="5781" y="3524"/>
                  </a:cubicBezTo>
                  <a:lnTo>
                    <a:pt x="5781" y="422"/>
                  </a:lnTo>
                  <a:lnTo>
                    <a:pt x="0" y="422"/>
                  </a:lnTo>
                  <a:lnTo>
                    <a:pt x="0" y="21600"/>
                  </a:lnTo>
                  <a:lnTo>
                    <a:pt x="5781" y="21600"/>
                  </a:lnTo>
                  <a:lnTo>
                    <a:pt x="5781" y="8690"/>
                  </a:lnTo>
                  <a:cubicBezTo>
                    <a:pt x="5781" y="5776"/>
                    <a:pt x="7880" y="4015"/>
                    <a:pt x="10951" y="4015"/>
                  </a:cubicBezTo>
                  <a:cubicBezTo>
                    <a:pt x="14028" y="4015"/>
                    <a:pt x="15819" y="5640"/>
                    <a:pt x="15819" y="8605"/>
                  </a:cubicBezTo>
                  <a:lnTo>
                    <a:pt x="15819" y="21498"/>
                  </a:lnTo>
                  <a:lnTo>
                    <a:pt x="21600" y="21498"/>
                  </a:lnTo>
                  <a:lnTo>
                    <a:pt x="21600" y="7351"/>
                  </a:lnTo>
                  <a:cubicBezTo>
                    <a:pt x="21600" y="2863"/>
                    <a:pt x="18457" y="0"/>
                    <a:pt x="13220"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8" name="Shape"/>
            <p:cNvSpPr/>
            <p:nvPr/>
          </p:nvSpPr>
          <p:spPr>
            <a:xfrm>
              <a:off x="4484234" y="313929"/>
              <a:ext cx="500881" cy="724658"/>
            </a:xfrm>
            <a:custGeom>
              <a:avLst/>
              <a:gdLst/>
              <a:ahLst/>
              <a:cxnLst>
                <a:cxn ang="0">
                  <a:pos x="wd2" y="hd2"/>
                </a:cxn>
                <a:cxn ang="5400000">
                  <a:pos x="wd2" y="hd2"/>
                </a:cxn>
                <a:cxn ang="10800000">
                  <a:pos x="wd2" y="hd2"/>
                </a:cxn>
                <a:cxn ang="16200000">
                  <a:pos x="wd2" y="hd2"/>
                </a:cxn>
              </a:cxnLst>
              <a:rect l="0" t="0" r="r" b="b"/>
              <a:pathLst>
                <a:path w="21600" h="21550" extrusionOk="0">
                  <a:moveTo>
                    <a:pt x="21600" y="15234"/>
                  </a:moveTo>
                  <a:cubicBezTo>
                    <a:pt x="21600" y="11928"/>
                    <a:pt x="18039" y="10426"/>
                    <a:pt x="13392" y="8970"/>
                  </a:cubicBezTo>
                  <a:cubicBezTo>
                    <a:pt x="9830" y="7884"/>
                    <a:pt x="7434" y="7165"/>
                    <a:pt x="7434" y="5764"/>
                  </a:cubicBezTo>
                  <a:lnTo>
                    <a:pt x="7434" y="5713"/>
                  </a:lnTo>
                  <a:cubicBezTo>
                    <a:pt x="7434" y="4577"/>
                    <a:pt x="8873" y="3690"/>
                    <a:pt x="11257" y="3690"/>
                  </a:cubicBezTo>
                  <a:cubicBezTo>
                    <a:pt x="13642" y="3690"/>
                    <a:pt x="16197" y="4477"/>
                    <a:pt x="18453" y="5528"/>
                  </a:cubicBezTo>
                  <a:lnTo>
                    <a:pt x="21185" y="2272"/>
                  </a:lnTo>
                  <a:cubicBezTo>
                    <a:pt x="18307" y="850"/>
                    <a:pt x="14746" y="0"/>
                    <a:pt x="11331" y="0"/>
                  </a:cubicBezTo>
                  <a:cubicBezTo>
                    <a:pt x="5665" y="0"/>
                    <a:pt x="1354" y="2356"/>
                    <a:pt x="1354" y="6079"/>
                  </a:cubicBezTo>
                  <a:lnTo>
                    <a:pt x="1354" y="6180"/>
                  </a:lnTo>
                  <a:cubicBezTo>
                    <a:pt x="1354" y="9622"/>
                    <a:pt x="5110" y="11044"/>
                    <a:pt x="9635" y="12361"/>
                  </a:cubicBezTo>
                  <a:cubicBezTo>
                    <a:pt x="13245" y="13446"/>
                    <a:pt x="15569" y="14098"/>
                    <a:pt x="15569" y="15571"/>
                  </a:cubicBezTo>
                  <a:lnTo>
                    <a:pt x="15569" y="15605"/>
                  </a:lnTo>
                  <a:cubicBezTo>
                    <a:pt x="15569" y="16922"/>
                    <a:pt x="13995" y="17877"/>
                    <a:pt x="11331" y="17877"/>
                  </a:cubicBezTo>
                  <a:cubicBezTo>
                    <a:pt x="8666" y="17877"/>
                    <a:pt x="5738" y="16972"/>
                    <a:pt x="3000" y="15420"/>
                  </a:cubicBezTo>
                  <a:lnTo>
                    <a:pt x="0" y="18625"/>
                  </a:lnTo>
                  <a:cubicBezTo>
                    <a:pt x="3488" y="20649"/>
                    <a:pt x="7653" y="21550"/>
                    <a:pt x="11257" y="21550"/>
                  </a:cubicBezTo>
                  <a:cubicBezTo>
                    <a:pt x="17069" y="21600"/>
                    <a:pt x="21600" y="19328"/>
                    <a:pt x="21600" y="15234"/>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9" name="Shape"/>
            <p:cNvSpPr/>
            <p:nvPr/>
          </p:nvSpPr>
          <p:spPr>
            <a:xfrm>
              <a:off x="5066991" y="136056"/>
              <a:ext cx="382333" cy="902328"/>
            </a:xfrm>
            <a:custGeom>
              <a:avLst/>
              <a:gdLst/>
              <a:ahLst/>
              <a:cxnLst>
                <a:cxn ang="0">
                  <a:pos x="wd2" y="hd2"/>
                </a:cxn>
                <a:cxn ang="5400000">
                  <a:pos x="wd2" y="hd2"/>
                </a:cxn>
                <a:cxn ang="10800000">
                  <a:pos x="wd2" y="hd2"/>
                </a:cxn>
                <a:cxn ang="16200000">
                  <a:pos x="wd2" y="hd2"/>
                </a:cxn>
              </a:cxnLst>
              <a:rect l="0" t="0" r="r" b="b"/>
              <a:pathLst>
                <a:path w="21600" h="21600" extrusionOk="0">
                  <a:moveTo>
                    <a:pt x="21600" y="20848"/>
                  </a:moveTo>
                  <a:lnTo>
                    <a:pt x="21600" y="17874"/>
                  </a:lnTo>
                  <a:cubicBezTo>
                    <a:pt x="20168" y="18186"/>
                    <a:pt x="18640" y="18372"/>
                    <a:pt x="17024" y="18372"/>
                  </a:cubicBezTo>
                  <a:cubicBezTo>
                    <a:pt x="14352" y="18372"/>
                    <a:pt x="12736" y="17847"/>
                    <a:pt x="12736" y="16556"/>
                  </a:cubicBezTo>
                  <a:lnTo>
                    <a:pt x="12736" y="7601"/>
                  </a:lnTo>
                  <a:lnTo>
                    <a:pt x="21600" y="7601"/>
                  </a:lnTo>
                  <a:lnTo>
                    <a:pt x="21600" y="4518"/>
                  </a:lnTo>
                  <a:lnTo>
                    <a:pt x="12736" y="4518"/>
                  </a:lnTo>
                  <a:lnTo>
                    <a:pt x="12736" y="0"/>
                  </a:lnTo>
                  <a:lnTo>
                    <a:pt x="4320" y="0"/>
                  </a:lnTo>
                  <a:lnTo>
                    <a:pt x="4320" y="4518"/>
                  </a:lnTo>
                  <a:lnTo>
                    <a:pt x="0" y="4518"/>
                  </a:lnTo>
                  <a:lnTo>
                    <a:pt x="1424" y="7601"/>
                  </a:lnTo>
                  <a:lnTo>
                    <a:pt x="4416" y="7601"/>
                  </a:lnTo>
                  <a:lnTo>
                    <a:pt x="4416" y="17271"/>
                  </a:lnTo>
                  <a:cubicBezTo>
                    <a:pt x="4416" y="20536"/>
                    <a:pt x="8800" y="21600"/>
                    <a:pt x="14608" y="21600"/>
                  </a:cubicBezTo>
                  <a:cubicBezTo>
                    <a:pt x="17408" y="21559"/>
                    <a:pt x="19632" y="21292"/>
                    <a:pt x="21600" y="20848"/>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0" name="Shape"/>
            <p:cNvSpPr/>
            <p:nvPr/>
          </p:nvSpPr>
          <p:spPr>
            <a:xfrm>
              <a:off x="5536815" y="317049"/>
              <a:ext cx="556411" cy="720087"/>
            </a:xfrm>
            <a:custGeom>
              <a:avLst/>
              <a:gdLst/>
              <a:ahLst/>
              <a:cxnLst>
                <a:cxn ang="0">
                  <a:pos x="wd2" y="hd2"/>
                </a:cxn>
                <a:cxn ang="5400000">
                  <a:pos x="wd2" y="hd2"/>
                </a:cxn>
                <a:cxn ang="10800000">
                  <a:pos x="wd2" y="hd2"/>
                </a:cxn>
                <a:cxn ang="16200000">
                  <a:pos x="wd2" y="hd2"/>
                </a:cxn>
              </a:cxnLst>
              <a:rect l="0" t="0" r="r" b="b"/>
              <a:pathLst>
                <a:path w="21600" h="21600" extrusionOk="0">
                  <a:moveTo>
                    <a:pt x="18831" y="2140"/>
                  </a:moveTo>
                  <a:cubicBezTo>
                    <a:pt x="17105" y="756"/>
                    <a:pt x="14336" y="0"/>
                    <a:pt x="10825" y="0"/>
                  </a:cubicBezTo>
                  <a:cubicBezTo>
                    <a:pt x="7204" y="0"/>
                    <a:pt x="4429" y="675"/>
                    <a:pt x="1835" y="1669"/>
                  </a:cubicBezTo>
                  <a:lnTo>
                    <a:pt x="3495" y="5228"/>
                  </a:lnTo>
                  <a:cubicBezTo>
                    <a:pt x="5280" y="4621"/>
                    <a:pt x="7440" y="3945"/>
                    <a:pt x="10083" y="3945"/>
                  </a:cubicBezTo>
                  <a:cubicBezTo>
                    <a:pt x="13792" y="3945"/>
                    <a:pt x="15951" y="5428"/>
                    <a:pt x="15951" y="8226"/>
                  </a:cubicBezTo>
                  <a:lnTo>
                    <a:pt x="15951" y="9088"/>
                  </a:lnTo>
                  <a:cubicBezTo>
                    <a:pt x="14094" y="8617"/>
                    <a:pt x="12242" y="8226"/>
                    <a:pt x="9665" y="8226"/>
                  </a:cubicBezTo>
                  <a:cubicBezTo>
                    <a:pt x="3863" y="8226"/>
                    <a:pt x="0" y="10473"/>
                    <a:pt x="0" y="14992"/>
                  </a:cubicBezTo>
                  <a:lnTo>
                    <a:pt x="0" y="15174"/>
                  </a:lnTo>
                  <a:cubicBezTo>
                    <a:pt x="0" y="19273"/>
                    <a:pt x="3819" y="21600"/>
                    <a:pt x="8314" y="21600"/>
                  </a:cubicBezTo>
                  <a:cubicBezTo>
                    <a:pt x="11869" y="21600"/>
                    <a:pt x="14270" y="20419"/>
                    <a:pt x="15885" y="18597"/>
                  </a:cubicBezTo>
                  <a:lnTo>
                    <a:pt x="15885" y="21180"/>
                  </a:lnTo>
                  <a:lnTo>
                    <a:pt x="21600" y="21180"/>
                  </a:lnTo>
                  <a:lnTo>
                    <a:pt x="21600" y="8095"/>
                  </a:lnTo>
                  <a:cubicBezTo>
                    <a:pt x="21600" y="5614"/>
                    <a:pt x="20622" y="3525"/>
                    <a:pt x="18831" y="2140"/>
                  </a:cubicBezTo>
                  <a:close/>
                  <a:moveTo>
                    <a:pt x="15951" y="14232"/>
                  </a:moveTo>
                  <a:cubicBezTo>
                    <a:pt x="15951" y="16610"/>
                    <a:pt x="13352" y="18364"/>
                    <a:pt x="10039" y="18330"/>
                  </a:cubicBezTo>
                  <a:cubicBezTo>
                    <a:pt x="7506" y="18279"/>
                    <a:pt x="5588" y="17081"/>
                    <a:pt x="5588" y="14992"/>
                  </a:cubicBezTo>
                  <a:lnTo>
                    <a:pt x="5588" y="14890"/>
                  </a:lnTo>
                  <a:cubicBezTo>
                    <a:pt x="5588" y="12664"/>
                    <a:pt x="7572" y="11382"/>
                    <a:pt x="10891" y="11382"/>
                  </a:cubicBezTo>
                  <a:cubicBezTo>
                    <a:pt x="12852" y="11382"/>
                    <a:pt x="14578" y="11700"/>
                    <a:pt x="15951" y="12142"/>
                  </a:cubicBezTo>
                  <a:lnTo>
                    <a:pt x="15951" y="14232"/>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1" name="Shape"/>
            <p:cNvSpPr/>
            <p:nvPr/>
          </p:nvSpPr>
          <p:spPr>
            <a:xfrm>
              <a:off x="6181966" y="310808"/>
              <a:ext cx="547052" cy="729669"/>
            </a:xfrm>
            <a:custGeom>
              <a:avLst/>
              <a:gdLst/>
              <a:ahLst/>
              <a:cxnLst>
                <a:cxn ang="0">
                  <a:pos x="wd2" y="hd2"/>
                </a:cxn>
                <a:cxn ang="5400000">
                  <a:pos x="wd2" y="hd2"/>
                </a:cxn>
                <a:cxn ang="10800000">
                  <a:pos x="wd2" y="hd2"/>
                </a:cxn>
                <a:cxn ang="16200000">
                  <a:pos x="wd2" y="hd2"/>
                </a:cxn>
              </a:cxnLst>
              <a:rect l="0" t="0" r="r" b="b"/>
              <a:pathLst>
                <a:path w="21600" h="21551" extrusionOk="0">
                  <a:moveTo>
                    <a:pt x="21600" y="18464"/>
                  </a:moveTo>
                  <a:lnTo>
                    <a:pt x="18405" y="15508"/>
                  </a:lnTo>
                  <a:cubicBezTo>
                    <a:pt x="16791" y="16721"/>
                    <a:pt x="15148" y="17615"/>
                    <a:pt x="12775" y="17615"/>
                  </a:cubicBezTo>
                  <a:cubicBezTo>
                    <a:pt x="8758" y="17615"/>
                    <a:pt x="5943" y="14893"/>
                    <a:pt x="5943" y="10859"/>
                  </a:cubicBezTo>
                  <a:lnTo>
                    <a:pt x="5943" y="10675"/>
                  </a:lnTo>
                  <a:cubicBezTo>
                    <a:pt x="5943" y="6740"/>
                    <a:pt x="8758" y="3985"/>
                    <a:pt x="12640" y="3985"/>
                  </a:cubicBezTo>
                  <a:cubicBezTo>
                    <a:pt x="15148" y="3985"/>
                    <a:pt x="16791" y="4913"/>
                    <a:pt x="18209" y="6042"/>
                  </a:cubicBezTo>
                  <a:lnTo>
                    <a:pt x="21533" y="2806"/>
                  </a:lnTo>
                  <a:cubicBezTo>
                    <a:pt x="19226" y="1079"/>
                    <a:pt x="16590" y="0"/>
                    <a:pt x="12640" y="0"/>
                  </a:cubicBezTo>
                  <a:cubicBezTo>
                    <a:pt x="5390" y="0"/>
                    <a:pt x="0" y="4449"/>
                    <a:pt x="0" y="10624"/>
                  </a:cubicBezTo>
                  <a:lnTo>
                    <a:pt x="0" y="11009"/>
                  </a:lnTo>
                  <a:cubicBezTo>
                    <a:pt x="0" y="17185"/>
                    <a:pt x="5256" y="21550"/>
                    <a:pt x="12462" y="21550"/>
                  </a:cubicBezTo>
                  <a:cubicBezTo>
                    <a:pt x="16590" y="21600"/>
                    <a:pt x="19405" y="20287"/>
                    <a:pt x="21600" y="18464"/>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2" name="Shape"/>
            <p:cNvSpPr/>
            <p:nvPr/>
          </p:nvSpPr>
          <p:spPr>
            <a:xfrm>
              <a:off x="7081060" y="662808"/>
              <a:ext cx="315571" cy="364966"/>
            </a:xfrm>
            <a:custGeom>
              <a:avLst/>
              <a:gdLst/>
              <a:ahLst/>
              <a:cxnLst>
                <a:cxn ang="0">
                  <a:pos x="wd2" y="hd2"/>
                </a:cxn>
                <a:cxn ang="5400000">
                  <a:pos x="wd2" y="hd2"/>
                </a:cxn>
                <a:cxn ang="10800000">
                  <a:pos x="wd2" y="hd2"/>
                </a:cxn>
                <a:cxn ang="16200000">
                  <a:pos x="wd2" y="hd2"/>
                </a:cxn>
              </a:cxnLst>
              <a:rect l="0" t="0" r="r" b="b"/>
              <a:pathLst>
                <a:path w="21600" h="21600" extrusionOk="0">
                  <a:moveTo>
                    <a:pt x="7261" y="0"/>
                  </a:moveTo>
                  <a:lnTo>
                    <a:pt x="0" y="6689"/>
                  </a:lnTo>
                  <a:lnTo>
                    <a:pt x="9653" y="21600"/>
                  </a:lnTo>
                  <a:lnTo>
                    <a:pt x="21600" y="21600"/>
                  </a:lnTo>
                  <a:lnTo>
                    <a:pt x="7261" y="0"/>
                  </a:ln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914377">
                <a:spcBef>
                  <a:spcPts val="2200"/>
                </a:spcBef>
                <a:defRPr sz="3200">
                  <a:solidFill>
                    <a:srgbClr val="FFFFFF"/>
                  </a:solidFill>
                </a:defRPr>
              </a:pPr>
              <a:endParaRPr sz="3200"/>
            </a:p>
          </p:txBody>
        </p:sp>
        <p:sp>
          <p:nvSpPr>
            <p:cNvPr id="5193" name="Shape"/>
            <p:cNvSpPr/>
            <p:nvPr/>
          </p:nvSpPr>
          <p:spPr>
            <a:xfrm>
              <a:off x="6822125" y="71773"/>
              <a:ext cx="566394" cy="956001"/>
            </a:xfrm>
            <a:custGeom>
              <a:avLst/>
              <a:gdLst/>
              <a:ahLst/>
              <a:cxnLst>
                <a:cxn ang="0">
                  <a:pos x="wd2" y="hd2"/>
                </a:cxn>
                <a:cxn ang="5400000">
                  <a:pos x="wd2" y="hd2"/>
                </a:cxn>
                <a:cxn ang="10800000">
                  <a:pos x="wd2" y="hd2"/>
                </a:cxn>
                <a:cxn ang="16200000">
                  <a:pos x="wd2" y="hd2"/>
                </a:cxn>
              </a:cxnLst>
              <a:rect l="0" t="0" r="r" b="b"/>
              <a:pathLst>
                <a:path w="21600" h="21600" extrusionOk="0">
                  <a:moveTo>
                    <a:pt x="14893" y="5725"/>
                  </a:moveTo>
                  <a:lnTo>
                    <a:pt x="5704" y="12709"/>
                  </a:lnTo>
                  <a:lnTo>
                    <a:pt x="5704" y="0"/>
                  </a:lnTo>
                  <a:lnTo>
                    <a:pt x="0" y="0"/>
                  </a:lnTo>
                  <a:lnTo>
                    <a:pt x="0" y="21600"/>
                  </a:lnTo>
                  <a:lnTo>
                    <a:pt x="5704" y="21600"/>
                  </a:lnTo>
                  <a:lnTo>
                    <a:pt x="5704" y="17014"/>
                  </a:lnTo>
                  <a:lnTo>
                    <a:pt x="21600" y="5725"/>
                  </a:lnTo>
                  <a:lnTo>
                    <a:pt x="14893" y="5725"/>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211" name="Group"/>
          <p:cNvGrpSpPr/>
          <p:nvPr/>
        </p:nvGrpSpPr>
        <p:grpSpPr>
          <a:xfrm>
            <a:off x="9553383" y="9141395"/>
            <a:ext cx="6918209" cy="3340568"/>
            <a:chOff x="0" y="0"/>
            <a:chExt cx="6918208" cy="3340566"/>
          </a:xfrm>
        </p:grpSpPr>
        <p:sp>
          <p:nvSpPr>
            <p:cNvPr id="5195" name="Shape"/>
            <p:cNvSpPr/>
            <p:nvPr/>
          </p:nvSpPr>
          <p:spPr>
            <a:xfrm>
              <a:off x="6711893" y="2899881"/>
              <a:ext cx="206316" cy="206316"/>
            </a:xfrm>
            <a:custGeom>
              <a:avLst/>
              <a:gdLst/>
              <a:ahLst/>
              <a:cxnLst>
                <a:cxn ang="0">
                  <a:pos x="wd2" y="hd2"/>
                </a:cxn>
                <a:cxn ang="5400000">
                  <a:pos x="wd2" y="hd2"/>
                </a:cxn>
                <a:cxn ang="10800000">
                  <a:pos x="wd2" y="hd2"/>
                </a:cxn>
                <a:cxn ang="16200000">
                  <a:pos x="wd2" y="hd2"/>
                </a:cxn>
              </a:cxnLst>
              <a:rect l="0" t="0" r="r" b="b"/>
              <a:pathLst>
                <a:path w="21600" h="21600" extrusionOk="0">
                  <a:moveTo>
                    <a:pt x="21600" y="10825"/>
                  </a:moveTo>
                  <a:cubicBezTo>
                    <a:pt x="21600" y="4915"/>
                    <a:pt x="16848" y="0"/>
                    <a:pt x="10831" y="0"/>
                  </a:cubicBezTo>
                  <a:cubicBezTo>
                    <a:pt x="4814" y="0"/>
                    <a:pt x="0" y="4804"/>
                    <a:pt x="0" y="10825"/>
                  </a:cubicBezTo>
                  <a:cubicBezTo>
                    <a:pt x="0" y="16685"/>
                    <a:pt x="4814" y="21600"/>
                    <a:pt x="10831" y="21600"/>
                  </a:cubicBezTo>
                  <a:cubicBezTo>
                    <a:pt x="16848" y="21600"/>
                    <a:pt x="21600" y="16685"/>
                    <a:pt x="21600" y="10825"/>
                  </a:cubicBezTo>
                  <a:close/>
                  <a:moveTo>
                    <a:pt x="10831" y="18811"/>
                  </a:moveTo>
                  <a:cubicBezTo>
                    <a:pt x="6349" y="18811"/>
                    <a:pt x="2628" y="15149"/>
                    <a:pt x="2628" y="10665"/>
                  </a:cubicBezTo>
                  <a:cubicBezTo>
                    <a:pt x="2628" y="6180"/>
                    <a:pt x="6349" y="2457"/>
                    <a:pt x="10831" y="2457"/>
                  </a:cubicBezTo>
                  <a:cubicBezTo>
                    <a:pt x="15313" y="2457"/>
                    <a:pt x="18972" y="6180"/>
                    <a:pt x="18972" y="10665"/>
                  </a:cubicBezTo>
                  <a:cubicBezTo>
                    <a:pt x="18972" y="15260"/>
                    <a:pt x="15313" y="18811"/>
                    <a:pt x="10831" y="1881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96" name="Shape"/>
            <p:cNvSpPr/>
            <p:nvPr/>
          </p:nvSpPr>
          <p:spPr>
            <a:xfrm>
              <a:off x="6778635" y="2950066"/>
              <a:ext cx="76971" cy="100254"/>
            </a:xfrm>
            <a:custGeom>
              <a:avLst/>
              <a:gdLst/>
              <a:ahLst/>
              <a:cxnLst>
                <a:cxn ang="0">
                  <a:pos x="wd2" y="hd2"/>
                </a:cxn>
                <a:cxn ang="5400000">
                  <a:pos x="wd2" y="hd2"/>
                </a:cxn>
                <a:cxn ang="10800000">
                  <a:pos x="wd2" y="hd2"/>
                </a:cxn>
                <a:cxn ang="16200000">
                  <a:pos x="wd2" y="hd2"/>
                </a:cxn>
              </a:cxnLst>
              <a:rect l="0" t="0" r="r" b="b"/>
              <a:pathLst>
                <a:path w="21600" h="21600" extrusionOk="0">
                  <a:moveTo>
                    <a:pt x="21171" y="7301"/>
                  </a:moveTo>
                  <a:cubicBezTo>
                    <a:pt x="21171" y="5053"/>
                    <a:pt x="20279" y="3486"/>
                    <a:pt x="18661" y="2248"/>
                  </a:cubicBezTo>
                  <a:cubicBezTo>
                    <a:pt x="17042" y="909"/>
                    <a:pt x="14103" y="0"/>
                    <a:pt x="10866" y="0"/>
                  </a:cubicBezTo>
                  <a:lnTo>
                    <a:pt x="0" y="0"/>
                  </a:lnTo>
                  <a:lnTo>
                    <a:pt x="0" y="21600"/>
                  </a:lnTo>
                  <a:lnTo>
                    <a:pt x="5879" y="21600"/>
                  </a:lnTo>
                  <a:lnTo>
                    <a:pt x="5879" y="14627"/>
                  </a:lnTo>
                  <a:lnTo>
                    <a:pt x="9545" y="14627"/>
                  </a:lnTo>
                  <a:lnTo>
                    <a:pt x="14994" y="21600"/>
                  </a:lnTo>
                  <a:lnTo>
                    <a:pt x="21600" y="21600"/>
                  </a:lnTo>
                  <a:lnTo>
                    <a:pt x="15424" y="13617"/>
                  </a:lnTo>
                  <a:cubicBezTo>
                    <a:pt x="19123" y="12707"/>
                    <a:pt x="21171" y="10813"/>
                    <a:pt x="21171" y="7301"/>
                  </a:cubicBezTo>
                  <a:close/>
                  <a:moveTo>
                    <a:pt x="15424" y="7655"/>
                  </a:moveTo>
                  <a:cubicBezTo>
                    <a:pt x="15424" y="9575"/>
                    <a:pt x="13673" y="10813"/>
                    <a:pt x="10866" y="10813"/>
                  </a:cubicBezTo>
                  <a:lnTo>
                    <a:pt x="6606" y="10813"/>
                  </a:lnTo>
                  <a:lnTo>
                    <a:pt x="6606" y="4168"/>
                  </a:lnTo>
                  <a:lnTo>
                    <a:pt x="10866" y="4168"/>
                  </a:lnTo>
                  <a:cubicBezTo>
                    <a:pt x="13673" y="4168"/>
                    <a:pt x="15424" y="5406"/>
                    <a:pt x="15424" y="765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97" name="Shape"/>
            <p:cNvSpPr/>
            <p:nvPr/>
          </p:nvSpPr>
          <p:spPr>
            <a:xfrm>
              <a:off x="0" y="2271789"/>
              <a:ext cx="754732" cy="850446"/>
            </a:xfrm>
            <a:custGeom>
              <a:avLst/>
              <a:gdLst/>
              <a:ahLst/>
              <a:cxnLst>
                <a:cxn ang="0">
                  <a:pos x="wd2" y="hd2"/>
                </a:cxn>
                <a:cxn ang="5400000">
                  <a:pos x="wd2" y="hd2"/>
                </a:cxn>
                <a:cxn ang="10800000">
                  <a:pos x="wd2" y="hd2"/>
                </a:cxn>
                <a:cxn ang="16200000">
                  <a:pos x="wd2" y="hd2"/>
                </a:cxn>
              </a:cxnLst>
              <a:rect l="0" t="0" r="r" b="b"/>
              <a:pathLst>
                <a:path w="21600" h="21600" extrusionOk="0">
                  <a:moveTo>
                    <a:pt x="21600" y="10973"/>
                  </a:moveTo>
                  <a:lnTo>
                    <a:pt x="21600" y="10627"/>
                  </a:lnTo>
                  <a:cubicBezTo>
                    <a:pt x="21600" y="4458"/>
                    <a:pt x="17041" y="0"/>
                    <a:pt x="10854" y="0"/>
                  </a:cubicBezTo>
                  <a:cubicBezTo>
                    <a:pt x="4606" y="0"/>
                    <a:pt x="0" y="4566"/>
                    <a:pt x="0" y="10669"/>
                  </a:cubicBezTo>
                  <a:lnTo>
                    <a:pt x="0" y="11012"/>
                  </a:lnTo>
                  <a:cubicBezTo>
                    <a:pt x="0" y="17183"/>
                    <a:pt x="4559" y="21600"/>
                    <a:pt x="10763" y="21600"/>
                  </a:cubicBezTo>
                  <a:cubicBezTo>
                    <a:pt x="16967" y="21600"/>
                    <a:pt x="21600" y="17076"/>
                    <a:pt x="21600" y="10973"/>
                  </a:cubicBezTo>
                  <a:close/>
                  <a:moveTo>
                    <a:pt x="4979" y="10892"/>
                  </a:moveTo>
                  <a:lnTo>
                    <a:pt x="4979" y="10669"/>
                  </a:lnTo>
                  <a:cubicBezTo>
                    <a:pt x="4979" y="6780"/>
                    <a:pt x="7265" y="3928"/>
                    <a:pt x="10719" y="3928"/>
                  </a:cubicBezTo>
                  <a:cubicBezTo>
                    <a:pt x="14140" y="3928"/>
                    <a:pt x="16578" y="6845"/>
                    <a:pt x="16578" y="10746"/>
                  </a:cubicBezTo>
                  <a:lnTo>
                    <a:pt x="16578" y="10973"/>
                  </a:lnTo>
                  <a:cubicBezTo>
                    <a:pt x="16578" y="14862"/>
                    <a:pt x="14305" y="17779"/>
                    <a:pt x="10854" y="17779"/>
                  </a:cubicBezTo>
                  <a:cubicBezTo>
                    <a:pt x="7429" y="17714"/>
                    <a:pt x="4979" y="14793"/>
                    <a:pt x="4979" y="10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8" name="Shape"/>
            <p:cNvSpPr/>
            <p:nvPr/>
          </p:nvSpPr>
          <p:spPr>
            <a:xfrm>
              <a:off x="852114" y="2270237"/>
              <a:ext cx="734555" cy="1070330"/>
            </a:xfrm>
            <a:custGeom>
              <a:avLst/>
              <a:gdLst/>
              <a:ahLst/>
              <a:cxnLst>
                <a:cxn ang="0">
                  <a:pos x="wd2" y="hd2"/>
                </a:cxn>
                <a:cxn ang="5400000">
                  <a:pos x="wd2" y="hd2"/>
                </a:cxn>
                <a:cxn ang="10800000">
                  <a:pos x="wd2" y="hd2"/>
                </a:cxn>
                <a:cxn ang="16200000">
                  <a:pos x="wd2" y="hd2"/>
                </a:cxn>
              </a:cxnLst>
              <a:rect l="0" t="0" r="r" b="b"/>
              <a:pathLst>
                <a:path w="21600" h="21600" extrusionOk="0">
                  <a:moveTo>
                    <a:pt x="21600" y="8801"/>
                  </a:moveTo>
                  <a:lnTo>
                    <a:pt x="21600" y="8359"/>
                  </a:lnTo>
                  <a:cubicBezTo>
                    <a:pt x="21600" y="2761"/>
                    <a:pt x="17052" y="0"/>
                    <a:pt x="12228" y="0"/>
                  </a:cubicBezTo>
                  <a:cubicBezTo>
                    <a:pt x="8775" y="0"/>
                    <a:pt x="6684" y="1369"/>
                    <a:pt x="5162" y="2972"/>
                  </a:cubicBezTo>
                  <a:lnTo>
                    <a:pt x="5162" y="327"/>
                  </a:lnTo>
                  <a:lnTo>
                    <a:pt x="0" y="327"/>
                  </a:lnTo>
                  <a:lnTo>
                    <a:pt x="0" y="21600"/>
                  </a:lnTo>
                  <a:lnTo>
                    <a:pt x="5162" y="21600"/>
                  </a:lnTo>
                  <a:lnTo>
                    <a:pt x="5162" y="14399"/>
                  </a:lnTo>
                  <a:cubicBezTo>
                    <a:pt x="6639" y="15855"/>
                    <a:pt x="8726" y="17193"/>
                    <a:pt x="12228" y="17193"/>
                  </a:cubicBezTo>
                  <a:cubicBezTo>
                    <a:pt x="17083" y="17163"/>
                    <a:pt x="21600" y="14368"/>
                    <a:pt x="21600" y="8801"/>
                  </a:cubicBezTo>
                  <a:close/>
                  <a:moveTo>
                    <a:pt x="5086" y="8749"/>
                  </a:moveTo>
                  <a:lnTo>
                    <a:pt x="5086" y="8444"/>
                  </a:lnTo>
                  <a:cubicBezTo>
                    <a:pt x="5086" y="5207"/>
                    <a:pt x="7722" y="3152"/>
                    <a:pt x="10800" y="3152"/>
                  </a:cubicBezTo>
                  <a:cubicBezTo>
                    <a:pt x="13881" y="3152"/>
                    <a:pt x="16393" y="5176"/>
                    <a:pt x="16393" y="8475"/>
                  </a:cubicBezTo>
                  <a:lnTo>
                    <a:pt x="16393" y="8749"/>
                  </a:lnTo>
                  <a:cubicBezTo>
                    <a:pt x="16393" y="12050"/>
                    <a:pt x="13919" y="14042"/>
                    <a:pt x="10800" y="14042"/>
                  </a:cubicBezTo>
                  <a:cubicBezTo>
                    <a:pt x="7729" y="14042"/>
                    <a:pt x="5086" y="11986"/>
                    <a:pt x="5086" y="8749"/>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9" name="Shape"/>
            <p:cNvSpPr/>
            <p:nvPr/>
          </p:nvSpPr>
          <p:spPr>
            <a:xfrm>
              <a:off x="1680430" y="2270237"/>
              <a:ext cx="690061" cy="850509"/>
            </a:xfrm>
            <a:custGeom>
              <a:avLst/>
              <a:gdLst/>
              <a:ahLst/>
              <a:cxnLst>
                <a:cxn ang="0">
                  <a:pos x="wd2" y="hd2"/>
                </a:cxn>
                <a:cxn ang="5400000">
                  <a:pos x="wd2" y="hd2"/>
                </a:cxn>
                <a:cxn ang="10800000">
                  <a:pos x="wd2" y="hd2"/>
                </a:cxn>
                <a:cxn ang="16200000">
                  <a:pos x="wd2" y="hd2"/>
                </a:cxn>
              </a:cxnLst>
              <a:rect l="0" t="0" r="r" b="b"/>
              <a:pathLst>
                <a:path w="21600" h="21562" extrusionOk="0">
                  <a:moveTo>
                    <a:pt x="20766" y="18381"/>
                  </a:moveTo>
                  <a:lnTo>
                    <a:pt x="17905" y="15653"/>
                  </a:lnTo>
                  <a:cubicBezTo>
                    <a:pt x="16205" y="17004"/>
                    <a:pt x="14405" y="17867"/>
                    <a:pt x="12003" y="17867"/>
                  </a:cubicBezTo>
                  <a:cubicBezTo>
                    <a:pt x="8683" y="17867"/>
                    <a:pt x="6001" y="15998"/>
                    <a:pt x="5495" y="12488"/>
                  </a:cubicBezTo>
                  <a:lnTo>
                    <a:pt x="21552" y="12488"/>
                  </a:lnTo>
                  <a:cubicBezTo>
                    <a:pt x="21600" y="11852"/>
                    <a:pt x="21600" y="11218"/>
                    <a:pt x="21600" y="10953"/>
                  </a:cubicBezTo>
                  <a:cubicBezTo>
                    <a:pt x="21600" y="4715"/>
                    <a:pt x="17905" y="0"/>
                    <a:pt x="10938" y="0"/>
                  </a:cubicBezTo>
                  <a:cubicBezTo>
                    <a:pt x="4676" y="0"/>
                    <a:pt x="0" y="4489"/>
                    <a:pt x="0" y="10688"/>
                  </a:cubicBezTo>
                  <a:lnTo>
                    <a:pt x="0" y="10992"/>
                  </a:lnTo>
                  <a:cubicBezTo>
                    <a:pt x="0" y="17495"/>
                    <a:pt x="5135" y="21561"/>
                    <a:pt x="11724" y="21561"/>
                  </a:cubicBezTo>
                  <a:cubicBezTo>
                    <a:pt x="15599" y="21600"/>
                    <a:pt x="18412" y="20410"/>
                    <a:pt x="20766" y="18381"/>
                  </a:cubicBezTo>
                  <a:close/>
                  <a:moveTo>
                    <a:pt x="10989" y="3733"/>
                  </a:moveTo>
                  <a:cubicBezTo>
                    <a:pt x="14177" y="3733"/>
                    <a:pt x="16025" y="6131"/>
                    <a:pt x="16304" y="9415"/>
                  </a:cubicBezTo>
                  <a:lnTo>
                    <a:pt x="5443" y="9415"/>
                  </a:lnTo>
                  <a:cubicBezTo>
                    <a:pt x="5869" y="5866"/>
                    <a:pt x="7996" y="3733"/>
                    <a:pt x="10989" y="3733"/>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0" name="Shape"/>
            <p:cNvSpPr/>
            <p:nvPr/>
          </p:nvSpPr>
          <p:spPr>
            <a:xfrm>
              <a:off x="2485464" y="2270237"/>
              <a:ext cx="653327" cy="834408"/>
            </a:xfrm>
            <a:custGeom>
              <a:avLst/>
              <a:gdLst/>
              <a:ahLst/>
              <a:cxnLst>
                <a:cxn ang="0">
                  <a:pos x="wd2" y="hd2"/>
                </a:cxn>
                <a:cxn ang="5400000">
                  <a:pos x="wd2" y="hd2"/>
                </a:cxn>
                <a:cxn ang="10800000">
                  <a:pos x="wd2" y="hd2"/>
                </a:cxn>
                <a:cxn ang="16200000">
                  <a:pos x="wd2" y="hd2"/>
                </a:cxn>
              </a:cxnLst>
              <a:rect l="0" t="0" r="r" b="b"/>
              <a:pathLst>
                <a:path w="21600" h="21600" extrusionOk="0">
                  <a:moveTo>
                    <a:pt x="13208" y="0"/>
                  </a:moveTo>
                  <a:cubicBezTo>
                    <a:pt x="9513" y="0"/>
                    <a:pt x="7322" y="1634"/>
                    <a:pt x="5801" y="3515"/>
                  </a:cubicBezTo>
                  <a:lnTo>
                    <a:pt x="5801" y="377"/>
                  </a:lnTo>
                  <a:lnTo>
                    <a:pt x="0" y="377"/>
                  </a:lnTo>
                  <a:lnTo>
                    <a:pt x="0" y="21600"/>
                  </a:lnTo>
                  <a:lnTo>
                    <a:pt x="5801" y="21600"/>
                  </a:lnTo>
                  <a:lnTo>
                    <a:pt x="5801" y="8737"/>
                  </a:lnTo>
                  <a:cubicBezTo>
                    <a:pt x="5801" y="5803"/>
                    <a:pt x="7907" y="4044"/>
                    <a:pt x="10912" y="4044"/>
                  </a:cubicBezTo>
                  <a:cubicBezTo>
                    <a:pt x="13984" y="4044"/>
                    <a:pt x="15799" y="5693"/>
                    <a:pt x="15799" y="8670"/>
                  </a:cubicBezTo>
                  <a:lnTo>
                    <a:pt x="15799" y="21600"/>
                  </a:lnTo>
                  <a:lnTo>
                    <a:pt x="21600" y="21600"/>
                  </a:lnTo>
                  <a:lnTo>
                    <a:pt x="21600" y="7410"/>
                  </a:lnTo>
                  <a:cubicBezTo>
                    <a:pt x="21550" y="2865"/>
                    <a:pt x="18424" y="0"/>
                    <a:pt x="13208"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1" name="Shape"/>
            <p:cNvSpPr/>
            <p:nvPr/>
          </p:nvSpPr>
          <p:spPr>
            <a:xfrm>
              <a:off x="3254800" y="2271789"/>
              <a:ext cx="587103" cy="848894"/>
            </a:xfrm>
            <a:custGeom>
              <a:avLst/>
              <a:gdLst/>
              <a:ahLst/>
              <a:cxnLst>
                <a:cxn ang="0">
                  <a:pos x="wd2" y="hd2"/>
                </a:cxn>
                <a:cxn ang="5400000">
                  <a:pos x="wd2" y="hd2"/>
                </a:cxn>
                <a:cxn ang="10800000">
                  <a:pos x="wd2" y="hd2"/>
                </a:cxn>
                <a:cxn ang="16200000">
                  <a:pos x="wd2" y="hd2"/>
                </a:cxn>
              </a:cxnLst>
              <a:rect l="0" t="0" r="r" b="b"/>
              <a:pathLst>
                <a:path w="21600" h="21600" extrusionOk="0">
                  <a:moveTo>
                    <a:pt x="21600" y="15259"/>
                  </a:moveTo>
                  <a:lnTo>
                    <a:pt x="21600" y="15232"/>
                  </a:lnTo>
                  <a:cubicBezTo>
                    <a:pt x="21600" y="11963"/>
                    <a:pt x="18065" y="10461"/>
                    <a:pt x="13413" y="8998"/>
                  </a:cubicBezTo>
                  <a:cubicBezTo>
                    <a:pt x="9879" y="7909"/>
                    <a:pt x="7496" y="7204"/>
                    <a:pt x="7496" y="5810"/>
                  </a:cubicBezTo>
                  <a:lnTo>
                    <a:pt x="7496" y="5741"/>
                  </a:lnTo>
                  <a:cubicBezTo>
                    <a:pt x="7496" y="4613"/>
                    <a:pt x="8890" y="3669"/>
                    <a:pt x="11281" y="3669"/>
                  </a:cubicBezTo>
                  <a:cubicBezTo>
                    <a:pt x="13672" y="3669"/>
                    <a:pt x="16162" y="4466"/>
                    <a:pt x="18450" y="5517"/>
                  </a:cubicBezTo>
                  <a:lnTo>
                    <a:pt x="21155" y="2245"/>
                  </a:lnTo>
                  <a:cubicBezTo>
                    <a:pt x="18333" y="824"/>
                    <a:pt x="14699" y="0"/>
                    <a:pt x="11398" y="0"/>
                  </a:cubicBezTo>
                  <a:cubicBezTo>
                    <a:pt x="5766" y="0"/>
                    <a:pt x="1424" y="2365"/>
                    <a:pt x="1424" y="6114"/>
                  </a:cubicBezTo>
                  <a:lnTo>
                    <a:pt x="1424" y="6180"/>
                  </a:lnTo>
                  <a:cubicBezTo>
                    <a:pt x="1424" y="9598"/>
                    <a:pt x="5170" y="11031"/>
                    <a:pt x="9667" y="12375"/>
                  </a:cubicBezTo>
                  <a:cubicBezTo>
                    <a:pt x="13241" y="13426"/>
                    <a:pt x="15567" y="14103"/>
                    <a:pt x="15567" y="15605"/>
                  </a:cubicBezTo>
                  <a:lnTo>
                    <a:pt x="15567" y="15644"/>
                  </a:lnTo>
                  <a:cubicBezTo>
                    <a:pt x="15567" y="16949"/>
                    <a:pt x="14048" y="17931"/>
                    <a:pt x="11337" y="17931"/>
                  </a:cubicBezTo>
                  <a:cubicBezTo>
                    <a:pt x="8687" y="17931"/>
                    <a:pt x="5766" y="17026"/>
                    <a:pt x="3038" y="15486"/>
                  </a:cubicBezTo>
                  <a:lnTo>
                    <a:pt x="0" y="18674"/>
                  </a:lnTo>
                  <a:cubicBezTo>
                    <a:pt x="3478" y="20710"/>
                    <a:pt x="7647" y="21600"/>
                    <a:pt x="11242" y="21600"/>
                  </a:cubicBezTo>
                  <a:cubicBezTo>
                    <a:pt x="17086" y="21600"/>
                    <a:pt x="21600" y="19355"/>
                    <a:pt x="21600" y="15259"/>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2" name="Shape"/>
            <p:cNvSpPr/>
            <p:nvPr/>
          </p:nvSpPr>
          <p:spPr>
            <a:xfrm>
              <a:off x="3934629" y="2063805"/>
              <a:ext cx="449482" cy="1054291"/>
            </a:xfrm>
            <a:custGeom>
              <a:avLst/>
              <a:gdLst/>
              <a:ahLst/>
              <a:cxnLst>
                <a:cxn ang="0">
                  <a:pos x="wd2" y="hd2"/>
                </a:cxn>
                <a:cxn ang="5400000">
                  <a:pos x="wd2" y="hd2"/>
                </a:cxn>
                <a:cxn ang="10800000">
                  <a:pos x="wd2" y="hd2"/>
                </a:cxn>
                <a:cxn ang="16200000">
                  <a:pos x="wd2" y="hd2"/>
                </a:cxn>
              </a:cxnLst>
              <a:rect l="0" t="0" r="r" b="b"/>
              <a:pathLst>
                <a:path w="21600" h="21600" extrusionOk="0">
                  <a:moveTo>
                    <a:pt x="21527" y="20872"/>
                  </a:moveTo>
                  <a:lnTo>
                    <a:pt x="21527" y="17907"/>
                  </a:lnTo>
                  <a:cubicBezTo>
                    <a:pt x="20124" y="18218"/>
                    <a:pt x="18641" y="18398"/>
                    <a:pt x="17013" y="18398"/>
                  </a:cubicBezTo>
                  <a:cubicBezTo>
                    <a:pt x="14302" y="18398"/>
                    <a:pt x="12747" y="17852"/>
                    <a:pt x="12747" y="16547"/>
                  </a:cubicBezTo>
                  <a:lnTo>
                    <a:pt x="12747" y="7611"/>
                  </a:lnTo>
                  <a:lnTo>
                    <a:pt x="21600" y="7611"/>
                  </a:lnTo>
                  <a:lnTo>
                    <a:pt x="21600" y="4527"/>
                  </a:lnTo>
                  <a:lnTo>
                    <a:pt x="12747" y="4527"/>
                  </a:lnTo>
                  <a:lnTo>
                    <a:pt x="12747" y="0"/>
                  </a:lnTo>
                  <a:lnTo>
                    <a:pt x="4339" y="0"/>
                  </a:lnTo>
                  <a:lnTo>
                    <a:pt x="4339" y="4527"/>
                  </a:lnTo>
                  <a:lnTo>
                    <a:pt x="0" y="4527"/>
                  </a:lnTo>
                  <a:lnTo>
                    <a:pt x="1352" y="7611"/>
                  </a:lnTo>
                  <a:lnTo>
                    <a:pt x="4266" y="7611"/>
                  </a:lnTo>
                  <a:lnTo>
                    <a:pt x="4266" y="17275"/>
                  </a:lnTo>
                  <a:cubicBezTo>
                    <a:pt x="4266" y="20540"/>
                    <a:pt x="8656" y="21600"/>
                    <a:pt x="14454" y="21600"/>
                  </a:cubicBezTo>
                  <a:cubicBezTo>
                    <a:pt x="17362" y="21600"/>
                    <a:pt x="19622" y="21321"/>
                    <a:pt x="21527" y="20872"/>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3" name="Shape"/>
            <p:cNvSpPr/>
            <p:nvPr/>
          </p:nvSpPr>
          <p:spPr>
            <a:xfrm>
              <a:off x="4484598" y="2275928"/>
              <a:ext cx="648648" cy="842169"/>
            </a:xfrm>
            <a:custGeom>
              <a:avLst/>
              <a:gdLst/>
              <a:ahLst/>
              <a:cxnLst>
                <a:cxn ang="0">
                  <a:pos x="wd2" y="hd2"/>
                </a:cxn>
                <a:cxn ang="5400000">
                  <a:pos x="wd2" y="hd2"/>
                </a:cxn>
                <a:cxn ang="10800000">
                  <a:pos x="wd2" y="hd2"/>
                </a:cxn>
                <a:cxn ang="16200000">
                  <a:pos x="wd2" y="hd2"/>
                </a:cxn>
              </a:cxnLst>
              <a:rect l="0" t="0" r="r" b="b"/>
              <a:pathLst>
                <a:path w="21548" h="21600" extrusionOk="0">
                  <a:moveTo>
                    <a:pt x="18857" y="2155"/>
                  </a:moveTo>
                  <a:cubicBezTo>
                    <a:pt x="17088" y="761"/>
                    <a:pt x="14400" y="0"/>
                    <a:pt x="10827" y="0"/>
                  </a:cubicBezTo>
                  <a:cubicBezTo>
                    <a:pt x="7149" y="0"/>
                    <a:pt x="4461" y="683"/>
                    <a:pt x="1804" y="1661"/>
                  </a:cubicBezTo>
                  <a:lnTo>
                    <a:pt x="3471" y="5225"/>
                  </a:lnTo>
                  <a:cubicBezTo>
                    <a:pt x="5291" y="4581"/>
                    <a:pt x="7442" y="3940"/>
                    <a:pt x="10044" y="3940"/>
                  </a:cubicBezTo>
                  <a:cubicBezTo>
                    <a:pt x="13757" y="3940"/>
                    <a:pt x="15908" y="5411"/>
                    <a:pt x="15908" y="8213"/>
                  </a:cubicBezTo>
                  <a:lnTo>
                    <a:pt x="15908" y="9083"/>
                  </a:lnTo>
                  <a:cubicBezTo>
                    <a:pt x="14053" y="8589"/>
                    <a:pt x="12195" y="8252"/>
                    <a:pt x="9647" y="8252"/>
                  </a:cubicBezTo>
                  <a:cubicBezTo>
                    <a:pt x="3869" y="8252"/>
                    <a:pt x="0" y="10476"/>
                    <a:pt x="0" y="14979"/>
                  </a:cubicBezTo>
                  <a:lnTo>
                    <a:pt x="0" y="15168"/>
                  </a:lnTo>
                  <a:cubicBezTo>
                    <a:pt x="0" y="19256"/>
                    <a:pt x="3818" y="21600"/>
                    <a:pt x="8326" y="21600"/>
                  </a:cubicBezTo>
                  <a:cubicBezTo>
                    <a:pt x="11848" y="21600"/>
                    <a:pt x="14295" y="20420"/>
                    <a:pt x="15857" y="18611"/>
                  </a:cubicBezTo>
                  <a:lnTo>
                    <a:pt x="15857" y="21185"/>
                  </a:lnTo>
                  <a:lnTo>
                    <a:pt x="21545" y="21185"/>
                  </a:lnTo>
                  <a:lnTo>
                    <a:pt x="21545" y="8132"/>
                  </a:lnTo>
                  <a:cubicBezTo>
                    <a:pt x="21600" y="5601"/>
                    <a:pt x="20661" y="3563"/>
                    <a:pt x="18857" y="2155"/>
                  </a:cubicBezTo>
                  <a:close/>
                  <a:moveTo>
                    <a:pt x="16013" y="14214"/>
                  </a:moveTo>
                  <a:cubicBezTo>
                    <a:pt x="16013" y="16601"/>
                    <a:pt x="13461" y="18344"/>
                    <a:pt x="10079" y="18301"/>
                  </a:cubicBezTo>
                  <a:cubicBezTo>
                    <a:pt x="7582" y="18262"/>
                    <a:pt x="5673" y="17055"/>
                    <a:pt x="5673" y="14979"/>
                  </a:cubicBezTo>
                  <a:lnTo>
                    <a:pt x="5673" y="14901"/>
                  </a:lnTo>
                  <a:cubicBezTo>
                    <a:pt x="5673" y="12673"/>
                    <a:pt x="7632" y="11388"/>
                    <a:pt x="10964" y="11388"/>
                  </a:cubicBezTo>
                  <a:cubicBezTo>
                    <a:pt x="12923" y="11388"/>
                    <a:pt x="14696" y="11683"/>
                    <a:pt x="16013" y="12138"/>
                  </a:cubicBezTo>
                  <a:lnTo>
                    <a:pt x="16013" y="14214"/>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4" name="Shape"/>
            <p:cNvSpPr/>
            <p:nvPr/>
          </p:nvSpPr>
          <p:spPr>
            <a:xfrm>
              <a:off x="5237895" y="2271789"/>
              <a:ext cx="639875" cy="850446"/>
            </a:xfrm>
            <a:custGeom>
              <a:avLst/>
              <a:gdLst/>
              <a:ahLst/>
              <a:cxnLst>
                <a:cxn ang="0">
                  <a:pos x="wd2" y="hd2"/>
                </a:cxn>
                <a:cxn ang="5400000">
                  <a:pos x="wd2" y="hd2"/>
                </a:cxn>
                <a:cxn ang="10800000">
                  <a:pos x="wd2" y="hd2"/>
                </a:cxn>
                <a:cxn ang="16200000">
                  <a:pos x="wd2" y="hd2"/>
                </a:cxn>
              </a:cxnLst>
              <a:rect l="0" t="0" r="r" b="b"/>
              <a:pathLst>
                <a:path w="21600" h="21600" extrusionOk="0">
                  <a:moveTo>
                    <a:pt x="21600" y="18456"/>
                  </a:moveTo>
                  <a:lnTo>
                    <a:pt x="18408" y="15497"/>
                  </a:lnTo>
                  <a:cubicBezTo>
                    <a:pt x="16768" y="16730"/>
                    <a:pt x="15180" y="17633"/>
                    <a:pt x="12784" y="17633"/>
                  </a:cubicBezTo>
                  <a:cubicBezTo>
                    <a:pt x="8764" y="17633"/>
                    <a:pt x="5976" y="14939"/>
                    <a:pt x="5976" y="10892"/>
                  </a:cubicBezTo>
                  <a:lnTo>
                    <a:pt x="5976" y="10708"/>
                  </a:lnTo>
                  <a:cubicBezTo>
                    <a:pt x="5976" y="6780"/>
                    <a:pt x="8816" y="4008"/>
                    <a:pt x="12642" y="4008"/>
                  </a:cubicBezTo>
                  <a:cubicBezTo>
                    <a:pt x="15129" y="4008"/>
                    <a:pt x="16768" y="4935"/>
                    <a:pt x="18214" y="6103"/>
                  </a:cubicBezTo>
                  <a:lnTo>
                    <a:pt x="21493" y="2840"/>
                  </a:lnTo>
                  <a:cubicBezTo>
                    <a:pt x="19200" y="1126"/>
                    <a:pt x="16574" y="0"/>
                    <a:pt x="12642" y="0"/>
                  </a:cubicBezTo>
                  <a:cubicBezTo>
                    <a:pt x="5378" y="0"/>
                    <a:pt x="0" y="4485"/>
                    <a:pt x="0" y="10669"/>
                  </a:cubicBezTo>
                  <a:lnTo>
                    <a:pt x="0" y="11038"/>
                  </a:lnTo>
                  <a:cubicBezTo>
                    <a:pt x="0" y="17261"/>
                    <a:pt x="5220" y="21600"/>
                    <a:pt x="12448" y="21600"/>
                  </a:cubicBezTo>
                  <a:cubicBezTo>
                    <a:pt x="16626" y="21600"/>
                    <a:pt x="19414" y="20289"/>
                    <a:pt x="21600" y="18456"/>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5" name="Shape"/>
            <p:cNvSpPr/>
            <p:nvPr/>
          </p:nvSpPr>
          <p:spPr>
            <a:xfrm>
              <a:off x="6290233" y="2680514"/>
              <a:ext cx="367219" cy="425683"/>
            </a:xfrm>
            <a:custGeom>
              <a:avLst/>
              <a:gdLst/>
              <a:ahLst/>
              <a:cxnLst>
                <a:cxn ang="0">
                  <a:pos x="wd2" y="hd2"/>
                </a:cxn>
                <a:cxn ang="5400000">
                  <a:pos x="wd2" y="hd2"/>
                </a:cxn>
                <a:cxn ang="10800000">
                  <a:pos x="wd2" y="hd2"/>
                </a:cxn>
                <a:cxn ang="16200000">
                  <a:pos x="wd2" y="hd2"/>
                </a:cxn>
              </a:cxnLst>
              <a:rect l="0" t="0" r="r" b="b"/>
              <a:pathLst>
                <a:path w="21600" h="21600" extrusionOk="0">
                  <a:moveTo>
                    <a:pt x="7191" y="0"/>
                  </a:moveTo>
                  <a:lnTo>
                    <a:pt x="0" y="6650"/>
                  </a:lnTo>
                  <a:lnTo>
                    <a:pt x="9620" y="21600"/>
                  </a:lnTo>
                  <a:lnTo>
                    <a:pt x="21600" y="21600"/>
                  </a:lnTo>
                  <a:lnTo>
                    <a:pt x="7191" y="0"/>
                  </a:lnTo>
                </a:path>
              </a:pathLst>
            </a:custGeom>
            <a:solidFill>
              <a:srgbClr val="FFFFFF"/>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206" name="Shape"/>
            <p:cNvSpPr/>
            <p:nvPr/>
          </p:nvSpPr>
          <p:spPr>
            <a:xfrm>
              <a:off x="5987052" y="1988785"/>
              <a:ext cx="662122" cy="1117412"/>
            </a:xfrm>
            <a:custGeom>
              <a:avLst/>
              <a:gdLst/>
              <a:ahLst/>
              <a:cxnLst>
                <a:cxn ang="0">
                  <a:pos x="wd2" y="hd2"/>
                </a:cxn>
                <a:cxn ang="5400000">
                  <a:pos x="wd2" y="hd2"/>
                </a:cxn>
                <a:cxn ang="10800000">
                  <a:pos x="wd2" y="hd2"/>
                </a:cxn>
                <a:cxn ang="16200000">
                  <a:pos x="wd2" y="hd2"/>
                </a:cxn>
              </a:cxnLst>
              <a:rect l="0" t="0" r="r" b="b"/>
              <a:pathLst>
                <a:path w="21600" h="21600" extrusionOk="0">
                  <a:moveTo>
                    <a:pt x="14866" y="5725"/>
                  </a:moveTo>
                  <a:lnTo>
                    <a:pt x="5727" y="12713"/>
                  </a:lnTo>
                  <a:lnTo>
                    <a:pt x="5727" y="0"/>
                  </a:lnTo>
                  <a:lnTo>
                    <a:pt x="0" y="0"/>
                  </a:lnTo>
                  <a:lnTo>
                    <a:pt x="0" y="21600"/>
                  </a:lnTo>
                  <a:lnTo>
                    <a:pt x="5727" y="21600"/>
                  </a:lnTo>
                  <a:lnTo>
                    <a:pt x="5727" y="17016"/>
                  </a:lnTo>
                  <a:lnTo>
                    <a:pt x="21600" y="5725"/>
                  </a:lnTo>
                  <a:lnTo>
                    <a:pt x="14866" y="5725"/>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7" name="Shape"/>
            <p:cNvSpPr/>
            <p:nvPr/>
          </p:nvSpPr>
          <p:spPr>
            <a:xfrm>
              <a:off x="2488569" y="-1"/>
              <a:ext cx="1711407" cy="533814"/>
            </a:xfrm>
            <a:custGeom>
              <a:avLst/>
              <a:gdLst/>
              <a:ahLst/>
              <a:cxnLst>
                <a:cxn ang="0">
                  <a:pos x="wd2" y="hd2"/>
                </a:cxn>
                <a:cxn ang="5400000">
                  <a:pos x="wd2" y="hd2"/>
                </a:cxn>
                <a:cxn ang="10800000">
                  <a:pos x="wd2" y="hd2"/>
                </a:cxn>
                <a:cxn ang="16200000">
                  <a:pos x="wd2" y="hd2"/>
                </a:cxn>
              </a:cxnLst>
              <a:rect l="0" t="0" r="r" b="b"/>
              <a:pathLst>
                <a:path w="21581" h="21600" extrusionOk="0">
                  <a:moveTo>
                    <a:pt x="19591" y="0"/>
                  </a:moveTo>
                  <a:lnTo>
                    <a:pt x="2009" y="0"/>
                  </a:lnTo>
                  <a:cubicBezTo>
                    <a:pt x="908" y="0"/>
                    <a:pt x="0" y="2915"/>
                    <a:pt x="0" y="6447"/>
                  </a:cubicBezTo>
                  <a:lnTo>
                    <a:pt x="0" y="21600"/>
                  </a:lnTo>
                  <a:lnTo>
                    <a:pt x="4868" y="21600"/>
                  </a:lnTo>
                  <a:lnTo>
                    <a:pt x="4868" y="19084"/>
                  </a:lnTo>
                  <a:cubicBezTo>
                    <a:pt x="4868" y="17180"/>
                    <a:pt x="5355" y="15618"/>
                    <a:pt x="5948" y="15618"/>
                  </a:cubicBezTo>
                  <a:lnTo>
                    <a:pt x="15631" y="15618"/>
                  </a:lnTo>
                  <a:cubicBezTo>
                    <a:pt x="16231" y="15618"/>
                    <a:pt x="16712" y="17180"/>
                    <a:pt x="16712" y="19084"/>
                  </a:cubicBezTo>
                  <a:lnTo>
                    <a:pt x="16712" y="21600"/>
                  </a:lnTo>
                  <a:lnTo>
                    <a:pt x="21581" y="21600"/>
                  </a:lnTo>
                  <a:lnTo>
                    <a:pt x="21581" y="6447"/>
                  </a:lnTo>
                  <a:cubicBezTo>
                    <a:pt x="21600" y="2915"/>
                    <a:pt x="20692" y="0"/>
                    <a:pt x="1959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914377">
                <a:spcBef>
                  <a:spcPts val="2200"/>
                </a:spcBef>
                <a:defRPr sz="3200">
                  <a:solidFill>
                    <a:srgbClr val="FFFFFF"/>
                  </a:solidFill>
                </a:defRPr>
              </a:pPr>
              <a:endParaRPr sz="3200"/>
            </a:p>
          </p:txBody>
        </p:sp>
        <p:sp>
          <p:nvSpPr>
            <p:cNvPr id="5208" name="Shape"/>
            <p:cNvSpPr/>
            <p:nvPr/>
          </p:nvSpPr>
          <p:spPr>
            <a:xfrm>
              <a:off x="2487016" y="1142361"/>
              <a:ext cx="1712910" cy="533814"/>
            </a:xfrm>
            <a:custGeom>
              <a:avLst/>
              <a:gdLst/>
              <a:ahLst/>
              <a:cxnLst>
                <a:cxn ang="0">
                  <a:pos x="wd2" y="hd2"/>
                </a:cxn>
                <a:cxn ang="5400000">
                  <a:pos x="wd2" y="hd2"/>
                </a:cxn>
                <a:cxn ang="10800000">
                  <a:pos x="wd2" y="hd2"/>
                </a:cxn>
                <a:cxn ang="16200000">
                  <a:pos x="wd2" y="hd2"/>
                </a:cxn>
              </a:cxnLst>
              <a:rect l="0" t="0" r="r" b="b"/>
              <a:pathLst>
                <a:path w="21600" h="21600" extrusionOk="0">
                  <a:moveTo>
                    <a:pt x="16731" y="2516"/>
                  </a:moveTo>
                  <a:cubicBezTo>
                    <a:pt x="16731" y="4415"/>
                    <a:pt x="16250" y="5963"/>
                    <a:pt x="15651" y="5963"/>
                  </a:cubicBezTo>
                  <a:lnTo>
                    <a:pt x="5968" y="5963"/>
                  </a:lnTo>
                  <a:cubicBezTo>
                    <a:pt x="5375" y="5963"/>
                    <a:pt x="4888" y="4415"/>
                    <a:pt x="4888" y="2516"/>
                  </a:cubicBezTo>
                  <a:lnTo>
                    <a:pt x="4888" y="0"/>
                  </a:lnTo>
                  <a:lnTo>
                    <a:pt x="0" y="0"/>
                  </a:lnTo>
                  <a:lnTo>
                    <a:pt x="0" y="15153"/>
                  </a:lnTo>
                  <a:cubicBezTo>
                    <a:pt x="0" y="18661"/>
                    <a:pt x="910" y="21600"/>
                    <a:pt x="2009" y="21600"/>
                  </a:cubicBezTo>
                  <a:lnTo>
                    <a:pt x="19597" y="21600"/>
                  </a:lnTo>
                  <a:cubicBezTo>
                    <a:pt x="20690" y="21600"/>
                    <a:pt x="21600" y="18661"/>
                    <a:pt x="21600" y="15153"/>
                  </a:cubicBezTo>
                  <a:lnTo>
                    <a:pt x="21600" y="0"/>
                  </a:lnTo>
                  <a:lnTo>
                    <a:pt x="16731" y="0"/>
                  </a:lnTo>
                  <a:lnTo>
                    <a:pt x="16731" y="2516"/>
                  </a:ln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914377">
                <a:spcBef>
                  <a:spcPts val="2200"/>
                </a:spcBef>
                <a:defRPr sz="3200">
                  <a:solidFill>
                    <a:srgbClr val="FFFFFF"/>
                  </a:solidFill>
                </a:defRPr>
              </a:pPr>
              <a:endParaRPr sz="3200"/>
            </a:p>
          </p:txBody>
        </p:sp>
        <p:sp>
          <p:nvSpPr>
            <p:cNvPr id="5209" name="Shape"/>
            <p:cNvSpPr/>
            <p:nvPr/>
          </p:nvSpPr>
          <p:spPr>
            <a:xfrm>
              <a:off x="2487016" y="645682"/>
              <a:ext cx="386363" cy="387397"/>
            </a:xfrm>
            <a:custGeom>
              <a:avLst/>
              <a:gdLst/>
              <a:ahLst/>
              <a:cxnLst>
                <a:cxn ang="0">
                  <a:pos x="wd2" y="hd2"/>
                </a:cxn>
                <a:cxn ang="5400000">
                  <a:pos x="wd2" y="hd2"/>
                </a:cxn>
                <a:cxn ang="10800000">
                  <a:pos x="wd2" y="hd2"/>
                </a:cxn>
                <a:cxn ang="16200000">
                  <a:pos x="wd2" y="hd2"/>
                </a:cxn>
              </a:cxnLst>
              <a:rect l="0" t="0" r="r" b="b"/>
              <a:pathLst>
                <a:path w="21600" h="21600" extrusionOk="0">
                  <a:moveTo>
                    <a:pt x="10803" y="21600"/>
                  </a:moveTo>
                  <a:lnTo>
                    <a:pt x="0" y="21600"/>
                  </a:lnTo>
                  <a:lnTo>
                    <a:pt x="0" y="0"/>
                  </a:lnTo>
                  <a:lnTo>
                    <a:pt x="21600" y="0"/>
                  </a:lnTo>
                  <a:lnTo>
                    <a:pt x="21600" y="21600"/>
                  </a:lnTo>
                  <a:lnTo>
                    <a:pt x="10803" y="21600"/>
                  </a:lnTo>
                </a:path>
              </a:pathLst>
            </a:custGeom>
            <a:solidFill>
              <a:srgbClr val="FFFFFF"/>
            </a:solidFill>
            <a:ln w="12700" cap="flat">
              <a:noFill/>
              <a:miter lim="400000"/>
            </a:ln>
            <a:effectLst/>
          </p:spPr>
          <p:txBody>
            <a:bodyPr wrap="square" lIns="91439" tIns="91439" rIns="91439" bIns="91439" numCol="1" anchor="ctr">
              <a:normAutofit fontScale="55000" lnSpcReduction="20000"/>
            </a:bodyPr>
            <a:lstStyle/>
            <a:p>
              <a:pPr algn="l" defTabSz="914377">
                <a:spcBef>
                  <a:spcPts val="2200"/>
                </a:spcBef>
                <a:defRPr sz="3200">
                  <a:solidFill>
                    <a:srgbClr val="FFFFFF"/>
                  </a:solidFill>
                </a:defRPr>
              </a:pPr>
              <a:endParaRPr sz="3200"/>
            </a:p>
          </p:txBody>
        </p:sp>
        <p:sp>
          <p:nvSpPr>
            <p:cNvPr id="5210" name="Shape"/>
            <p:cNvSpPr/>
            <p:nvPr/>
          </p:nvSpPr>
          <p:spPr>
            <a:xfrm>
              <a:off x="3814081" y="645682"/>
              <a:ext cx="386362" cy="387397"/>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FFFFFF"/>
            </a:solidFill>
            <a:ln w="12700" cap="flat">
              <a:noFill/>
              <a:miter lim="400000"/>
            </a:ln>
            <a:effectLst/>
          </p:spPr>
          <p:txBody>
            <a:bodyPr wrap="square" lIns="91439" tIns="91439" rIns="91439" bIns="91439" numCol="1" anchor="ctr">
              <a:normAutofit fontScale="55000" lnSpcReduction="20000"/>
            </a:bodyPr>
            <a:lstStyle/>
            <a:p>
              <a:pPr algn="l" defTabSz="914377">
                <a:spcBef>
                  <a:spcPts val="2200"/>
                </a:spcBef>
                <a:defRPr sz="3200">
                  <a:solidFill>
                    <a:srgbClr val="FFFFFF"/>
                  </a:solidFill>
                </a:defRPr>
              </a:pPr>
              <a:endParaRPr sz="3200"/>
            </a:p>
          </p:txBody>
        </p:sp>
      </p:grpSp>
      <p:grpSp>
        <p:nvGrpSpPr>
          <p:cNvPr id="5253" name="Group"/>
          <p:cNvGrpSpPr/>
          <p:nvPr/>
        </p:nvGrpSpPr>
        <p:grpSpPr>
          <a:xfrm>
            <a:off x="17219815" y="3357388"/>
            <a:ext cx="6350001" cy="752953"/>
            <a:chOff x="0" y="0"/>
            <a:chExt cx="6350000" cy="752952"/>
          </a:xfrm>
        </p:grpSpPr>
        <p:sp>
          <p:nvSpPr>
            <p:cNvPr id="5212" name="Shape"/>
            <p:cNvSpPr/>
            <p:nvPr/>
          </p:nvSpPr>
          <p:spPr>
            <a:xfrm>
              <a:off x="0" y="16923"/>
              <a:ext cx="315771" cy="3862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48" y="0"/>
                  </a:lnTo>
                  <a:cubicBezTo>
                    <a:pt x="14767" y="0"/>
                    <a:pt x="19824" y="1616"/>
                    <a:pt x="19824" y="6414"/>
                  </a:cubicBezTo>
                  <a:cubicBezTo>
                    <a:pt x="19824" y="10553"/>
                    <a:pt x="16045" y="12305"/>
                    <a:pt x="12195" y="12713"/>
                  </a:cubicBezTo>
                  <a:lnTo>
                    <a:pt x="21600" y="21600"/>
                  </a:lnTo>
                  <a:lnTo>
                    <a:pt x="18809" y="21600"/>
                  </a:lnTo>
                  <a:lnTo>
                    <a:pt x="9606" y="12870"/>
                  </a:lnTo>
                  <a:lnTo>
                    <a:pt x="2222" y="12870"/>
                  </a:lnTo>
                  <a:lnTo>
                    <a:pt x="2222" y="21600"/>
                  </a:lnTo>
                  <a:lnTo>
                    <a:pt x="0" y="21600"/>
                  </a:lnTo>
                  <a:close/>
                  <a:moveTo>
                    <a:pt x="2275" y="11097"/>
                  </a:moveTo>
                  <a:lnTo>
                    <a:pt x="10323" y="11097"/>
                  </a:lnTo>
                  <a:cubicBezTo>
                    <a:pt x="13805" y="11097"/>
                    <a:pt x="17576" y="10003"/>
                    <a:pt x="17576" y="6392"/>
                  </a:cubicBezTo>
                  <a:cubicBezTo>
                    <a:pt x="17576" y="2774"/>
                    <a:pt x="13779" y="1752"/>
                    <a:pt x="10323" y="1752"/>
                  </a:cubicBezTo>
                  <a:lnTo>
                    <a:pt x="2275" y="1752"/>
                  </a:lnTo>
                  <a:lnTo>
                    <a:pt x="2275" y="11097"/>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3" name="Shape"/>
            <p:cNvSpPr/>
            <p:nvPr/>
          </p:nvSpPr>
          <p:spPr>
            <a:xfrm>
              <a:off x="344103" y="132000"/>
              <a:ext cx="275157"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58" y="19087"/>
                    <a:pt x="21600" y="18917"/>
                  </a:cubicBezTo>
                  <a:lnTo>
                    <a:pt x="21600" y="20872"/>
                  </a:lnTo>
                  <a:cubicBezTo>
                    <a:pt x="20918" y="21131"/>
                    <a:pt x="20125" y="21291"/>
                    <a:pt x="19333" y="21291"/>
                  </a:cubicBezTo>
                  <a:cubicBezTo>
                    <a:pt x="17547" y="21291"/>
                    <a:pt x="15962" y="20423"/>
                    <a:pt x="15741" y="18130"/>
                  </a:cubicBezTo>
                  <a:cubicBezTo>
                    <a:pt x="13674" y="20363"/>
                    <a:pt x="10675" y="21600"/>
                    <a:pt x="7213" y="21600"/>
                  </a:cubicBezTo>
                  <a:cubicBezTo>
                    <a:pt x="3592" y="21600"/>
                    <a:pt x="0" y="19715"/>
                    <a:pt x="0" y="15507"/>
                  </a:cubicBezTo>
                  <a:cubicBezTo>
                    <a:pt x="0" y="10381"/>
                    <a:pt x="4755" y="8756"/>
                    <a:pt x="9170" y="8756"/>
                  </a:cubicBezTo>
                  <a:cubicBezTo>
                    <a:pt x="11377" y="8756"/>
                    <a:pt x="13724" y="9095"/>
                    <a:pt x="15711" y="9653"/>
                  </a:cubicBezTo>
                  <a:lnTo>
                    <a:pt x="15711" y="8277"/>
                  </a:lnTo>
                  <a:cubicBezTo>
                    <a:pt x="15711" y="4677"/>
                    <a:pt x="13363" y="2254"/>
                    <a:pt x="9089" y="2254"/>
                  </a:cubicBezTo>
                  <a:cubicBezTo>
                    <a:pt x="5919" y="2254"/>
                    <a:pt x="3371" y="2982"/>
                    <a:pt x="1635" y="3720"/>
                  </a:cubicBezTo>
                  <a:lnTo>
                    <a:pt x="1635" y="1296"/>
                  </a:lnTo>
                  <a:cubicBezTo>
                    <a:pt x="3251" y="728"/>
                    <a:pt x="5969" y="0"/>
                    <a:pt x="9340" y="0"/>
                  </a:cubicBezTo>
                  <a:cubicBezTo>
                    <a:pt x="14828" y="0"/>
                    <a:pt x="18149" y="3071"/>
                    <a:pt x="18149" y="8556"/>
                  </a:cubicBezTo>
                  <a:lnTo>
                    <a:pt x="18149" y="17392"/>
                  </a:lnTo>
                  <a:cubicBezTo>
                    <a:pt x="18149" y="18768"/>
                    <a:pt x="18992" y="19217"/>
                    <a:pt x="19985" y="19217"/>
                  </a:cubicBezTo>
                  <a:close/>
                  <a:moveTo>
                    <a:pt x="7695" y="19496"/>
                  </a:moveTo>
                  <a:cubicBezTo>
                    <a:pt x="10815" y="19496"/>
                    <a:pt x="13845" y="18100"/>
                    <a:pt x="15711" y="15447"/>
                  </a:cubicBezTo>
                  <a:lnTo>
                    <a:pt x="15711" y="11648"/>
                  </a:lnTo>
                  <a:cubicBezTo>
                    <a:pt x="13895" y="11169"/>
                    <a:pt x="11608" y="10780"/>
                    <a:pt x="9511" y="10780"/>
                  </a:cubicBezTo>
                  <a:cubicBezTo>
                    <a:pt x="6080" y="10780"/>
                    <a:pt x="2488" y="11907"/>
                    <a:pt x="2488" y="15337"/>
                  </a:cubicBezTo>
                  <a:cubicBezTo>
                    <a:pt x="2488" y="18239"/>
                    <a:pt x="5066" y="19496"/>
                    <a:pt x="7695" y="19496"/>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4" name="Shape"/>
            <p:cNvSpPr/>
            <p:nvPr/>
          </p:nvSpPr>
          <p:spPr>
            <a:xfrm>
              <a:off x="648353" y="132000"/>
              <a:ext cx="225318" cy="276849"/>
            </a:xfrm>
            <a:custGeom>
              <a:avLst/>
              <a:gdLst/>
              <a:ahLst/>
              <a:cxnLst>
                <a:cxn ang="0">
                  <a:pos x="wd2" y="hd2"/>
                </a:cxn>
                <a:cxn ang="5400000">
                  <a:pos x="wd2" y="hd2"/>
                </a:cxn>
                <a:cxn ang="10800000">
                  <a:pos x="wd2" y="hd2"/>
                </a:cxn>
                <a:cxn ang="16200000">
                  <a:pos x="wd2" y="hd2"/>
                </a:cxn>
              </a:cxnLst>
              <a:rect l="0" t="0" r="r" b="b"/>
              <a:pathLst>
                <a:path w="21527" h="21600" extrusionOk="0">
                  <a:moveTo>
                    <a:pt x="13603" y="0"/>
                  </a:moveTo>
                  <a:cubicBezTo>
                    <a:pt x="16289" y="0"/>
                    <a:pt x="19085" y="479"/>
                    <a:pt x="21258" y="1687"/>
                  </a:cubicBezTo>
                  <a:lnTo>
                    <a:pt x="21258" y="4052"/>
                  </a:lnTo>
                  <a:cubicBezTo>
                    <a:pt x="19293" y="2845"/>
                    <a:pt x="16570" y="2256"/>
                    <a:pt x="13981" y="2256"/>
                  </a:cubicBezTo>
                  <a:cubicBezTo>
                    <a:pt x="8535" y="2256"/>
                    <a:pt x="2955" y="4791"/>
                    <a:pt x="2955" y="10900"/>
                  </a:cubicBezTo>
                  <a:cubicBezTo>
                    <a:pt x="2955" y="16729"/>
                    <a:pt x="8230" y="19374"/>
                    <a:pt x="13676" y="19374"/>
                  </a:cubicBezTo>
                  <a:cubicBezTo>
                    <a:pt x="16472" y="19374"/>
                    <a:pt x="19329" y="18785"/>
                    <a:pt x="21527" y="17687"/>
                  </a:cubicBezTo>
                  <a:lnTo>
                    <a:pt x="21527" y="20133"/>
                  </a:lnTo>
                  <a:cubicBezTo>
                    <a:pt x="19122" y="21121"/>
                    <a:pt x="16325" y="21600"/>
                    <a:pt x="13261" y="21600"/>
                  </a:cubicBezTo>
                  <a:cubicBezTo>
                    <a:pt x="6716" y="21600"/>
                    <a:pt x="0" y="18256"/>
                    <a:pt x="0" y="10930"/>
                  </a:cubicBezTo>
                  <a:cubicBezTo>
                    <a:pt x="-73" y="3324"/>
                    <a:pt x="6985" y="0"/>
                    <a:pt x="13603"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5" name="Shape"/>
            <p:cNvSpPr/>
            <p:nvPr/>
          </p:nvSpPr>
          <p:spPr>
            <a:xfrm>
              <a:off x="939234" y="16923"/>
              <a:ext cx="235669" cy="386285"/>
            </a:xfrm>
            <a:custGeom>
              <a:avLst/>
              <a:gdLst/>
              <a:ahLst/>
              <a:cxnLst>
                <a:cxn ang="0">
                  <a:pos x="wd2" y="hd2"/>
                </a:cxn>
                <a:cxn ang="5400000">
                  <a:pos x="wd2" y="hd2"/>
                </a:cxn>
                <a:cxn ang="10800000">
                  <a:pos x="wd2" y="hd2"/>
                </a:cxn>
                <a:cxn ang="16200000">
                  <a:pos x="wd2" y="hd2"/>
                </a:cxn>
              </a:cxnLst>
              <a:rect l="0" t="0" r="r" b="b"/>
              <a:pathLst>
                <a:path w="21600" h="21600" extrusionOk="0">
                  <a:moveTo>
                    <a:pt x="18221" y="21600"/>
                  </a:moveTo>
                  <a:lnTo>
                    <a:pt x="8354" y="14850"/>
                  </a:lnTo>
                  <a:lnTo>
                    <a:pt x="2886" y="14850"/>
                  </a:lnTo>
                  <a:lnTo>
                    <a:pt x="2886" y="21600"/>
                  </a:lnTo>
                  <a:lnTo>
                    <a:pt x="0" y="21600"/>
                  </a:lnTo>
                  <a:lnTo>
                    <a:pt x="0" y="0"/>
                  </a:lnTo>
                  <a:lnTo>
                    <a:pt x="2886" y="0"/>
                  </a:lnTo>
                  <a:lnTo>
                    <a:pt x="2886" y="13213"/>
                  </a:lnTo>
                  <a:lnTo>
                    <a:pt x="8518" y="13213"/>
                  </a:lnTo>
                  <a:lnTo>
                    <a:pt x="17024" y="6800"/>
                  </a:lnTo>
                  <a:lnTo>
                    <a:pt x="20368" y="6800"/>
                  </a:lnTo>
                  <a:lnTo>
                    <a:pt x="10771" y="14064"/>
                  </a:lnTo>
                  <a:lnTo>
                    <a:pt x="21600" y="21586"/>
                  </a:lnTo>
                  <a:lnTo>
                    <a:pt x="18221" y="21586"/>
                  </a:lnTo>
                  <a:lnTo>
                    <a:pt x="18221" y="2160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6" name="Shape"/>
            <p:cNvSpPr/>
            <p:nvPr/>
          </p:nvSpPr>
          <p:spPr>
            <a:xfrm>
              <a:off x="1204363" y="132000"/>
              <a:ext cx="207464" cy="277413"/>
            </a:xfrm>
            <a:custGeom>
              <a:avLst/>
              <a:gdLst/>
              <a:ahLst/>
              <a:cxnLst>
                <a:cxn ang="0">
                  <a:pos x="wd2" y="hd2"/>
                </a:cxn>
                <a:cxn ang="5400000">
                  <a:pos x="wd2" y="hd2"/>
                </a:cxn>
                <a:cxn ang="10800000">
                  <a:pos x="wd2" y="hd2"/>
                </a:cxn>
                <a:cxn ang="16200000">
                  <a:pos x="wd2" y="hd2"/>
                </a:cxn>
              </a:cxnLst>
              <a:rect l="0" t="0" r="r" b="b"/>
              <a:pathLst>
                <a:path w="21600" h="21600" extrusionOk="0">
                  <a:moveTo>
                    <a:pt x="10200" y="0"/>
                  </a:moveTo>
                  <a:cubicBezTo>
                    <a:pt x="13813" y="0"/>
                    <a:pt x="17347" y="727"/>
                    <a:pt x="19787" y="1773"/>
                  </a:cubicBezTo>
                  <a:lnTo>
                    <a:pt x="19787" y="4103"/>
                  </a:lnTo>
                  <a:cubicBezTo>
                    <a:pt x="17533" y="3037"/>
                    <a:pt x="13733" y="2221"/>
                    <a:pt x="10427" y="2221"/>
                  </a:cubicBezTo>
                  <a:cubicBezTo>
                    <a:pt x="6960" y="2221"/>
                    <a:pt x="3347" y="3177"/>
                    <a:pt x="3347" y="5627"/>
                  </a:cubicBezTo>
                  <a:cubicBezTo>
                    <a:pt x="3347" y="11044"/>
                    <a:pt x="21600" y="8544"/>
                    <a:pt x="21600" y="16023"/>
                  </a:cubicBezTo>
                  <a:cubicBezTo>
                    <a:pt x="21600" y="20086"/>
                    <a:pt x="16373" y="21600"/>
                    <a:pt x="10653" y="21600"/>
                  </a:cubicBezTo>
                  <a:cubicBezTo>
                    <a:pt x="6813" y="21600"/>
                    <a:pt x="2520" y="20813"/>
                    <a:pt x="0" y="19578"/>
                  </a:cubicBezTo>
                  <a:lnTo>
                    <a:pt x="0" y="17168"/>
                  </a:lnTo>
                  <a:cubicBezTo>
                    <a:pt x="2747" y="18553"/>
                    <a:pt x="6960" y="19359"/>
                    <a:pt x="10453" y="19359"/>
                  </a:cubicBezTo>
                  <a:cubicBezTo>
                    <a:pt x="14707" y="19359"/>
                    <a:pt x="18280" y="18553"/>
                    <a:pt x="18280" y="16103"/>
                  </a:cubicBezTo>
                  <a:cubicBezTo>
                    <a:pt x="18280" y="10765"/>
                    <a:pt x="40" y="13185"/>
                    <a:pt x="40" y="5646"/>
                  </a:cubicBezTo>
                  <a:cubicBezTo>
                    <a:pt x="40" y="1603"/>
                    <a:pt x="5227" y="0"/>
                    <a:pt x="10200"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7" name="Shape"/>
            <p:cNvSpPr/>
            <p:nvPr/>
          </p:nvSpPr>
          <p:spPr>
            <a:xfrm>
              <a:off x="1475134" y="132000"/>
              <a:ext cx="273463" cy="392491"/>
            </a:xfrm>
            <a:custGeom>
              <a:avLst/>
              <a:gdLst/>
              <a:ahLst/>
              <a:cxnLst>
                <a:cxn ang="0">
                  <a:pos x="wd2" y="hd2"/>
                </a:cxn>
                <a:cxn ang="5400000">
                  <a:pos x="wd2" y="hd2"/>
                </a:cxn>
                <a:cxn ang="10800000">
                  <a:pos x="wd2" y="hd2"/>
                </a:cxn>
                <a:cxn ang="16200000">
                  <a:pos x="wd2" y="hd2"/>
                </a:cxn>
              </a:cxnLst>
              <a:rect l="0" t="0" r="r" b="b"/>
              <a:pathLst>
                <a:path w="21600" h="21600" extrusionOk="0">
                  <a:moveTo>
                    <a:pt x="11154" y="0"/>
                  </a:moveTo>
                  <a:cubicBezTo>
                    <a:pt x="17151" y="0"/>
                    <a:pt x="21600" y="3138"/>
                    <a:pt x="21600" y="7627"/>
                  </a:cubicBezTo>
                  <a:cubicBezTo>
                    <a:pt x="21600" y="12116"/>
                    <a:pt x="17151" y="15240"/>
                    <a:pt x="11154" y="15240"/>
                  </a:cubicBezTo>
                  <a:cubicBezTo>
                    <a:pt x="6957" y="15240"/>
                    <a:pt x="4045" y="13755"/>
                    <a:pt x="2478" y="12095"/>
                  </a:cubicBezTo>
                  <a:lnTo>
                    <a:pt x="2478" y="21600"/>
                  </a:lnTo>
                  <a:lnTo>
                    <a:pt x="0" y="21600"/>
                  </a:lnTo>
                  <a:lnTo>
                    <a:pt x="0" y="338"/>
                  </a:lnTo>
                  <a:lnTo>
                    <a:pt x="2225" y="338"/>
                  </a:lnTo>
                  <a:lnTo>
                    <a:pt x="2225" y="3335"/>
                  </a:lnTo>
                  <a:cubicBezTo>
                    <a:pt x="4045" y="1492"/>
                    <a:pt x="6957" y="0"/>
                    <a:pt x="11154" y="0"/>
                  </a:cubicBezTo>
                  <a:close/>
                  <a:moveTo>
                    <a:pt x="10840" y="1590"/>
                  </a:moveTo>
                  <a:cubicBezTo>
                    <a:pt x="6785" y="1590"/>
                    <a:pt x="3651" y="3476"/>
                    <a:pt x="2417" y="5657"/>
                  </a:cubicBezTo>
                  <a:lnTo>
                    <a:pt x="2417" y="9611"/>
                  </a:lnTo>
                  <a:cubicBezTo>
                    <a:pt x="3651" y="11792"/>
                    <a:pt x="6785" y="13678"/>
                    <a:pt x="10840" y="13678"/>
                  </a:cubicBezTo>
                  <a:cubicBezTo>
                    <a:pt x="15462" y="13678"/>
                    <a:pt x="19092" y="11398"/>
                    <a:pt x="19092" y="7648"/>
                  </a:cubicBezTo>
                  <a:cubicBezTo>
                    <a:pt x="19092" y="3891"/>
                    <a:pt x="15492" y="1590"/>
                    <a:pt x="10840" y="1590"/>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8" name="Shape"/>
            <p:cNvSpPr/>
            <p:nvPr/>
          </p:nvSpPr>
          <p:spPr>
            <a:xfrm>
              <a:off x="1792724" y="132000"/>
              <a:ext cx="275157"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68" y="19087"/>
                    <a:pt x="21600" y="18917"/>
                  </a:cubicBezTo>
                  <a:lnTo>
                    <a:pt x="21600" y="20872"/>
                  </a:lnTo>
                  <a:cubicBezTo>
                    <a:pt x="20918" y="21131"/>
                    <a:pt x="20125" y="21291"/>
                    <a:pt x="19333" y="21291"/>
                  </a:cubicBezTo>
                  <a:cubicBezTo>
                    <a:pt x="17557" y="21291"/>
                    <a:pt x="15972" y="20423"/>
                    <a:pt x="15741" y="18130"/>
                  </a:cubicBezTo>
                  <a:cubicBezTo>
                    <a:pt x="13674" y="20363"/>
                    <a:pt x="10675" y="21600"/>
                    <a:pt x="7223" y="21600"/>
                  </a:cubicBezTo>
                  <a:cubicBezTo>
                    <a:pt x="3592" y="21600"/>
                    <a:pt x="0" y="19715"/>
                    <a:pt x="0" y="15507"/>
                  </a:cubicBezTo>
                  <a:cubicBezTo>
                    <a:pt x="0" y="10381"/>
                    <a:pt x="4755" y="8756"/>
                    <a:pt x="9170" y="8756"/>
                  </a:cubicBezTo>
                  <a:cubicBezTo>
                    <a:pt x="11377" y="8756"/>
                    <a:pt x="13735" y="9095"/>
                    <a:pt x="15711" y="9653"/>
                  </a:cubicBezTo>
                  <a:lnTo>
                    <a:pt x="15711" y="8277"/>
                  </a:lnTo>
                  <a:cubicBezTo>
                    <a:pt x="15711" y="4677"/>
                    <a:pt x="13363" y="2254"/>
                    <a:pt x="9089" y="2254"/>
                  </a:cubicBezTo>
                  <a:cubicBezTo>
                    <a:pt x="5919" y="2254"/>
                    <a:pt x="3371" y="2982"/>
                    <a:pt x="1645" y="3720"/>
                  </a:cubicBezTo>
                  <a:lnTo>
                    <a:pt x="1645" y="1296"/>
                  </a:lnTo>
                  <a:cubicBezTo>
                    <a:pt x="3251" y="728"/>
                    <a:pt x="5969" y="0"/>
                    <a:pt x="9340" y="0"/>
                  </a:cubicBezTo>
                  <a:cubicBezTo>
                    <a:pt x="14838" y="0"/>
                    <a:pt x="18149" y="3071"/>
                    <a:pt x="18149" y="8556"/>
                  </a:cubicBezTo>
                  <a:lnTo>
                    <a:pt x="18149" y="17392"/>
                  </a:lnTo>
                  <a:cubicBezTo>
                    <a:pt x="18149" y="18768"/>
                    <a:pt x="19002" y="19217"/>
                    <a:pt x="19985" y="19217"/>
                  </a:cubicBezTo>
                  <a:close/>
                  <a:moveTo>
                    <a:pt x="7705" y="19496"/>
                  </a:moveTo>
                  <a:cubicBezTo>
                    <a:pt x="10815" y="19496"/>
                    <a:pt x="13845" y="18100"/>
                    <a:pt x="15711" y="15447"/>
                  </a:cubicBezTo>
                  <a:lnTo>
                    <a:pt x="15711" y="11648"/>
                  </a:lnTo>
                  <a:cubicBezTo>
                    <a:pt x="13905" y="11169"/>
                    <a:pt x="11608" y="10780"/>
                    <a:pt x="9511" y="10780"/>
                  </a:cubicBezTo>
                  <a:cubicBezTo>
                    <a:pt x="6090" y="10780"/>
                    <a:pt x="2488" y="11907"/>
                    <a:pt x="2488" y="15337"/>
                  </a:cubicBezTo>
                  <a:cubicBezTo>
                    <a:pt x="2488" y="18239"/>
                    <a:pt x="5066" y="19496"/>
                    <a:pt x="7705" y="19496"/>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9" name="Shape"/>
            <p:cNvSpPr/>
            <p:nvPr/>
          </p:nvSpPr>
          <p:spPr>
            <a:xfrm>
              <a:off x="2097539" y="132000"/>
              <a:ext cx="225881" cy="276849"/>
            </a:xfrm>
            <a:custGeom>
              <a:avLst/>
              <a:gdLst/>
              <a:ahLst/>
              <a:cxnLst>
                <a:cxn ang="0">
                  <a:pos x="wd2" y="hd2"/>
                </a:cxn>
                <a:cxn ang="5400000">
                  <a:pos x="wd2" y="hd2"/>
                </a:cxn>
                <a:cxn ang="10800000">
                  <a:pos x="wd2" y="hd2"/>
                </a:cxn>
                <a:cxn ang="16200000">
                  <a:pos x="wd2" y="hd2"/>
                </a:cxn>
              </a:cxnLst>
              <a:rect l="0" t="0" r="r" b="b"/>
              <a:pathLst>
                <a:path w="21527" h="21600" extrusionOk="0">
                  <a:moveTo>
                    <a:pt x="13607" y="0"/>
                  </a:moveTo>
                  <a:cubicBezTo>
                    <a:pt x="16292" y="0"/>
                    <a:pt x="19074" y="479"/>
                    <a:pt x="21246" y="1687"/>
                  </a:cubicBezTo>
                  <a:lnTo>
                    <a:pt x="21246" y="4052"/>
                  </a:lnTo>
                  <a:cubicBezTo>
                    <a:pt x="19282" y="2845"/>
                    <a:pt x="16560" y="2256"/>
                    <a:pt x="13985" y="2256"/>
                  </a:cubicBezTo>
                  <a:cubicBezTo>
                    <a:pt x="8543" y="2256"/>
                    <a:pt x="2966" y="4791"/>
                    <a:pt x="2966" y="10900"/>
                  </a:cubicBezTo>
                  <a:cubicBezTo>
                    <a:pt x="2966" y="16729"/>
                    <a:pt x="8225" y="19374"/>
                    <a:pt x="13668" y="19374"/>
                  </a:cubicBezTo>
                  <a:cubicBezTo>
                    <a:pt x="16463" y="19374"/>
                    <a:pt x="19318" y="18785"/>
                    <a:pt x="21527" y="17687"/>
                  </a:cubicBezTo>
                  <a:lnTo>
                    <a:pt x="21527" y="20133"/>
                  </a:lnTo>
                  <a:cubicBezTo>
                    <a:pt x="19111" y="21121"/>
                    <a:pt x="16328" y="21600"/>
                    <a:pt x="13253" y="21600"/>
                  </a:cubicBezTo>
                  <a:cubicBezTo>
                    <a:pt x="6712" y="21600"/>
                    <a:pt x="0" y="18256"/>
                    <a:pt x="0" y="10930"/>
                  </a:cubicBezTo>
                  <a:cubicBezTo>
                    <a:pt x="-73" y="3324"/>
                    <a:pt x="6993" y="0"/>
                    <a:pt x="13607"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0" name="Shape"/>
            <p:cNvSpPr/>
            <p:nvPr/>
          </p:nvSpPr>
          <p:spPr>
            <a:xfrm>
              <a:off x="2365291" y="132000"/>
              <a:ext cx="254746" cy="277413"/>
            </a:xfrm>
            <a:custGeom>
              <a:avLst/>
              <a:gdLst/>
              <a:ahLst/>
              <a:cxnLst>
                <a:cxn ang="0">
                  <a:pos x="wd2" y="hd2"/>
                </a:cxn>
                <a:cxn ang="5400000">
                  <a:pos x="wd2" y="hd2"/>
                </a:cxn>
                <a:cxn ang="10800000">
                  <a:pos x="wd2" y="hd2"/>
                </a:cxn>
                <a:cxn ang="16200000">
                  <a:pos x="wd2" y="hd2"/>
                </a:cxn>
              </a:cxnLst>
              <a:rect l="0" t="0" r="r" b="b"/>
              <a:pathLst>
                <a:path w="20720" h="21600" extrusionOk="0">
                  <a:moveTo>
                    <a:pt x="10633" y="0"/>
                  </a:moveTo>
                  <a:cubicBezTo>
                    <a:pt x="18809" y="0"/>
                    <a:pt x="21600" y="6493"/>
                    <a:pt x="20486" y="11920"/>
                  </a:cubicBezTo>
                  <a:lnTo>
                    <a:pt x="2552" y="11920"/>
                  </a:lnTo>
                  <a:cubicBezTo>
                    <a:pt x="2874" y="17168"/>
                    <a:pt x="7405" y="19359"/>
                    <a:pt x="12227" y="19359"/>
                  </a:cubicBezTo>
                  <a:cubicBezTo>
                    <a:pt x="14841" y="19359"/>
                    <a:pt x="17424" y="18722"/>
                    <a:pt x="19278" y="17676"/>
                  </a:cubicBezTo>
                  <a:lnTo>
                    <a:pt x="19278" y="20086"/>
                  </a:lnTo>
                  <a:cubicBezTo>
                    <a:pt x="17340" y="21072"/>
                    <a:pt x="14601" y="21600"/>
                    <a:pt x="11873" y="21600"/>
                  </a:cubicBezTo>
                  <a:cubicBezTo>
                    <a:pt x="5582" y="21600"/>
                    <a:pt x="0" y="18264"/>
                    <a:pt x="0" y="10825"/>
                  </a:cubicBezTo>
                  <a:cubicBezTo>
                    <a:pt x="0" y="3715"/>
                    <a:pt x="5436" y="0"/>
                    <a:pt x="10633" y="0"/>
                  </a:cubicBezTo>
                  <a:close/>
                  <a:moveTo>
                    <a:pt x="10842" y="2251"/>
                  </a:moveTo>
                  <a:cubicBezTo>
                    <a:pt x="6613" y="2251"/>
                    <a:pt x="2791" y="4860"/>
                    <a:pt x="2583" y="9779"/>
                  </a:cubicBezTo>
                  <a:lnTo>
                    <a:pt x="18278" y="9779"/>
                  </a:lnTo>
                  <a:cubicBezTo>
                    <a:pt x="18601" y="6861"/>
                    <a:pt x="16903" y="2251"/>
                    <a:pt x="10842" y="225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1" name="Shape"/>
            <p:cNvSpPr/>
            <p:nvPr/>
          </p:nvSpPr>
          <p:spPr>
            <a:xfrm>
              <a:off x="2654113" y="25384"/>
              <a:ext cx="157822" cy="151618"/>
            </a:xfrm>
            <a:custGeom>
              <a:avLst/>
              <a:gdLst/>
              <a:ahLst/>
              <a:cxnLst>
                <a:cxn ang="0">
                  <a:pos x="wd2" y="hd2"/>
                </a:cxn>
                <a:cxn ang="5400000">
                  <a:pos x="wd2" y="hd2"/>
                </a:cxn>
                <a:cxn ang="10800000">
                  <a:pos x="wd2" y="hd2"/>
                </a:cxn>
                <a:cxn ang="16200000">
                  <a:pos x="wd2" y="hd2"/>
                </a:cxn>
              </a:cxnLst>
              <a:rect l="0" t="0" r="r" b="b"/>
              <a:pathLst>
                <a:path w="21600" h="21600" extrusionOk="0">
                  <a:moveTo>
                    <a:pt x="10826" y="21600"/>
                  </a:moveTo>
                  <a:cubicBezTo>
                    <a:pt x="5728" y="21600"/>
                    <a:pt x="0" y="17954"/>
                    <a:pt x="0" y="10791"/>
                  </a:cubicBezTo>
                  <a:cubicBezTo>
                    <a:pt x="0" y="3591"/>
                    <a:pt x="5676" y="0"/>
                    <a:pt x="10826" y="0"/>
                  </a:cubicBezTo>
                  <a:cubicBezTo>
                    <a:pt x="15924" y="0"/>
                    <a:pt x="21600" y="3646"/>
                    <a:pt x="21600" y="10791"/>
                  </a:cubicBezTo>
                  <a:cubicBezTo>
                    <a:pt x="21600" y="17954"/>
                    <a:pt x="15872" y="21600"/>
                    <a:pt x="10826" y="21600"/>
                  </a:cubicBezTo>
                  <a:close/>
                  <a:moveTo>
                    <a:pt x="10826" y="20926"/>
                  </a:moveTo>
                  <a:cubicBezTo>
                    <a:pt x="15626" y="20926"/>
                    <a:pt x="20917" y="17535"/>
                    <a:pt x="20917" y="10791"/>
                  </a:cubicBezTo>
                  <a:cubicBezTo>
                    <a:pt x="20917" y="4065"/>
                    <a:pt x="15626" y="656"/>
                    <a:pt x="10826" y="656"/>
                  </a:cubicBezTo>
                  <a:cubicBezTo>
                    <a:pt x="5974" y="656"/>
                    <a:pt x="683" y="4065"/>
                    <a:pt x="683" y="10791"/>
                  </a:cubicBezTo>
                  <a:cubicBezTo>
                    <a:pt x="683" y="17535"/>
                    <a:pt x="5974" y="20926"/>
                    <a:pt x="10826" y="20926"/>
                  </a:cubicBezTo>
                  <a:close/>
                  <a:moveTo>
                    <a:pt x="6867" y="16715"/>
                  </a:moveTo>
                  <a:lnTo>
                    <a:pt x="6867" y="4885"/>
                  </a:lnTo>
                  <a:lnTo>
                    <a:pt x="11509" y="4885"/>
                  </a:lnTo>
                  <a:cubicBezTo>
                    <a:pt x="13191" y="4885"/>
                    <a:pt x="15766" y="5541"/>
                    <a:pt x="15766" y="8585"/>
                  </a:cubicBezTo>
                  <a:cubicBezTo>
                    <a:pt x="15766" y="10700"/>
                    <a:pt x="14523" y="11575"/>
                    <a:pt x="13191" y="11921"/>
                  </a:cubicBezTo>
                  <a:lnTo>
                    <a:pt x="16467" y="16715"/>
                  </a:lnTo>
                  <a:lnTo>
                    <a:pt x="15031" y="16715"/>
                  </a:lnTo>
                  <a:lnTo>
                    <a:pt x="11965" y="12140"/>
                  </a:lnTo>
                  <a:cubicBezTo>
                    <a:pt x="11755" y="12176"/>
                    <a:pt x="11509" y="12176"/>
                    <a:pt x="11369" y="12176"/>
                  </a:cubicBezTo>
                  <a:lnTo>
                    <a:pt x="8111" y="12176"/>
                  </a:lnTo>
                  <a:lnTo>
                    <a:pt x="8111" y="16770"/>
                  </a:lnTo>
                  <a:lnTo>
                    <a:pt x="6867" y="16770"/>
                  </a:lnTo>
                  <a:lnTo>
                    <a:pt x="6867" y="16715"/>
                  </a:lnTo>
                  <a:close/>
                  <a:moveTo>
                    <a:pt x="8111" y="10900"/>
                  </a:moveTo>
                  <a:lnTo>
                    <a:pt x="11369" y="10900"/>
                  </a:lnTo>
                  <a:cubicBezTo>
                    <a:pt x="12561" y="10900"/>
                    <a:pt x="14523" y="10791"/>
                    <a:pt x="14523" y="8585"/>
                  </a:cubicBezTo>
                  <a:cubicBezTo>
                    <a:pt x="14523" y="6325"/>
                    <a:pt x="12561" y="6161"/>
                    <a:pt x="11369" y="6161"/>
                  </a:cubicBezTo>
                  <a:lnTo>
                    <a:pt x="8111" y="6161"/>
                  </a:lnTo>
                  <a:lnTo>
                    <a:pt x="8111" y="10900"/>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2" name="Shape"/>
            <p:cNvSpPr/>
            <p:nvPr/>
          </p:nvSpPr>
          <p:spPr>
            <a:xfrm>
              <a:off x="3017960" y="16923"/>
              <a:ext cx="289823" cy="386285"/>
            </a:xfrm>
            <a:custGeom>
              <a:avLst/>
              <a:gdLst/>
              <a:ahLst/>
              <a:cxnLst>
                <a:cxn ang="0">
                  <a:pos x="wd2" y="hd2"/>
                </a:cxn>
                <a:cxn ang="5400000">
                  <a:pos x="wd2" y="hd2"/>
                </a:cxn>
                <a:cxn ang="10800000">
                  <a:pos x="wd2" y="hd2"/>
                </a:cxn>
                <a:cxn ang="16200000">
                  <a:pos x="wd2" y="hd2"/>
                </a:cxn>
              </a:cxnLst>
              <a:rect l="0" t="0" r="r" b="b"/>
              <a:pathLst>
                <a:path w="21600" h="21600" extrusionOk="0">
                  <a:moveTo>
                    <a:pt x="9470" y="0"/>
                  </a:moveTo>
                  <a:cubicBezTo>
                    <a:pt x="16002" y="0"/>
                    <a:pt x="21600" y="1530"/>
                    <a:pt x="21600" y="6857"/>
                  </a:cubicBezTo>
                  <a:cubicBezTo>
                    <a:pt x="21600" y="12205"/>
                    <a:pt x="16002" y="13742"/>
                    <a:pt x="9470" y="13742"/>
                  </a:cubicBezTo>
                  <a:lnTo>
                    <a:pt x="2422" y="13742"/>
                  </a:lnTo>
                  <a:lnTo>
                    <a:pt x="2422" y="21600"/>
                  </a:lnTo>
                  <a:lnTo>
                    <a:pt x="0" y="21600"/>
                  </a:lnTo>
                  <a:lnTo>
                    <a:pt x="0" y="0"/>
                  </a:lnTo>
                  <a:lnTo>
                    <a:pt x="9470" y="0"/>
                  </a:lnTo>
                  <a:close/>
                  <a:moveTo>
                    <a:pt x="9575" y="1752"/>
                  </a:moveTo>
                  <a:lnTo>
                    <a:pt x="2441" y="1752"/>
                  </a:lnTo>
                  <a:lnTo>
                    <a:pt x="2441" y="11962"/>
                  </a:lnTo>
                  <a:lnTo>
                    <a:pt x="9575" y="11962"/>
                  </a:lnTo>
                  <a:cubicBezTo>
                    <a:pt x="14762" y="11962"/>
                    <a:pt x="19121" y="10918"/>
                    <a:pt x="19121" y="6843"/>
                  </a:cubicBezTo>
                  <a:cubicBezTo>
                    <a:pt x="19121" y="2760"/>
                    <a:pt x="14820" y="1752"/>
                    <a:pt x="9575" y="175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3" name="Shape"/>
            <p:cNvSpPr/>
            <p:nvPr/>
          </p:nvSpPr>
          <p:spPr>
            <a:xfrm>
              <a:off x="3365449" y="132491"/>
              <a:ext cx="145412" cy="270717"/>
            </a:xfrm>
            <a:custGeom>
              <a:avLst/>
              <a:gdLst/>
              <a:ahLst/>
              <a:cxnLst>
                <a:cxn ang="0">
                  <a:pos x="wd2" y="hd2"/>
                </a:cxn>
                <a:cxn ang="5400000">
                  <a:pos x="wd2" y="hd2"/>
                </a:cxn>
                <a:cxn ang="10800000">
                  <a:pos x="wd2" y="hd2"/>
                </a:cxn>
                <a:cxn ang="16200000">
                  <a:pos x="wd2" y="hd2"/>
                </a:cxn>
              </a:cxnLst>
              <a:rect l="0" t="0" r="r" b="b"/>
              <a:pathLst>
                <a:path w="21600" h="21383" extrusionOk="0">
                  <a:moveTo>
                    <a:pt x="21600" y="16"/>
                  </a:moveTo>
                  <a:lnTo>
                    <a:pt x="21600" y="2493"/>
                  </a:lnTo>
                  <a:cubicBezTo>
                    <a:pt x="12941" y="2149"/>
                    <a:pt x="6718" y="4981"/>
                    <a:pt x="4682" y="8601"/>
                  </a:cubicBezTo>
                  <a:lnTo>
                    <a:pt x="4682" y="21383"/>
                  </a:lnTo>
                  <a:lnTo>
                    <a:pt x="0" y="21383"/>
                  </a:lnTo>
                  <a:lnTo>
                    <a:pt x="0" y="440"/>
                  </a:lnTo>
                  <a:lnTo>
                    <a:pt x="4187" y="440"/>
                  </a:lnTo>
                  <a:lnTo>
                    <a:pt x="4187" y="5294"/>
                  </a:lnTo>
                  <a:cubicBezTo>
                    <a:pt x="7041" y="2180"/>
                    <a:pt x="13759" y="-217"/>
                    <a:pt x="21600" y="16"/>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4" name="Shape"/>
            <p:cNvSpPr/>
            <p:nvPr/>
          </p:nvSpPr>
          <p:spPr>
            <a:xfrm>
              <a:off x="3556116" y="36666"/>
              <a:ext cx="42744" cy="366542"/>
            </a:xfrm>
            <a:custGeom>
              <a:avLst/>
              <a:gdLst/>
              <a:ahLst/>
              <a:cxnLst>
                <a:cxn ang="0">
                  <a:pos x="wd2" y="hd2"/>
                </a:cxn>
                <a:cxn ang="5400000">
                  <a:pos x="wd2" y="hd2"/>
                </a:cxn>
                <a:cxn ang="10800000">
                  <a:pos x="wd2" y="hd2"/>
                </a:cxn>
                <a:cxn ang="16200000">
                  <a:pos x="wd2" y="hd2"/>
                </a:cxn>
              </a:cxnLst>
              <a:rect l="0" t="0" r="r" b="b"/>
              <a:pathLst>
                <a:path w="21600" h="21600" extrusionOk="0">
                  <a:moveTo>
                    <a:pt x="11027" y="2464"/>
                  </a:moveTo>
                  <a:cubicBezTo>
                    <a:pt x="5124" y="2464"/>
                    <a:pt x="0" y="2088"/>
                    <a:pt x="0" y="1236"/>
                  </a:cubicBezTo>
                  <a:cubicBezTo>
                    <a:pt x="0" y="445"/>
                    <a:pt x="5124" y="0"/>
                    <a:pt x="11027" y="0"/>
                  </a:cubicBezTo>
                  <a:cubicBezTo>
                    <a:pt x="16670" y="0"/>
                    <a:pt x="21600" y="445"/>
                    <a:pt x="21600" y="1236"/>
                  </a:cubicBezTo>
                  <a:cubicBezTo>
                    <a:pt x="21600" y="2088"/>
                    <a:pt x="16670" y="2464"/>
                    <a:pt x="11027" y="2464"/>
                  </a:cubicBezTo>
                  <a:close/>
                  <a:moveTo>
                    <a:pt x="3114" y="21600"/>
                  </a:moveTo>
                  <a:lnTo>
                    <a:pt x="3114" y="5999"/>
                  </a:lnTo>
                  <a:lnTo>
                    <a:pt x="19070" y="5999"/>
                  </a:lnTo>
                  <a:lnTo>
                    <a:pt x="19070" y="21600"/>
                  </a:lnTo>
                  <a:lnTo>
                    <a:pt x="3114" y="21600"/>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5" name="Shape"/>
            <p:cNvSpPr/>
            <p:nvPr/>
          </p:nvSpPr>
          <p:spPr>
            <a:xfrm>
              <a:off x="3648065" y="138205"/>
              <a:ext cx="273464" cy="26500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2125" y="21600"/>
                  </a:lnTo>
                  <a:lnTo>
                    <a:pt x="9506" y="21600"/>
                  </a:lnTo>
                  <a:lnTo>
                    <a:pt x="0" y="0"/>
                  </a:lnTo>
                  <a:lnTo>
                    <a:pt x="2740" y="0"/>
                  </a:lnTo>
                  <a:lnTo>
                    <a:pt x="10820" y="18721"/>
                  </a:lnTo>
                  <a:lnTo>
                    <a:pt x="18839" y="0"/>
                  </a:lnTo>
                  <a:lnTo>
                    <a:pt x="21600"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6" name="Shape"/>
            <p:cNvSpPr/>
            <p:nvPr/>
          </p:nvSpPr>
          <p:spPr>
            <a:xfrm>
              <a:off x="3941400" y="132000"/>
              <a:ext cx="275156"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58" y="19087"/>
                    <a:pt x="21600" y="18917"/>
                  </a:cubicBezTo>
                  <a:lnTo>
                    <a:pt x="21600" y="20872"/>
                  </a:lnTo>
                  <a:cubicBezTo>
                    <a:pt x="20918" y="21131"/>
                    <a:pt x="20125" y="21291"/>
                    <a:pt x="19333" y="21291"/>
                  </a:cubicBezTo>
                  <a:cubicBezTo>
                    <a:pt x="17547" y="21291"/>
                    <a:pt x="15962" y="20423"/>
                    <a:pt x="15741" y="18130"/>
                  </a:cubicBezTo>
                  <a:cubicBezTo>
                    <a:pt x="13674" y="20363"/>
                    <a:pt x="10675" y="21600"/>
                    <a:pt x="7213" y="21600"/>
                  </a:cubicBezTo>
                  <a:cubicBezTo>
                    <a:pt x="3592" y="21600"/>
                    <a:pt x="0" y="19715"/>
                    <a:pt x="0" y="15507"/>
                  </a:cubicBezTo>
                  <a:cubicBezTo>
                    <a:pt x="0" y="10381"/>
                    <a:pt x="4755" y="8756"/>
                    <a:pt x="9170" y="8756"/>
                  </a:cubicBezTo>
                  <a:cubicBezTo>
                    <a:pt x="11377" y="8756"/>
                    <a:pt x="13724" y="9095"/>
                    <a:pt x="15711" y="9653"/>
                  </a:cubicBezTo>
                  <a:lnTo>
                    <a:pt x="15711" y="8277"/>
                  </a:lnTo>
                  <a:cubicBezTo>
                    <a:pt x="15711" y="4677"/>
                    <a:pt x="13363" y="2254"/>
                    <a:pt x="9089" y="2254"/>
                  </a:cubicBezTo>
                  <a:cubicBezTo>
                    <a:pt x="5909" y="2254"/>
                    <a:pt x="3361" y="2982"/>
                    <a:pt x="1635" y="3720"/>
                  </a:cubicBezTo>
                  <a:lnTo>
                    <a:pt x="1635" y="1296"/>
                  </a:lnTo>
                  <a:cubicBezTo>
                    <a:pt x="3251" y="728"/>
                    <a:pt x="5969" y="0"/>
                    <a:pt x="9340" y="0"/>
                  </a:cubicBezTo>
                  <a:cubicBezTo>
                    <a:pt x="14828" y="0"/>
                    <a:pt x="18149" y="3071"/>
                    <a:pt x="18149" y="8556"/>
                  </a:cubicBezTo>
                  <a:lnTo>
                    <a:pt x="18149" y="17392"/>
                  </a:lnTo>
                  <a:cubicBezTo>
                    <a:pt x="18149" y="18768"/>
                    <a:pt x="18992" y="19217"/>
                    <a:pt x="19985" y="19217"/>
                  </a:cubicBezTo>
                  <a:close/>
                  <a:moveTo>
                    <a:pt x="7695" y="19496"/>
                  </a:moveTo>
                  <a:cubicBezTo>
                    <a:pt x="10815" y="19496"/>
                    <a:pt x="13845" y="18100"/>
                    <a:pt x="15711" y="15447"/>
                  </a:cubicBezTo>
                  <a:lnTo>
                    <a:pt x="15711" y="11648"/>
                  </a:lnTo>
                  <a:cubicBezTo>
                    <a:pt x="13895" y="11169"/>
                    <a:pt x="11608" y="10780"/>
                    <a:pt x="9511" y="10780"/>
                  </a:cubicBezTo>
                  <a:cubicBezTo>
                    <a:pt x="6080" y="10780"/>
                    <a:pt x="2488" y="11907"/>
                    <a:pt x="2488" y="15337"/>
                  </a:cubicBezTo>
                  <a:cubicBezTo>
                    <a:pt x="2488" y="18239"/>
                    <a:pt x="5066" y="19496"/>
                    <a:pt x="7695" y="19496"/>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7" name="Shape"/>
            <p:cNvSpPr/>
            <p:nvPr/>
          </p:nvSpPr>
          <p:spPr>
            <a:xfrm>
              <a:off x="4229093" y="45128"/>
              <a:ext cx="200130" cy="363157"/>
            </a:xfrm>
            <a:custGeom>
              <a:avLst/>
              <a:gdLst/>
              <a:ahLst/>
              <a:cxnLst>
                <a:cxn ang="0">
                  <a:pos x="wd2" y="hd2"/>
                </a:cxn>
                <a:cxn ang="5400000">
                  <a:pos x="wd2" y="hd2"/>
                </a:cxn>
                <a:cxn ang="10800000">
                  <a:pos x="wd2" y="hd2"/>
                </a:cxn>
                <a:cxn ang="16200000">
                  <a:pos x="wd2" y="hd2"/>
                </a:cxn>
              </a:cxnLst>
              <a:rect l="0" t="0" r="r" b="b"/>
              <a:pathLst>
                <a:path w="21600" h="21600" extrusionOk="0">
                  <a:moveTo>
                    <a:pt x="8717" y="0"/>
                  </a:moveTo>
                  <a:lnTo>
                    <a:pt x="8717" y="5518"/>
                  </a:lnTo>
                  <a:lnTo>
                    <a:pt x="20662" y="5518"/>
                  </a:lnTo>
                  <a:lnTo>
                    <a:pt x="20662" y="7261"/>
                  </a:lnTo>
                  <a:lnTo>
                    <a:pt x="8717" y="7261"/>
                  </a:lnTo>
                  <a:lnTo>
                    <a:pt x="8717" y="16386"/>
                  </a:lnTo>
                  <a:cubicBezTo>
                    <a:pt x="8717" y="18875"/>
                    <a:pt x="10855" y="19857"/>
                    <a:pt x="15338" y="19857"/>
                  </a:cubicBezTo>
                  <a:cubicBezTo>
                    <a:pt x="17669" y="19857"/>
                    <a:pt x="19807" y="19568"/>
                    <a:pt x="21600" y="19134"/>
                  </a:cubicBezTo>
                  <a:lnTo>
                    <a:pt x="21600" y="20847"/>
                  </a:lnTo>
                  <a:cubicBezTo>
                    <a:pt x="19697" y="21296"/>
                    <a:pt x="17131" y="21600"/>
                    <a:pt x="14441" y="21600"/>
                  </a:cubicBezTo>
                  <a:cubicBezTo>
                    <a:pt x="8952" y="21600"/>
                    <a:pt x="5366" y="19964"/>
                    <a:pt x="5366" y="16706"/>
                  </a:cubicBezTo>
                  <a:lnTo>
                    <a:pt x="5366" y="7261"/>
                  </a:lnTo>
                  <a:lnTo>
                    <a:pt x="0" y="7261"/>
                  </a:lnTo>
                  <a:lnTo>
                    <a:pt x="0" y="5518"/>
                  </a:lnTo>
                  <a:lnTo>
                    <a:pt x="5366" y="5518"/>
                  </a:lnTo>
                  <a:lnTo>
                    <a:pt x="5366" y="495"/>
                  </a:lnTo>
                  <a:lnTo>
                    <a:pt x="8717"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8" name="Shape"/>
            <p:cNvSpPr/>
            <p:nvPr/>
          </p:nvSpPr>
          <p:spPr>
            <a:xfrm>
              <a:off x="4462633" y="132000"/>
              <a:ext cx="254746" cy="277413"/>
            </a:xfrm>
            <a:custGeom>
              <a:avLst/>
              <a:gdLst/>
              <a:ahLst/>
              <a:cxnLst>
                <a:cxn ang="0">
                  <a:pos x="wd2" y="hd2"/>
                </a:cxn>
                <a:cxn ang="5400000">
                  <a:pos x="wd2" y="hd2"/>
                </a:cxn>
                <a:cxn ang="10800000">
                  <a:pos x="wd2" y="hd2"/>
                </a:cxn>
                <a:cxn ang="16200000">
                  <a:pos x="wd2" y="hd2"/>
                </a:cxn>
              </a:cxnLst>
              <a:rect l="0" t="0" r="r" b="b"/>
              <a:pathLst>
                <a:path w="20720" h="21600" extrusionOk="0">
                  <a:moveTo>
                    <a:pt x="10644" y="0"/>
                  </a:moveTo>
                  <a:cubicBezTo>
                    <a:pt x="18809" y="0"/>
                    <a:pt x="21600" y="6493"/>
                    <a:pt x="20486" y="11920"/>
                  </a:cubicBezTo>
                  <a:lnTo>
                    <a:pt x="2552" y="11920"/>
                  </a:lnTo>
                  <a:cubicBezTo>
                    <a:pt x="2874" y="17168"/>
                    <a:pt x="7405" y="19359"/>
                    <a:pt x="12227" y="19359"/>
                  </a:cubicBezTo>
                  <a:cubicBezTo>
                    <a:pt x="14841" y="19359"/>
                    <a:pt x="17424" y="18722"/>
                    <a:pt x="19278" y="17676"/>
                  </a:cubicBezTo>
                  <a:lnTo>
                    <a:pt x="19278" y="20086"/>
                  </a:lnTo>
                  <a:cubicBezTo>
                    <a:pt x="17340" y="21072"/>
                    <a:pt x="14612" y="21600"/>
                    <a:pt x="11873" y="21600"/>
                  </a:cubicBezTo>
                  <a:cubicBezTo>
                    <a:pt x="5582" y="21600"/>
                    <a:pt x="0" y="18264"/>
                    <a:pt x="0" y="10825"/>
                  </a:cubicBezTo>
                  <a:cubicBezTo>
                    <a:pt x="0" y="3715"/>
                    <a:pt x="5436" y="0"/>
                    <a:pt x="10644" y="0"/>
                  </a:cubicBezTo>
                  <a:close/>
                  <a:moveTo>
                    <a:pt x="10810" y="2251"/>
                  </a:moveTo>
                  <a:cubicBezTo>
                    <a:pt x="6582" y="2251"/>
                    <a:pt x="2760" y="4860"/>
                    <a:pt x="2552" y="9779"/>
                  </a:cubicBezTo>
                  <a:lnTo>
                    <a:pt x="18246" y="9779"/>
                  </a:lnTo>
                  <a:cubicBezTo>
                    <a:pt x="18601" y="6861"/>
                    <a:pt x="16903" y="2251"/>
                    <a:pt x="10810" y="225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9" name="Shape"/>
            <p:cNvSpPr/>
            <p:nvPr/>
          </p:nvSpPr>
          <p:spPr>
            <a:xfrm>
              <a:off x="4909786" y="10717"/>
              <a:ext cx="313133" cy="398132"/>
            </a:xfrm>
            <a:custGeom>
              <a:avLst/>
              <a:gdLst/>
              <a:ahLst/>
              <a:cxnLst>
                <a:cxn ang="0">
                  <a:pos x="wd2" y="hd2"/>
                </a:cxn>
                <a:cxn ang="5400000">
                  <a:pos x="wd2" y="hd2"/>
                </a:cxn>
                <a:cxn ang="10800000">
                  <a:pos x="wd2" y="hd2"/>
                </a:cxn>
                <a:cxn ang="16200000">
                  <a:pos x="wd2" y="hd2"/>
                </a:cxn>
              </a:cxnLst>
              <a:rect l="0" t="0" r="r" b="b"/>
              <a:pathLst>
                <a:path w="21574" h="21600" extrusionOk="0">
                  <a:moveTo>
                    <a:pt x="13875" y="0"/>
                  </a:moveTo>
                  <a:cubicBezTo>
                    <a:pt x="16526" y="0"/>
                    <a:pt x="19169" y="472"/>
                    <a:pt x="21327" y="1408"/>
                  </a:cubicBezTo>
                  <a:lnTo>
                    <a:pt x="21327" y="3212"/>
                  </a:lnTo>
                  <a:cubicBezTo>
                    <a:pt x="19389" y="2234"/>
                    <a:pt x="16808" y="1686"/>
                    <a:pt x="14218" y="1686"/>
                  </a:cubicBezTo>
                  <a:cubicBezTo>
                    <a:pt x="8404" y="1686"/>
                    <a:pt x="2308" y="4640"/>
                    <a:pt x="2308" y="11022"/>
                  </a:cubicBezTo>
                  <a:cubicBezTo>
                    <a:pt x="2264" y="17071"/>
                    <a:pt x="8501" y="19942"/>
                    <a:pt x="14315" y="19942"/>
                  </a:cubicBezTo>
                  <a:cubicBezTo>
                    <a:pt x="17125" y="19942"/>
                    <a:pt x="19636" y="19401"/>
                    <a:pt x="21574" y="18416"/>
                  </a:cubicBezTo>
                  <a:lnTo>
                    <a:pt x="21574" y="20171"/>
                  </a:lnTo>
                  <a:cubicBezTo>
                    <a:pt x="19416" y="21094"/>
                    <a:pt x="16755" y="21600"/>
                    <a:pt x="13848" y="21600"/>
                  </a:cubicBezTo>
                  <a:cubicBezTo>
                    <a:pt x="7180" y="21600"/>
                    <a:pt x="-26" y="18049"/>
                    <a:pt x="0" y="11001"/>
                  </a:cubicBezTo>
                  <a:cubicBezTo>
                    <a:pt x="27" y="3718"/>
                    <a:pt x="7057" y="0"/>
                    <a:pt x="13875"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0" name="Rectangle"/>
            <p:cNvSpPr/>
            <p:nvPr/>
          </p:nvSpPr>
          <p:spPr>
            <a:xfrm>
              <a:off x="5289610" y="-1"/>
              <a:ext cx="31462" cy="403209"/>
            </a:xfrm>
            <a:prstGeom prst="rect">
              <a:avLst/>
            </a:pr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1" name="Shape"/>
            <p:cNvSpPr/>
            <p:nvPr/>
          </p:nvSpPr>
          <p:spPr>
            <a:xfrm>
              <a:off x="5390585" y="132000"/>
              <a:ext cx="278541" cy="276849"/>
            </a:xfrm>
            <a:custGeom>
              <a:avLst/>
              <a:gdLst/>
              <a:ahLst/>
              <a:cxnLst>
                <a:cxn ang="0">
                  <a:pos x="wd2" y="hd2"/>
                </a:cxn>
                <a:cxn ang="5400000">
                  <a:pos x="wd2" y="hd2"/>
                </a:cxn>
                <a:cxn ang="10800000">
                  <a:pos x="wd2" y="hd2"/>
                </a:cxn>
                <a:cxn ang="16200000">
                  <a:pos x="wd2" y="hd2"/>
                </a:cxn>
              </a:cxnLst>
              <a:rect l="0" t="0" r="r" b="b"/>
              <a:pathLst>
                <a:path w="21600" h="21600" extrusionOk="0">
                  <a:moveTo>
                    <a:pt x="10765" y="0"/>
                  </a:moveTo>
                  <a:cubicBezTo>
                    <a:pt x="16366" y="0"/>
                    <a:pt x="21600" y="3829"/>
                    <a:pt x="21600" y="10810"/>
                  </a:cubicBezTo>
                  <a:cubicBezTo>
                    <a:pt x="21600" y="17791"/>
                    <a:pt x="16366" y="21600"/>
                    <a:pt x="10765" y="21600"/>
                  </a:cubicBezTo>
                  <a:cubicBezTo>
                    <a:pt x="5254" y="21600"/>
                    <a:pt x="0" y="17791"/>
                    <a:pt x="0" y="10810"/>
                  </a:cubicBezTo>
                  <a:cubicBezTo>
                    <a:pt x="0" y="3859"/>
                    <a:pt x="5254" y="0"/>
                    <a:pt x="10765" y="0"/>
                  </a:cubicBezTo>
                  <a:close/>
                  <a:moveTo>
                    <a:pt x="10825" y="2334"/>
                  </a:moveTo>
                  <a:cubicBezTo>
                    <a:pt x="6235" y="2334"/>
                    <a:pt x="2429" y="5435"/>
                    <a:pt x="2429" y="10810"/>
                  </a:cubicBezTo>
                  <a:cubicBezTo>
                    <a:pt x="2429" y="16185"/>
                    <a:pt x="6235" y="19266"/>
                    <a:pt x="10825" y="19266"/>
                  </a:cubicBezTo>
                  <a:cubicBezTo>
                    <a:pt x="15355" y="19266"/>
                    <a:pt x="19161" y="16185"/>
                    <a:pt x="19161" y="10810"/>
                  </a:cubicBezTo>
                  <a:cubicBezTo>
                    <a:pt x="19161" y="5435"/>
                    <a:pt x="15355" y="2334"/>
                    <a:pt x="10825" y="233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2" name="Shape"/>
            <p:cNvSpPr/>
            <p:nvPr/>
          </p:nvSpPr>
          <p:spPr>
            <a:xfrm>
              <a:off x="5733560" y="137641"/>
              <a:ext cx="239054" cy="271208"/>
            </a:xfrm>
            <a:custGeom>
              <a:avLst/>
              <a:gdLst/>
              <a:ahLst/>
              <a:cxnLst>
                <a:cxn ang="0">
                  <a:pos x="wd2" y="hd2"/>
                </a:cxn>
                <a:cxn ang="5400000">
                  <a:pos x="wd2" y="hd2"/>
                </a:cxn>
                <a:cxn ang="10800000">
                  <a:pos x="wd2" y="hd2"/>
                </a:cxn>
                <a:cxn ang="16200000">
                  <a:pos x="wd2" y="hd2"/>
                </a:cxn>
              </a:cxnLst>
              <a:rect l="0" t="0" r="r" b="b"/>
              <a:pathLst>
                <a:path w="21600" h="21600" extrusionOk="0">
                  <a:moveTo>
                    <a:pt x="21600" y="31"/>
                  </a:moveTo>
                  <a:lnTo>
                    <a:pt x="21600" y="21141"/>
                  </a:lnTo>
                  <a:lnTo>
                    <a:pt x="18987" y="21141"/>
                  </a:lnTo>
                  <a:lnTo>
                    <a:pt x="18987" y="17349"/>
                  </a:lnTo>
                  <a:cubicBezTo>
                    <a:pt x="17391" y="19327"/>
                    <a:pt x="14096" y="21600"/>
                    <a:pt x="9690" y="21600"/>
                  </a:cubicBezTo>
                  <a:cubicBezTo>
                    <a:pt x="3851" y="21600"/>
                    <a:pt x="0" y="18267"/>
                    <a:pt x="0" y="13037"/>
                  </a:cubicBezTo>
                  <a:lnTo>
                    <a:pt x="0" y="0"/>
                  </a:lnTo>
                  <a:lnTo>
                    <a:pt x="2833" y="0"/>
                  </a:lnTo>
                  <a:lnTo>
                    <a:pt x="2833" y="12721"/>
                  </a:lnTo>
                  <a:cubicBezTo>
                    <a:pt x="2833" y="17064"/>
                    <a:pt x="5585" y="19296"/>
                    <a:pt x="9991" y="19296"/>
                  </a:cubicBezTo>
                  <a:cubicBezTo>
                    <a:pt x="14165" y="19296"/>
                    <a:pt x="17137" y="16799"/>
                    <a:pt x="18732" y="14475"/>
                  </a:cubicBezTo>
                  <a:lnTo>
                    <a:pt x="18732" y="0"/>
                  </a:lnTo>
                  <a:lnTo>
                    <a:pt x="21600" y="0"/>
                  </a:lnTo>
                  <a:lnTo>
                    <a:pt x="21600" y="31"/>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3" name="Shape"/>
            <p:cNvSpPr/>
            <p:nvPr/>
          </p:nvSpPr>
          <p:spPr>
            <a:xfrm>
              <a:off x="6039870" y="16923"/>
              <a:ext cx="273463" cy="392490"/>
            </a:xfrm>
            <a:custGeom>
              <a:avLst/>
              <a:gdLst/>
              <a:ahLst/>
              <a:cxnLst>
                <a:cxn ang="0">
                  <a:pos x="wd2" y="hd2"/>
                </a:cxn>
                <a:cxn ang="5400000">
                  <a:pos x="wd2" y="hd2"/>
                </a:cxn>
                <a:cxn ang="10800000">
                  <a:pos x="wd2" y="hd2"/>
                </a:cxn>
                <a:cxn ang="16200000">
                  <a:pos x="wd2" y="hd2"/>
                </a:cxn>
              </a:cxnLst>
              <a:rect l="0" t="0" r="r" b="b"/>
              <a:pathLst>
                <a:path w="21600" h="21600" extrusionOk="0">
                  <a:moveTo>
                    <a:pt x="21600" y="21262"/>
                  </a:moveTo>
                  <a:lnTo>
                    <a:pt x="19378" y="21262"/>
                  </a:lnTo>
                  <a:lnTo>
                    <a:pt x="19378" y="18271"/>
                  </a:lnTo>
                  <a:cubicBezTo>
                    <a:pt x="17581" y="20115"/>
                    <a:pt x="14622" y="21600"/>
                    <a:pt x="10431" y="21600"/>
                  </a:cubicBezTo>
                  <a:cubicBezTo>
                    <a:pt x="4504" y="21600"/>
                    <a:pt x="0" y="18468"/>
                    <a:pt x="0" y="13985"/>
                  </a:cubicBezTo>
                  <a:cubicBezTo>
                    <a:pt x="0" y="9494"/>
                    <a:pt x="4504" y="6355"/>
                    <a:pt x="10431" y="6355"/>
                  </a:cubicBezTo>
                  <a:cubicBezTo>
                    <a:pt x="14622" y="6355"/>
                    <a:pt x="17581" y="7848"/>
                    <a:pt x="19146" y="9516"/>
                  </a:cubicBezTo>
                  <a:lnTo>
                    <a:pt x="19146" y="0"/>
                  </a:lnTo>
                  <a:lnTo>
                    <a:pt x="21600" y="0"/>
                  </a:lnTo>
                  <a:lnTo>
                    <a:pt x="21600" y="21262"/>
                  </a:lnTo>
                  <a:close/>
                  <a:moveTo>
                    <a:pt x="10775" y="7925"/>
                  </a:moveTo>
                  <a:cubicBezTo>
                    <a:pt x="6160" y="7925"/>
                    <a:pt x="2535" y="10205"/>
                    <a:pt x="2535" y="13964"/>
                  </a:cubicBezTo>
                  <a:cubicBezTo>
                    <a:pt x="2535" y="17694"/>
                    <a:pt x="6160" y="19995"/>
                    <a:pt x="10775" y="19995"/>
                  </a:cubicBezTo>
                  <a:cubicBezTo>
                    <a:pt x="14814" y="19995"/>
                    <a:pt x="17955" y="18116"/>
                    <a:pt x="19176" y="15927"/>
                  </a:cubicBezTo>
                  <a:lnTo>
                    <a:pt x="19176" y="11979"/>
                  </a:lnTo>
                  <a:cubicBezTo>
                    <a:pt x="17955" y="9811"/>
                    <a:pt x="14814" y="7925"/>
                    <a:pt x="10775" y="792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4" name="Shape"/>
            <p:cNvSpPr/>
            <p:nvPr/>
          </p:nvSpPr>
          <p:spPr>
            <a:xfrm>
              <a:off x="3730988" y="534207"/>
              <a:ext cx="126233" cy="164028"/>
            </a:xfrm>
            <a:custGeom>
              <a:avLst/>
              <a:gdLst/>
              <a:ahLst/>
              <a:cxnLst>
                <a:cxn ang="0">
                  <a:pos x="wd2" y="hd2"/>
                </a:cxn>
                <a:cxn ang="5400000">
                  <a:pos x="wd2" y="hd2"/>
                </a:cxn>
                <a:cxn ang="10800000">
                  <a:pos x="wd2" y="hd2"/>
                </a:cxn>
                <a:cxn ang="16200000">
                  <a:pos x="wd2" y="hd2"/>
                </a:cxn>
              </a:cxnLst>
              <a:rect l="0" t="0" r="r" b="b"/>
              <a:pathLst>
                <a:path w="21600" h="21600" extrusionOk="0">
                  <a:moveTo>
                    <a:pt x="21600" y="6981"/>
                  </a:moveTo>
                  <a:cubicBezTo>
                    <a:pt x="21600" y="12381"/>
                    <a:pt x="16162" y="13946"/>
                    <a:pt x="9671" y="13946"/>
                  </a:cubicBezTo>
                  <a:lnTo>
                    <a:pt x="3421" y="13946"/>
                  </a:lnTo>
                  <a:lnTo>
                    <a:pt x="3421" y="21600"/>
                  </a:lnTo>
                  <a:lnTo>
                    <a:pt x="0" y="21600"/>
                  </a:lnTo>
                  <a:lnTo>
                    <a:pt x="0" y="0"/>
                  </a:lnTo>
                  <a:lnTo>
                    <a:pt x="9671" y="0"/>
                  </a:lnTo>
                  <a:cubicBezTo>
                    <a:pt x="16162" y="0"/>
                    <a:pt x="21600" y="1564"/>
                    <a:pt x="21600" y="6981"/>
                  </a:cubicBezTo>
                  <a:close/>
                  <a:moveTo>
                    <a:pt x="9846" y="2473"/>
                  </a:moveTo>
                  <a:lnTo>
                    <a:pt x="3465" y="2473"/>
                  </a:lnTo>
                  <a:lnTo>
                    <a:pt x="3465" y="11490"/>
                  </a:lnTo>
                  <a:lnTo>
                    <a:pt x="9846" y="11490"/>
                  </a:lnTo>
                  <a:cubicBezTo>
                    <a:pt x="14429" y="11490"/>
                    <a:pt x="18201" y="10632"/>
                    <a:pt x="18201" y="6981"/>
                  </a:cubicBezTo>
                  <a:cubicBezTo>
                    <a:pt x="18201" y="3314"/>
                    <a:pt x="14495" y="2473"/>
                    <a:pt x="9846" y="2473"/>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5" name="Shape"/>
            <p:cNvSpPr/>
            <p:nvPr/>
          </p:nvSpPr>
          <p:spPr>
            <a:xfrm>
              <a:off x="3869194" y="583285"/>
              <a:ext cx="120027" cy="118335"/>
            </a:xfrm>
            <a:custGeom>
              <a:avLst/>
              <a:gdLst/>
              <a:ahLst/>
              <a:cxnLst>
                <a:cxn ang="0">
                  <a:pos x="wd2" y="hd2"/>
                </a:cxn>
                <a:cxn ang="5400000">
                  <a:pos x="wd2" y="hd2"/>
                </a:cxn>
                <a:cxn ang="10800000">
                  <a:pos x="wd2" y="hd2"/>
                </a:cxn>
                <a:cxn ang="16200000">
                  <a:pos x="wd2" y="hd2"/>
                </a:cxn>
              </a:cxnLst>
              <a:rect l="0" t="0" r="r" b="b"/>
              <a:pathLst>
                <a:path w="21600" h="21600" extrusionOk="0">
                  <a:moveTo>
                    <a:pt x="10812" y="0"/>
                  </a:moveTo>
                  <a:cubicBezTo>
                    <a:pt x="16344" y="0"/>
                    <a:pt x="21600" y="3736"/>
                    <a:pt x="21600" y="10788"/>
                  </a:cubicBezTo>
                  <a:cubicBezTo>
                    <a:pt x="21600" y="17840"/>
                    <a:pt x="16344" y="21600"/>
                    <a:pt x="10812" y="21600"/>
                  </a:cubicBezTo>
                  <a:cubicBezTo>
                    <a:pt x="5279" y="21600"/>
                    <a:pt x="0" y="17840"/>
                    <a:pt x="0" y="10788"/>
                  </a:cubicBezTo>
                  <a:cubicBezTo>
                    <a:pt x="0" y="3736"/>
                    <a:pt x="5279" y="0"/>
                    <a:pt x="10812" y="0"/>
                  </a:cubicBezTo>
                  <a:close/>
                  <a:moveTo>
                    <a:pt x="10812" y="3222"/>
                  </a:moveTo>
                  <a:cubicBezTo>
                    <a:pt x="6639" y="3222"/>
                    <a:pt x="3389" y="5978"/>
                    <a:pt x="3389" y="10742"/>
                  </a:cubicBezTo>
                  <a:cubicBezTo>
                    <a:pt x="3389" y="15482"/>
                    <a:pt x="6708" y="18237"/>
                    <a:pt x="10812" y="18237"/>
                  </a:cubicBezTo>
                  <a:cubicBezTo>
                    <a:pt x="14915" y="18237"/>
                    <a:pt x="18211" y="15482"/>
                    <a:pt x="18211" y="10742"/>
                  </a:cubicBezTo>
                  <a:cubicBezTo>
                    <a:pt x="18211" y="5978"/>
                    <a:pt x="14915" y="3222"/>
                    <a:pt x="10812" y="322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6" name="Shape"/>
            <p:cNvSpPr/>
            <p:nvPr/>
          </p:nvSpPr>
          <p:spPr>
            <a:xfrm>
              <a:off x="3999502" y="585541"/>
              <a:ext cx="179823" cy="11269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957" y="21600"/>
                  </a:lnTo>
                  <a:lnTo>
                    <a:pt x="14497" y="21600"/>
                  </a:lnTo>
                  <a:lnTo>
                    <a:pt x="10808" y="4928"/>
                  </a:lnTo>
                  <a:lnTo>
                    <a:pt x="7118" y="21600"/>
                  </a:lnTo>
                  <a:lnTo>
                    <a:pt x="4643" y="21600"/>
                  </a:lnTo>
                  <a:lnTo>
                    <a:pt x="0" y="0"/>
                  </a:lnTo>
                  <a:lnTo>
                    <a:pt x="2383" y="0"/>
                  </a:lnTo>
                  <a:lnTo>
                    <a:pt x="5903" y="17653"/>
                  </a:lnTo>
                  <a:lnTo>
                    <a:pt x="9762" y="0"/>
                  </a:lnTo>
                  <a:lnTo>
                    <a:pt x="11807" y="0"/>
                  </a:lnTo>
                  <a:lnTo>
                    <a:pt x="15666" y="17653"/>
                  </a:lnTo>
                  <a:lnTo>
                    <a:pt x="19171" y="0"/>
                  </a:lnTo>
                  <a:lnTo>
                    <a:pt x="21600"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7" name="Shape"/>
            <p:cNvSpPr/>
            <p:nvPr/>
          </p:nvSpPr>
          <p:spPr>
            <a:xfrm>
              <a:off x="4191114" y="583285"/>
              <a:ext cx="109782" cy="118898"/>
            </a:xfrm>
            <a:custGeom>
              <a:avLst/>
              <a:gdLst/>
              <a:ahLst/>
              <a:cxnLst>
                <a:cxn ang="0">
                  <a:pos x="wd2" y="hd2"/>
                </a:cxn>
                <a:cxn ang="5400000">
                  <a:pos x="wd2" y="hd2"/>
                </a:cxn>
                <a:cxn ang="10800000">
                  <a:pos x="wd2" y="hd2"/>
                </a:cxn>
                <a:cxn ang="16200000">
                  <a:pos x="wd2" y="hd2"/>
                </a:cxn>
              </a:cxnLst>
              <a:rect l="0" t="0" r="r" b="b"/>
              <a:pathLst>
                <a:path w="20528" h="21600" extrusionOk="0">
                  <a:moveTo>
                    <a:pt x="10454" y="0"/>
                  </a:moveTo>
                  <a:cubicBezTo>
                    <a:pt x="18563" y="0"/>
                    <a:pt x="21529" y="6424"/>
                    <a:pt x="20237" y="12266"/>
                  </a:cubicBezTo>
                  <a:lnTo>
                    <a:pt x="3493" y="12266"/>
                  </a:lnTo>
                  <a:cubicBezTo>
                    <a:pt x="3972" y="16619"/>
                    <a:pt x="7966" y="18388"/>
                    <a:pt x="12200" y="18388"/>
                  </a:cubicBezTo>
                  <a:cubicBezTo>
                    <a:pt x="14783" y="18388"/>
                    <a:pt x="17343" y="17736"/>
                    <a:pt x="19161" y="16735"/>
                  </a:cubicBezTo>
                  <a:lnTo>
                    <a:pt x="19161" y="20087"/>
                  </a:lnTo>
                  <a:cubicBezTo>
                    <a:pt x="17199" y="21065"/>
                    <a:pt x="14449" y="21600"/>
                    <a:pt x="11674" y="21600"/>
                  </a:cubicBezTo>
                  <a:cubicBezTo>
                    <a:pt x="5455" y="21600"/>
                    <a:pt x="1" y="18109"/>
                    <a:pt x="1" y="10823"/>
                  </a:cubicBezTo>
                  <a:cubicBezTo>
                    <a:pt x="-71" y="3538"/>
                    <a:pt x="5383" y="0"/>
                    <a:pt x="10454" y="0"/>
                  </a:cubicBezTo>
                  <a:close/>
                  <a:moveTo>
                    <a:pt x="10669" y="3142"/>
                  </a:moveTo>
                  <a:cubicBezTo>
                    <a:pt x="7081" y="3142"/>
                    <a:pt x="3708" y="5237"/>
                    <a:pt x="3445" y="9241"/>
                  </a:cubicBezTo>
                  <a:lnTo>
                    <a:pt x="17080" y="9241"/>
                  </a:lnTo>
                  <a:cubicBezTo>
                    <a:pt x="17415" y="7029"/>
                    <a:pt x="15979" y="3142"/>
                    <a:pt x="10669" y="314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8" name="Shape"/>
            <p:cNvSpPr/>
            <p:nvPr/>
          </p:nvSpPr>
          <p:spPr>
            <a:xfrm>
              <a:off x="4327247" y="583166"/>
              <a:ext cx="65309" cy="115069"/>
            </a:xfrm>
            <a:custGeom>
              <a:avLst/>
              <a:gdLst/>
              <a:ahLst/>
              <a:cxnLst>
                <a:cxn ang="0">
                  <a:pos x="wd2" y="hd2"/>
                </a:cxn>
                <a:cxn ang="5400000">
                  <a:pos x="wd2" y="hd2"/>
                </a:cxn>
                <a:cxn ang="10800000">
                  <a:pos x="wd2" y="hd2"/>
                </a:cxn>
                <a:cxn ang="16200000">
                  <a:pos x="wd2" y="hd2"/>
                </a:cxn>
              </a:cxnLst>
              <a:rect l="0" t="0" r="r" b="b"/>
              <a:pathLst>
                <a:path w="21600" h="21309" extrusionOk="0">
                  <a:moveTo>
                    <a:pt x="21600" y="41"/>
                  </a:moveTo>
                  <a:lnTo>
                    <a:pt x="21600" y="3522"/>
                  </a:lnTo>
                  <a:cubicBezTo>
                    <a:pt x="14315" y="3048"/>
                    <a:pt x="8471" y="4991"/>
                    <a:pt x="6184" y="8330"/>
                  </a:cubicBezTo>
                  <a:lnTo>
                    <a:pt x="6184" y="21309"/>
                  </a:lnTo>
                  <a:lnTo>
                    <a:pt x="0" y="21309"/>
                  </a:lnTo>
                  <a:lnTo>
                    <a:pt x="0" y="443"/>
                  </a:lnTo>
                  <a:lnTo>
                    <a:pt x="5591" y="443"/>
                  </a:lnTo>
                  <a:lnTo>
                    <a:pt x="5591" y="4138"/>
                  </a:lnTo>
                  <a:cubicBezTo>
                    <a:pt x="8471" y="1462"/>
                    <a:pt x="15162" y="-291"/>
                    <a:pt x="21600" y="41"/>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9" name="Shape"/>
            <p:cNvSpPr/>
            <p:nvPr/>
          </p:nvSpPr>
          <p:spPr>
            <a:xfrm>
              <a:off x="4401145" y="583285"/>
              <a:ext cx="109686" cy="118898"/>
            </a:xfrm>
            <a:custGeom>
              <a:avLst/>
              <a:gdLst/>
              <a:ahLst/>
              <a:cxnLst>
                <a:cxn ang="0">
                  <a:pos x="wd2" y="hd2"/>
                </a:cxn>
                <a:cxn ang="5400000">
                  <a:pos x="wd2" y="hd2"/>
                </a:cxn>
                <a:cxn ang="10800000">
                  <a:pos x="wd2" y="hd2"/>
                </a:cxn>
                <a:cxn ang="16200000">
                  <a:pos x="wd2" y="hd2"/>
                </a:cxn>
              </a:cxnLst>
              <a:rect l="0" t="0" r="r" b="b"/>
              <a:pathLst>
                <a:path w="20611" h="21600" extrusionOk="0">
                  <a:moveTo>
                    <a:pt x="10512" y="0"/>
                  </a:moveTo>
                  <a:cubicBezTo>
                    <a:pt x="18624" y="0"/>
                    <a:pt x="21600" y="6424"/>
                    <a:pt x="20328" y="12266"/>
                  </a:cubicBezTo>
                  <a:lnTo>
                    <a:pt x="3528" y="12266"/>
                  </a:lnTo>
                  <a:cubicBezTo>
                    <a:pt x="3936" y="16619"/>
                    <a:pt x="7992" y="18388"/>
                    <a:pt x="12264" y="18388"/>
                  </a:cubicBezTo>
                  <a:cubicBezTo>
                    <a:pt x="14832" y="18388"/>
                    <a:pt x="17400" y="17736"/>
                    <a:pt x="19248" y="16735"/>
                  </a:cubicBezTo>
                  <a:lnTo>
                    <a:pt x="19248" y="20087"/>
                  </a:lnTo>
                  <a:cubicBezTo>
                    <a:pt x="17280" y="21065"/>
                    <a:pt x="14496" y="21600"/>
                    <a:pt x="11712" y="21600"/>
                  </a:cubicBezTo>
                  <a:cubicBezTo>
                    <a:pt x="5496" y="21600"/>
                    <a:pt x="0" y="18109"/>
                    <a:pt x="0" y="10823"/>
                  </a:cubicBezTo>
                  <a:cubicBezTo>
                    <a:pt x="0" y="3538"/>
                    <a:pt x="5496" y="0"/>
                    <a:pt x="10512" y="0"/>
                  </a:cubicBezTo>
                  <a:close/>
                  <a:moveTo>
                    <a:pt x="10704" y="3142"/>
                  </a:moveTo>
                  <a:cubicBezTo>
                    <a:pt x="7104" y="3142"/>
                    <a:pt x="3720" y="5237"/>
                    <a:pt x="3456" y="9241"/>
                  </a:cubicBezTo>
                  <a:lnTo>
                    <a:pt x="17136" y="9241"/>
                  </a:lnTo>
                  <a:cubicBezTo>
                    <a:pt x="17472" y="7029"/>
                    <a:pt x="16056" y="3142"/>
                    <a:pt x="10704" y="314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0" name="Shape"/>
            <p:cNvSpPr/>
            <p:nvPr/>
          </p:nvSpPr>
          <p:spPr>
            <a:xfrm>
              <a:off x="4529761" y="534207"/>
              <a:ext cx="118899" cy="16684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36"/>
                  </a:lnTo>
                  <a:lnTo>
                    <a:pt x="18528" y="21236"/>
                  </a:lnTo>
                  <a:lnTo>
                    <a:pt x="18528" y="18805"/>
                  </a:lnTo>
                  <a:cubicBezTo>
                    <a:pt x="16689" y="20293"/>
                    <a:pt x="14175" y="21600"/>
                    <a:pt x="10241" y="21600"/>
                  </a:cubicBezTo>
                  <a:cubicBezTo>
                    <a:pt x="4399" y="21600"/>
                    <a:pt x="0" y="18358"/>
                    <a:pt x="0" y="13959"/>
                  </a:cubicBezTo>
                  <a:cubicBezTo>
                    <a:pt x="0" y="9576"/>
                    <a:pt x="4399" y="6301"/>
                    <a:pt x="10241" y="6301"/>
                  </a:cubicBezTo>
                  <a:cubicBezTo>
                    <a:pt x="14175" y="6301"/>
                    <a:pt x="16689" y="7608"/>
                    <a:pt x="18202" y="8865"/>
                  </a:cubicBezTo>
                  <a:lnTo>
                    <a:pt x="18202" y="0"/>
                  </a:lnTo>
                  <a:lnTo>
                    <a:pt x="21600" y="0"/>
                  </a:lnTo>
                  <a:close/>
                  <a:moveTo>
                    <a:pt x="10637" y="8584"/>
                  </a:moveTo>
                  <a:cubicBezTo>
                    <a:pt x="6703" y="8584"/>
                    <a:pt x="3422" y="10635"/>
                    <a:pt x="3422" y="13992"/>
                  </a:cubicBezTo>
                  <a:cubicBezTo>
                    <a:pt x="3422" y="17366"/>
                    <a:pt x="6634" y="19417"/>
                    <a:pt x="10637" y="19417"/>
                  </a:cubicBezTo>
                  <a:cubicBezTo>
                    <a:pt x="14315" y="19417"/>
                    <a:pt x="17084" y="17730"/>
                    <a:pt x="18202" y="15811"/>
                  </a:cubicBezTo>
                  <a:lnTo>
                    <a:pt x="18202" y="12173"/>
                  </a:lnTo>
                  <a:cubicBezTo>
                    <a:pt x="17015" y="10271"/>
                    <a:pt x="14245" y="8584"/>
                    <a:pt x="10637" y="858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1" name="Shape"/>
            <p:cNvSpPr/>
            <p:nvPr/>
          </p:nvSpPr>
          <p:spPr>
            <a:xfrm>
              <a:off x="4741300" y="534207"/>
              <a:ext cx="118899" cy="166849"/>
            </a:xfrm>
            <a:custGeom>
              <a:avLst/>
              <a:gdLst/>
              <a:ahLst/>
              <a:cxnLst>
                <a:cxn ang="0">
                  <a:pos x="wd2" y="hd2"/>
                </a:cxn>
                <a:cxn ang="5400000">
                  <a:pos x="wd2" y="hd2"/>
                </a:cxn>
                <a:cxn ang="10800000">
                  <a:pos x="wd2" y="hd2"/>
                </a:cxn>
                <a:cxn ang="16200000">
                  <a:pos x="wd2" y="hd2"/>
                </a:cxn>
              </a:cxnLst>
              <a:rect l="0" t="0" r="r" b="b"/>
              <a:pathLst>
                <a:path w="21600" h="21600" extrusionOk="0">
                  <a:moveTo>
                    <a:pt x="3418" y="0"/>
                  </a:moveTo>
                  <a:lnTo>
                    <a:pt x="3418" y="8865"/>
                  </a:lnTo>
                  <a:cubicBezTo>
                    <a:pt x="4929" y="7608"/>
                    <a:pt x="7417" y="6301"/>
                    <a:pt x="11370" y="6301"/>
                  </a:cubicBezTo>
                  <a:cubicBezTo>
                    <a:pt x="17206" y="6301"/>
                    <a:pt x="21600" y="9576"/>
                    <a:pt x="21600" y="13959"/>
                  </a:cubicBezTo>
                  <a:cubicBezTo>
                    <a:pt x="21600" y="18358"/>
                    <a:pt x="17206" y="21600"/>
                    <a:pt x="11370" y="21600"/>
                  </a:cubicBezTo>
                  <a:cubicBezTo>
                    <a:pt x="7417" y="21600"/>
                    <a:pt x="4929" y="20293"/>
                    <a:pt x="3092" y="18805"/>
                  </a:cubicBezTo>
                  <a:lnTo>
                    <a:pt x="3092" y="21236"/>
                  </a:lnTo>
                  <a:lnTo>
                    <a:pt x="0" y="21236"/>
                  </a:lnTo>
                  <a:lnTo>
                    <a:pt x="0" y="0"/>
                  </a:lnTo>
                  <a:lnTo>
                    <a:pt x="3418" y="0"/>
                  </a:lnTo>
                  <a:close/>
                  <a:moveTo>
                    <a:pt x="10974" y="8584"/>
                  </a:moveTo>
                  <a:cubicBezTo>
                    <a:pt x="7301" y="8584"/>
                    <a:pt x="4534" y="10271"/>
                    <a:pt x="3418" y="12173"/>
                  </a:cubicBezTo>
                  <a:lnTo>
                    <a:pt x="3418" y="15811"/>
                  </a:lnTo>
                  <a:cubicBezTo>
                    <a:pt x="4604" y="17680"/>
                    <a:pt x="7301" y="19417"/>
                    <a:pt x="10974" y="19417"/>
                  </a:cubicBezTo>
                  <a:cubicBezTo>
                    <a:pt x="14904" y="19417"/>
                    <a:pt x="18182" y="17366"/>
                    <a:pt x="18182" y="13992"/>
                  </a:cubicBezTo>
                  <a:cubicBezTo>
                    <a:pt x="18182" y="10635"/>
                    <a:pt x="14904" y="8584"/>
                    <a:pt x="10974" y="858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2" name="Shape"/>
            <p:cNvSpPr/>
            <p:nvPr/>
          </p:nvSpPr>
          <p:spPr>
            <a:xfrm>
              <a:off x="4868224" y="585541"/>
              <a:ext cx="120027" cy="167412"/>
            </a:xfrm>
            <a:custGeom>
              <a:avLst/>
              <a:gdLst/>
              <a:ahLst/>
              <a:cxnLst>
                <a:cxn ang="0">
                  <a:pos x="wd2" y="hd2"/>
                </a:cxn>
                <a:cxn ang="5400000">
                  <a:pos x="wd2" y="hd2"/>
                </a:cxn>
                <a:cxn ang="10800000">
                  <a:pos x="wd2" y="hd2"/>
                </a:cxn>
                <a:cxn ang="16200000">
                  <a:pos x="wd2" y="hd2"/>
                </a:cxn>
              </a:cxnLst>
              <a:rect l="0" t="0" r="r" b="b"/>
              <a:pathLst>
                <a:path w="21600" h="21600" extrusionOk="0">
                  <a:moveTo>
                    <a:pt x="18038" y="0"/>
                  </a:moveTo>
                  <a:lnTo>
                    <a:pt x="21600" y="0"/>
                  </a:lnTo>
                  <a:lnTo>
                    <a:pt x="11673" y="16741"/>
                  </a:lnTo>
                  <a:cubicBezTo>
                    <a:pt x="9605" y="20245"/>
                    <a:pt x="7009" y="21600"/>
                    <a:pt x="4021" y="21600"/>
                  </a:cubicBezTo>
                  <a:cubicBezTo>
                    <a:pt x="3309" y="21600"/>
                    <a:pt x="2597" y="21550"/>
                    <a:pt x="1815" y="21369"/>
                  </a:cubicBezTo>
                  <a:lnTo>
                    <a:pt x="1815" y="19270"/>
                  </a:lnTo>
                  <a:cubicBezTo>
                    <a:pt x="2390" y="19402"/>
                    <a:pt x="2987" y="19452"/>
                    <a:pt x="3562" y="19452"/>
                  </a:cubicBezTo>
                  <a:cubicBezTo>
                    <a:pt x="5837" y="19452"/>
                    <a:pt x="7468" y="18295"/>
                    <a:pt x="8824" y="15915"/>
                  </a:cubicBezTo>
                  <a:lnTo>
                    <a:pt x="9605" y="14560"/>
                  </a:lnTo>
                  <a:lnTo>
                    <a:pt x="0" y="0"/>
                  </a:lnTo>
                  <a:lnTo>
                    <a:pt x="3562" y="0"/>
                  </a:lnTo>
                  <a:lnTo>
                    <a:pt x="11214" y="11800"/>
                  </a:lnTo>
                  <a:lnTo>
                    <a:pt x="18038"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3" name="Shape"/>
            <p:cNvSpPr/>
            <p:nvPr/>
          </p:nvSpPr>
          <p:spPr>
            <a:xfrm>
              <a:off x="5054379" y="531387"/>
              <a:ext cx="171925" cy="16966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8016" y="0"/>
                    <a:pt x="21600" y="5420"/>
                    <a:pt x="21600" y="10792"/>
                  </a:cubicBezTo>
                  <a:cubicBezTo>
                    <a:pt x="21600" y="16180"/>
                    <a:pt x="18016" y="21600"/>
                    <a:pt x="10800" y="21600"/>
                  </a:cubicBezTo>
                  <a:cubicBezTo>
                    <a:pt x="3584" y="21600"/>
                    <a:pt x="0" y="16180"/>
                    <a:pt x="0" y="10792"/>
                  </a:cubicBezTo>
                  <a:cubicBezTo>
                    <a:pt x="0" y="5420"/>
                    <a:pt x="3584" y="0"/>
                    <a:pt x="10800" y="0"/>
                  </a:cubicBezTo>
                  <a:close/>
                  <a:moveTo>
                    <a:pt x="10800" y="2393"/>
                  </a:moveTo>
                  <a:cubicBezTo>
                    <a:pt x="5175" y="2393"/>
                    <a:pt x="2491" y="6527"/>
                    <a:pt x="2491" y="10792"/>
                  </a:cubicBezTo>
                  <a:cubicBezTo>
                    <a:pt x="2491" y="15073"/>
                    <a:pt x="5175" y="19207"/>
                    <a:pt x="10800" y="19207"/>
                  </a:cubicBezTo>
                  <a:cubicBezTo>
                    <a:pt x="16425" y="19207"/>
                    <a:pt x="19093" y="15073"/>
                    <a:pt x="19093" y="10792"/>
                  </a:cubicBezTo>
                  <a:cubicBezTo>
                    <a:pt x="19093" y="6527"/>
                    <a:pt x="16425" y="2393"/>
                    <a:pt x="10800" y="2393"/>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4" name="Shape"/>
            <p:cNvSpPr/>
            <p:nvPr/>
          </p:nvSpPr>
          <p:spPr>
            <a:xfrm>
              <a:off x="5252943" y="583285"/>
              <a:ext cx="118899" cy="166848"/>
            </a:xfrm>
            <a:custGeom>
              <a:avLst/>
              <a:gdLst/>
              <a:ahLst/>
              <a:cxnLst>
                <a:cxn ang="0">
                  <a:pos x="wd2" y="hd2"/>
                </a:cxn>
                <a:cxn ang="5400000">
                  <a:pos x="wd2" y="hd2"/>
                </a:cxn>
                <a:cxn ang="10800000">
                  <a:pos x="wd2" y="hd2"/>
                </a:cxn>
                <a:cxn ang="16200000">
                  <a:pos x="wd2" y="hd2"/>
                </a:cxn>
              </a:cxnLst>
              <a:rect l="0" t="0" r="r" b="b"/>
              <a:pathLst>
                <a:path w="21600" h="21600" extrusionOk="0">
                  <a:moveTo>
                    <a:pt x="11370" y="0"/>
                  </a:moveTo>
                  <a:cubicBezTo>
                    <a:pt x="17206" y="0"/>
                    <a:pt x="21600" y="3258"/>
                    <a:pt x="21600" y="7641"/>
                  </a:cubicBezTo>
                  <a:cubicBezTo>
                    <a:pt x="21600" y="12040"/>
                    <a:pt x="17206" y="15299"/>
                    <a:pt x="11370" y="15299"/>
                  </a:cubicBezTo>
                  <a:cubicBezTo>
                    <a:pt x="7417" y="15299"/>
                    <a:pt x="4929" y="13992"/>
                    <a:pt x="3418" y="12735"/>
                  </a:cubicBezTo>
                  <a:lnTo>
                    <a:pt x="3418" y="21600"/>
                  </a:lnTo>
                  <a:lnTo>
                    <a:pt x="0" y="21600"/>
                  </a:lnTo>
                  <a:lnTo>
                    <a:pt x="0" y="314"/>
                  </a:lnTo>
                  <a:lnTo>
                    <a:pt x="3092" y="314"/>
                  </a:lnTo>
                  <a:lnTo>
                    <a:pt x="3092" y="2745"/>
                  </a:lnTo>
                  <a:cubicBezTo>
                    <a:pt x="4929" y="1257"/>
                    <a:pt x="7417" y="0"/>
                    <a:pt x="11370" y="0"/>
                  </a:cubicBezTo>
                  <a:close/>
                  <a:moveTo>
                    <a:pt x="10974" y="2233"/>
                  </a:moveTo>
                  <a:cubicBezTo>
                    <a:pt x="7301" y="2233"/>
                    <a:pt x="4534" y="3920"/>
                    <a:pt x="3418" y="5822"/>
                  </a:cubicBezTo>
                  <a:lnTo>
                    <a:pt x="3418" y="9460"/>
                  </a:lnTo>
                  <a:cubicBezTo>
                    <a:pt x="4604" y="11329"/>
                    <a:pt x="7301" y="13066"/>
                    <a:pt x="10974" y="13066"/>
                  </a:cubicBezTo>
                  <a:cubicBezTo>
                    <a:pt x="14904" y="13066"/>
                    <a:pt x="18182" y="11015"/>
                    <a:pt x="18182" y="7641"/>
                  </a:cubicBezTo>
                  <a:cubicBezTo>
                    <a:pt x="18182" y="4284"/>
                    <a:pt x="14974" y="2233"/>
                    <a:pt x="10974" y="2233"/>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5" name="Shape"/>
            <p:cNvSpPr/>
            <p:nvPr/>
          </p:nvSpPr>
          <p:spPr>
            <a:xfrm>
              <a:off x="5391149" y="583285"/>
              <a:ext cx="110143" cy="118898"/>
            </a:xfrm>
            <a:custGeom>
              <a:avLst/>
              <a:gdLst/>
              <a:ahLst/>
              <a:cxnLst>
                <a:cxn ang="0">
                  <a:pos x="wd2" y="hd2"/>
                </a:cxn>
                <a:cxn ang="5400000">
                  <a:pos x="wd2" y="hd2"/>
                </a:cxn>
                <a:cxn ang="10800000">
                  <a:pos x="wd2" y="hd2"/>
                </a:cxn>
                <a:cxn ang="16200000">
                  <a:pos x="wd2" y="hd2"/>
                </a:cxn>
              </a:cxnLst>
              <a:rect l="0" t="0" r="r" b="b"/>
              <a:pathLst>
                <a:path w="20596" h="21600" extrusionOk="0">
                  <a:moveTo>
                    <a:pt x="10500" y="0"/>
                  </a:moveTo>
                  <a:cubicBezTo>
                    <a:pt x="18603" y="0"/>
                    <a:pt x="21600" y="6424"/>
                    <a:pt x="20305" y="12266"/>
                  </a:cubicBezTo>
                  <a:lnTo>
                    <a:pt x="3524" y="12266"/>
                  </a:lnTo>
                  <a:cubicBezTo>
                    <a:pt x="4004" y="16619"/>
                    <a:pt x="7983" y="18388"/>
                    <a:pt x="12250" y="18388"/>
                  </a:cubicBezTo>
                  <a:cubicBezTo>
                    <a:pt x="14816" y="18388"/>
                    <a:pt x="17405" y="17736"/>
                    <a:pt x="19227" y="16735"/>
                  </a:cubicBezTo>
                  <a:lnTo>
                    <a:pt x="19227" y="20087"/>
                  </a:lnTo>
                  <a:cubicBezTo>
                    <a:pt x="17261" y="21065"/>
                    <a:pt x="14480" y="21600"/>
                    <a:pt x="11723" y="21600"/>
                  </a:cubicBezTo>
                  <a:cubicBezTo>
                    <a:pt x="5490" y="21600"/>
                    <a:pt x="0" y="18109"/>
                    <a:pt x="0" y="10823"/>
                  </a:cubicBezTo>
                  <a:cubicBezTo>
                    <a:pt x="0" y="3538"/>
                    <a:pt x="5490" y="0"/>
                    <a:pt x="10500" y="0"/>
                  </a:cubicBezTo>
                  <a:close/>
                  <a:moveTo>
                    <a:pt x="10692" y="3142"/>
                  </a:moveTo>
                  <a:cubicBezTo>
                    <a:pt x="7120" y="3142"/>
                    <a:pt x="3740" y="5237"/>
                    <a:pt x="3452" y="9241"/>
                  </a:cubicBezTo>
                  <a:lnTo>
                    <a:pt x="17117" y="9241"/>
                  </a:lnTo>
                  <a:cubicBezTo>
                    <a:pt x="17453" y="7029"/>
                    <a:pt x="16038" y="3142"/>
                    <a:pt x="10692" y="314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6" name="Shape"/>
            <p:cNvSpPr/>
            <p:nvPr/>
          </p:nvSpPr>
          <p:spPr>
            <a:xfrm>
              <a:off x="5527662" y="583285"/>
              <a:ext cx="104233" cy="114950"/>
            </a:xfrm>
            <a:custGeom>
              <a:avLst/>
              <a:gdLst/>
              <a:ahLst/>
              <a:cxnLst>
                <a:cxn ang="0">
                  <a:pos x="wd2" y="hd2"/>
                </a:cxn>
                <a:cxn ang="5400000">
                  <a:pos x="wd2" y="hd2"/>
                </a:cxn>
                <a:cxn ang="10800000">
                  <a:pos x="wd2" y="hd2"/>
                </a:cxn>
                <a:cxn ang="16200000">
                  <a:pos x="wd2" y="hd2"/>
                </a:cxn>
              </a:cxnLst>
              <a:rect l="0" t="0" r="r" b="b"/>
              <a:pathLst>
                <a:path w="21600" h="21600" extrusionOk="0">
                  <a:moveTo>
                    <a:pt x="11885" y="0"/>
                  </a:moveTo>
                  <a:cubicBezTo>
                    <a:pt x="17497" y="0"/>
                    <a:pt x="21600" y="3432"/>
                    <a:pt x="21600" y="8592"/>
                  </a:cubicBezTo>
                  <a:lnTo>
                    <a:pt x="21600" y="21600"/>
                  </a:lnTo>
                  <a:lnTo>
                    <a:pt x="17709" y="21600"/>
                  </a:lnTo>
                  <a:lnTo>
                    <a:pt x="17709" y="9000"/>
                  </a:lnTo>
                  <a:cubicBezTo>
                    <a:pt x="17709" y="4992"/>
                    <a:pt x="15035" y="3168"/>
                    <a:pt x="11435" y="3168"/>
                  </a:cubicBezTo>
                  <a:cubicBezTo>
                    <a:pt x="7994" y="3168"/>
                    <a:pt x="5374" y="5280"/>
                    <a:pt x="3891" y="7368"/>
                  </a:cubicBezTo>
                  <a:lnTo>
                    <a:pt x="3891" y="21528"/>
                  </a:lnTo>
                  <a:lnTo>
                    <a:pt x="0" y="21528"/>
                  </a:lnTo>
                  <a:lnTo>
                    <a:pt x="0" y="456"/>
                  </a:lnTo>
                  <a:lnTo>
                    <a:pt x="3521" y="456"/>
                  </a:lnTo>
                  <a:lnTo>
                    <a:pt x="3521" y="3576"/>
                  </a:lnTo>
                  <a:cubicBezTo>
                    <a:pt x="5082" y="1752"/>
                    <a:pt x="8153" y="0"/>
                    <a:pt x="11885"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7" name="Shape"/>
            <p:cNvSpPr/>
            <p:nvPr/>
          </p:nvSpPr>
          <p:spPr>
            <a:xfrm>
              <a:off x="5657407" y="531387"/>
              <a:ext cx="117770" cy="170233"/>
            </a:xfrm>
            <a:custGeom>
              <a:avLst/>
              <a:gdLst/>
              <a:ahLst/>
              <a:cxnLst>
                <a:cxn ang="0">
                  <a:pos x="wd2" y="hd2"/>
                </a:cxn>
                <a:cxn ang="5400000">
                  <a:pos x="wd2" y="hd2"/>
                </a:cxn>
                <a:cxn ang="10800000">
                  <a:pos x="wd2" y="hd2"/>
                </a:cxn>
                <a:cxn ang="16200000">
                  <a:pos x="wd2" y="hd2"/>
                </a:cxn>
              </a:cxnLst>
              <a:rect l="0" t="0" r="r" b="b"/>
              <a:pathLst>
                <a:path w="21600" h="21600" extrusionOk="0">
                  <a:moveTo>
                    <a:pt x="10354" y="0"/>
                  </a:moveTo>
                  <a:cubicBezTo>
                    <a:pt x="13664" y="0"/>
                    <a:pt x="17045" y="553"/>
                    <a:pt x="19487" y="1512"/>
                  </a:cubicBezTo>
                  <a:lnTo>
                    <a:pt x="19487" y="4047"/>
                  </a:lnTo>
                  <a:cubicBezTo>
                    <a:pt x="17092" y="2991"/>
                    <a:pt x="13711" y="2389"/>
                    <a:pt x="10612" y="2389"/>
                  </a:cubicBezTo>
                  <a:cubicBezTo>
                    <a:pt x="6621" y="2389"/>
                    <a:pt x="3663" y="3218"/>
                    <a:pt x="3663" y="5412"/>
                  </a:cubicBezTo>
                  <a:cubicBezTo>
                    <a:pt x="3663" y="10694"/>
                    <a:pt x="21600" y="8435"/>
                    <a:pt x="21600" y="15912"/>
                  </a:cubicBezTo>
                  <a:cubicBezTo>
                    <a:pt x="21600" y="20040"/>
                    <a:pt x="16247" y="21600"/>
                    <a:pt x="10471" y="21600"/>
                  </a:cubicBezTo>
                  <a:cubicBezTo>
                    <a:pt x="6574" y="21600"/>
                    <a:pt x="3052" y="20966"/>
                    <a:pt x="141" y="19812"/>
                  </a:cubicBezTo>
                  <a:lnTo>
                    <a:pt x="141" y="17293"/>
                  </a:lnTo>
                  <a:cubicBezTo>
                    <a:pt x="3310" y="18626"/>
                    <a:pt x="6762" y="19227"/>
                    <a:pt x="10213" y="19227"/>
                  </a:cubicBezTo>
                  <a:cubicBezTo>
                    <a:pt x="14392" y="19227"/>
                    <a:pt x="17961" y="18479"/>
                    <a:pt x="17961" y="16107"/>
                  </a:cubicBezTo>
                  <a:cubicBezTo>
                    <a:pt x="17961" y="10499"/>
                    <a:pt x="0" y="12840"/>
                    <a:pt x="0" y="5510"/>
                  </a:cubicBezTo>
                  <a:cubicBezTo>
                    <a:pt x="0" y="1788"/>
                    <a:pt x="4837" y="0"/>
                    <a:pt x="10354"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8" name="Shape"/>
            <p:cNvSpPr/>
            <p:nvPr/>
          </p:nvSpPr>
          <p:spPr>
            <a:xfrm>
              <a:off x="5783202" y="546054"/>
              <a:ext cx="88437" cy="155002"/>
            </a:xfrm>
            <a:custGeom>
              <a:avLst/>
              <a:gdLst/>
              <a:ahLst/>
              <a:cxnLst>
                <a:cxn ang="0">
                  <a:pos x="wd2" y="hd2"/>
                </a:cxn>
                <a:cxn ang="5400000">
                  <a:pos x="wd2" y="hd2"/>
                </a:cxn>
                <a:cxn ang="10800000">
                  <a:pos x="wd2" y="hd2"/>
                </a:cxn>
                <a:cxn ang="16200000">
                  <a:pos x="wd2" y="hd2"/>
                </a:cxn>
              </a:cxnLst>
              <a:rect l="0" t="0" r="r" b="b"/>
              <a:pathLst>
                <a:path w="21600" h="21600" extrusionOk="0">
                  <a:moveTo>
                    <a:pt x="9614" y="0"/>
                  </a:moveTo>
                  <a:lnTo>
                    <a:pt x="9614" y="5520"/>
                  </a:lnTo>
                  <a:lnTo>
                    <a:pt x="20632" y="5520"/>
                  </a:lnTo>
                  <a:lnTo>
                    <a:pt x="20632" y="7942"/>
                  </a:lnTo>
                  <a:lnTo>
                    <a:pt x="9614" y="7942"/>
                  </a:lnTo>
                  <a:lnTo>
                    <a:pt x="9614" y="16080"/>
                  </a:lnTo>
                  <a:cubicBezTo>
                    <a:pt x="9614" y="18448"/>
                    <a:pt x="11455" y="19196"/>
                    <a:pt x="15513" y="19196"/>
                  </a:cubicBezTo>
                  <a:cubicBezTo>
                    <a:pt x="17729" y="19196"/>
                    <a:pt x="19758" y="18893"/>
                    <a:pt x="21600" y="18484"/>
                  </a:cubicBezTo>
                  <a:lnTo>
                    <a:pt x="21600" y="20906"/>
                  </a:lnTo>
                  <a:cubicBezTo>
                    <a:pt x="19571" y="21297"/>
                    <a:pt x="16824" y="21600"/>
                    <a:pt x="14202" y="21600"/>
                  </a:cubicBezTo>
                  <a:cubicBezTo>
                    <a:pt x="8896" y="21600"/>
                    <a:pt x="5119" y="19997"/>
                    <a:pt x="5119" y="16525"/>
                  </a:cubicBezTo>
                  <a:lnTo>
                    <a:pt x="5119" y="7995"/>
                  </a:lnTo>
                  <a:lnTo>
                    <a:pt x="0" y="7995"/>
                  </a:lnTo>
                  <a:lnTo>
                    <a:pt x="0" y="5520"/>
                  </a:lnTo>
                  <a:lnTo>
                    <a:pt x="5119" y="5520"/>
                  </a:lnTo>
                  <a:lnTo>
                    <a:pt x="5119" y="659"/>
                  </a:lnTo>
                  <a:lnTo>
                    <a:pt x="9614"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9" name="Shape"/>
            <p:cNvSpPr/>
            <p:nvPr/>
          </p:nvSpPr>
          <p:spPr>
            <a:xfrm>
              <a:off x="5883049" y="582720"/>
              <a:ext cx="118335" cy="118336"/>
            </a:xfrm>
            <a:custGeom>
              <a:avLst/>
              <a:gdLst/>
              <a:ahLst/>
              <a:cxnLst>
                <a:cxn ang="0">
                  <a:pos x="wd2" y="hd2"/>
                </a:cxn>
                <a:cxn ang="5400000">
                  <a:pos x="wd2" y="hd2"/>
                </a:cxn>
                <a:cxn ang="10800000">
                  <a:pos x="wd2" y="hd2"/>
                </a:cxn>
                <a:cxn ang="16200000">
                  <a:pos x="wd2" y="hd2"/>
                </a:cxn>
              </a:cxnLst>
              <a:rect l="0" t="0" r="r" b="b"/>
              <a:pathLst>
                <a:path w="21600" h="21600" extrusionOk="0">
                  <a:moveTo>
                    <a:pt x="20014" y="18428"/>
                  </a:moveTo>
                  <a:cubicBezTo>
                    <a:pt x="20550" y="18428"/>
                    <a:pt x="21063" y="18288"/>
                    <a:pt x="21600" y="18101"/>
                  </a:cubicBezTo>
                  <a:lnTo>
                    <a:pt x="21600" y="20877"/>
                  </a:lnTo>
                  <a:cubicBezTo>
                    <a:pt x="20807" y="21203"/>
                    <a:pt x="19897" y="21320"/>
                    <a:pt x="19034" y="21320"/>
                  </a:cubicBezTo>
                  <a:cubicBezTo>
                    <a:pt x="17378" y="21320"/>
                    <a:pt x="15862" y="20667"/>
                    <a:pt x="15279" y="18824"/>
                  </a:cubicBezTo>
                  <a:cubicBezTo>
                    <a:pt x="13249" y="20527"/>
                    <a:pt x="10613" y="21600"/>
                    <a:pt x="7254" y="21600"/>
                  </a:cubicBezTo>
                  <a:cubicBezTo>
                    <a:pt x="3639" y="21600"/>
                    <a:pt x="0" y="19687"/>
                    <a:pt x="0" y="15325"/>
                  </a:cubicBezTo>
                  <a:cubicBezTo>
                    <a:pt x="0" y="10007"/>
                    <a:pt x="4875" y="8421"/>
                    <a:pt x="9284" y="8421"/>
                  </a:cubicBezTo>
                  <a:cubicBezTo>
                    <a:pt x="11057" y="8421"/>
                    <a:pt x="13249" y="8677"/>
                    <a:pt x="14952" y="9074"/>
                  </a:cubicBezTo>
                  <a:lnTo>
                    <a:pt x="14952" y="8351"/>
                  </a:lnTo>
                  <a:cubicBezTo>
                    <a:pt x="14952" y="5272"/>
                    <a:pt x="12853" y="3219"/>
                    <a:pt x="9097" y="3219"/>
                  </a:cubicBezTo>
                  <a:cubicBezTo>
                    <a:pt x="5925" y="3219"/>
                    <a:pt x="3429" y="4012"/>
                    <a:pt x="1586" y="4735"/>
                  </a:cubicBezTo>
                  <a:lnTo>
                    <a:pt x="1586" y="1376"/>
                  </a:lnTo>
                  <a:cubicBezTo>
                    <a:pt x="3242" y="863"/>
                    <a:pt x="6065" y="0"/>
                    <a:pt x="9424" y="0"/>
                  </a:cubicBezTo>
                  <a:cubicBezTo>
                    <a:pt x="14882" y="0"/>
                    <a:pt x="18381" y="2962"/>
                    <a:pt x="18381" y="8747"/>
                  </a:cubicBezTo>
                  <a:lnTo>
                    <a:pt x="18381" y="16795"/>
                  </a:lnTo>
                  <a:cubicBezTo>
                    <a:pt x="18451" y="18101"/>
                    <a:pt x="19174" y="18428"/>
                    <a:pt x="20014" y="18428"/>
                  </a:cubicBezTo>
                  <a:close/>
                  <a:moveTo>
                    <a:pt x="8048" y="18684"/>
                  </a:moveTo>
                  <a:cubicBezTo>
                    <a:pt x="10683" y="18684"/>
                    <a:pt x="13249" y="17635"/>
                    <a:pt x="15092" y="15722"/>
                  </a:cubicBezTo>
                  <a:lnTo>
                    <a:pt x="15092" y="11990"/>
                  </a:lnTo>
                  <a:cubicBezTo>
                    <a:pt x="13646" y="11640"/>
                    <a:pt x="11523" y="11383"/>
                    <a:pt x="9890" y="11383"/>
                  </a:cubicBezTo>
                  <a:cubicBezTo>
                    <a:pt x="6928" y="11383"/>
                    <a:pt x="3639" y="12316"/>
                    <a:pt x="3639" y="15279"/>
                  </a:cubicBezTo>
                  <a:cubicBezTo>
                    <a:pt x="3569" y="17635"/>
                    <a:pt x="5738" y="18684"/>
                    <a:pt x="8048" y="1868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0" name="Shape"/>
            <p:cNvSpPr/>
            <p:nvPr/>
          </p:nvSpPr>
          <p:spPr>
            <a:xfrm>
              <a:off x="6012228" y="583285"/>
              <a:ext cx="96899" cy="118335"/>
            </a:xfrm>
            <a:custGeom>
              <a:avLst/>
              <a:gdLst/>
              <a:ahLst/>
              <a:cxnLst>
                <a:cxn ang="0">
                  <a:pos x="wd2" y="hd2"/>
                </a:cxn>
                <a:cxn ang="5400000">
                  <a:pos x="wd2" y="hd2"/>
                </a:cxn>
                <a:cxn ang="10800000">
                  <a:pos x="wd2" y="hd2"/>
                </a:cxn>
                <a:cxn ang="16200000">
                  <a:pos x="wd2" y="hd2"/>
                </a:cxn>
              </a:cxnLst>
              <a:rect l="0" t="0" r="r" b="b"/>
              <a:pathLst>
                <a:path w="21600" h="21600" extrusionOk="0">
                  <a:moveTo>
                    <a:pt x="13686" y="0"/>
                  </a:moveTo>
                  <a:cubicBezTo>
                    <a:pt x="16514" y="0"/>
                    <a:pt x="19343" y="514"/>
                    <a:pt x="21429" y="1635"/>
                  </a:cubicBezTo>
                  <a:lnTo>
                    <a:pt x="21429" y="4997"/>
                  </a:lnTo>
                  <a:cubicBezTo>
                    <a:pt x="19571" y="3806"/>
                    <a:pt x="16829" y="3152"/>
                    <a:pt x="14171" y="3152"/>
                  </a:cubicBezTo>
                  <a:cubicBezTo>
                    <a:pt x="9343" y="3152"/>
                    <a:pt x="4171" y="5394"/>
                    <a:pt x="4171" y="10788"/>
                  </a:cubicBezTo>
                  <a:cubicBezTo>
                    <a:pt x="4171" y="16066"/>
                    <a:pt x="9114" y="18448"/>
                    <a:pt x="14029" y="18448"/>
                  </a:cubicBezTo>
                  <a:cubicBezTo>
                    <a:pt x="16771" y="18448"/>
                    <a:pt x="19514" y="17794"/>
                    <a:pt x="21600" y="16790"/>
                  </a:cubicBezTo>
                  <a:lnTo>
                    <a:pt x="21600" y="20222"/>
                  </a:lnTo>
                  <a:cubicBezTo>
                    <a:pt x="19257" y="21133"/>
                    <a:pt x="16600" y="21600"/>
                    <a:pt x="13457" y="21600"/>
                  </a:cubicBezTo>
                  <a:cubicBezTo>
                    <a:pt x="6857" y="21600"/>
                    <a:pt x="0" y="18237"/>
                    <a:pt x="0" y="10858"/>
                  </a:cubicBezTo>
                  <a:cubicBezTo>
                    <a:pt x="57" y="3339"/>
                    <a:pt x="7171" y="0"/>
                    <a:pt x="13686"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1" name="Shape"/>
            <p:cNvSpPr/>
            <p:nvPr/>
          </p:nvSpPr>
          <p:spPr>
            <a:xfrm>
              <a:off x="6135767" y="534207"/>
              <a:ext cx="104233" cy="164028"/>
            </a:xfrm>
            <a:custGeom>
              <a:avLst/>
              <a:gdLst/>
              <a:ahLst/>
              <a:cxnLst>
                <a:cxn ang="0">
                  <a:pos x="wd2" y="hd2"/>
                </a:cxn>
                <a:cxn ang="5400000">
                  <a:pos x="wd2" y="hd2"/>
                </a:cxn>
                <a:cxn ang="10800000">
                  <a:pos x="wd2" y="hd2"/>
                </a:cxn>
                <a:cxn ang="16200000">
                  <a:pos x="wd2" y="hd2"/>
                </a:cxn>
              </a:cxnLst>
              <a:rect l="0" t="0" r="r" b="b"/>
              <a:pathLst>
                <a:path w="21600" h="21600" extrusionOk="0">
                  <a:moveTo>
                    <a:pt x="16962" y="21600"/>
                  </a:moveTo>
                  <a:lnTo>
                    <a:pt x="8454" y="15241"/>
                  </a:lnTo>
                  <a:lnTo>
                    <a:pt x="3869" y="15241"/>
                  </a:lnTo>
                  <a:lnTo>
                    <a:pt x="3869" y="21600"/>
                  </a:lnTo>
                  <a:lnTo>
                    <a:pt x="0" y="21600"/>
                  </a:lnTo>
                  <a:lnTo>
                    <a:pt x="0" y="0"/>
                  </a:lnTo>
                  <a:lnTo>
                    <a:pt x="3869" y="0"/>
                  </a:lnTo>
                  <a:lnTo>
                    <a:pt x="3869" y="12953"/>
                  </a:lnTo>
                  <a:lnTo>
                    <a:pt x="8587" y="12953"/>
                  </a:lnTo>
                  <a:lnTo>
                    <a:pt x="16008" y="6779"/>
                  </a:lnTo>
                  <a:lnTo>
                    <a:pt x="20487" y="6779"/>
                  </a:lnTo>
                  <a:lnTo>
                    <a:pt x="11661" y="14148"/>
                  </a:lnTo>
                  <a:lnTo>
                    <a:pt x="21600" y="21600"/>
                  </a:lnTo>
                  <a:lnTo>
                    <a:pt x="16962" y="2160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2" name="Shape"/>
            <p:cNvSpPr/>
            <p:nvPr/>
          </p:nvSpPr>
          <p:spPr>
            <a:xfrm>
              <a:off x="6246896" y="522925"/>
              <a:ext cx="103105" cy="99156"/>
            </a:xfrm>
            <a:custGeom>
              <a:avLst/>
              <a:gdLst/>
              <a:ahLst/>
              <a:cxnLst>
                <a:cxn ang="0">
                  <a:pos x="wd2" y="hd2"/>
                </a:cxn>
                <a:cxn ang="5400000">
                  <a:pos x="wd2" y="hd2"/>
                </a:cxn>
                <a:cxn ang="10800000">
                  <a:pos x="wd2" y="hd2"/>
                </a:cxn>
                <a:cxn ang="16200000">
                  <a:pos x="wd2" y="hd2"/>
                </a:cxn>
              </a:cxnLst>
              <a:rect l="0" t="0" r="r" b="b"/>
              <a:pathLst>
                <a:path w="21600" h="21600" extrusionOk="0">
                  <a:moveTo>
                    <a:pt x="10787" y="21600"/>
                  </a:moveTo>
                  <a:cubicBezTo>
                    <a:pt x="5728" y="21600"/>
                    <a:pt x="0" y="17972"/>
                    <a:pt x="0" y="10800"/>
                  </a:cubicBezTo>
                  <a:cubicBezTo>
                    <a:pt x="0" y="3628"/>
                    <a:pt x="5674" y="0"/>
                    <a:pt x="10787" y="0"/>
                  </a:cubicBezTo>
                  <a:cubicBezTo>
                    <a:pt x="15872" y="0"/>
                    <a:pt x="21600" y="3628"/>
                    <a:pt x="21600" y="10800"/>
                  </a:cubicBezTo>
                  <a:cubicBezTo>
                    <a:pt x="21600" y="17972"/>
                    <a:pt x="15926" y="21600"/>
                    <a:pt x="10787" y="21600"/>
                  </a:cubicBezTo>
                  <a:close/>
                  <a:moveTo>
                    <a:pt x="10787" y="20707"/>
                  </a:moveTo>
                  <a:cubicBezTo>
                    <a:pt x="15551" y="20707"/>
                    <a:pt x="20690" y="17414"/>
                    <a:pt x="20690" y="10800"/>
                  </a:cubicBezTo>
                  <a:cubicBezTo>
                    <a:pt x="20690" y="4186"/>
                    <a:pt x="15551" y="865"/>
                    <a:pt x="10787" y="865"/>
                  </a:cubicBezTo>
                  <a:cubicBezTo>
                    <a:pt x="6049" y="865"/>
                    <a:pt x="910" y="4186"/>
                    <a:pt x="910" y="10800"/>
                  </a:cubicBezTo>
                  <a:cubicBezTo>
                    <a:pt x="910" y="17414"/>
                    <a:pt x="6049" y="20707"/>
                    <a:pt x="10787" y="20707"/>
                  </a:cubicBezTo>
                  <a:close/>
                  <a:moveTo>
                    <a:pt x="6718" y="16716"/>
                  </a:moveTo>
                  <a:lnTo>
                    <a:pt x="6718" y="4967"/>
                  </a:lnTo>
                  <a:lnTo>
                    <a:pt x="11563" y="4967"/>
                  </a:lnTo>
                  <a:cubicBezTo>
                    <a:pt x="13356" y="4967"/>
                    <a:pt x="15872" y="5665"/>
                    <a:pt x="15872" y="8679"/>
                  </a:cubicBezTo>
                  <a:cubicBezTo>
                    <a:pt x="15872" y="10716"/>
                    <a:pt x="14721" y="11665"/>
                    <a:pt x="13356" y="12056"/>
                  </a:cubicBezTo>
                  <a:lnTo>
                    <a:pt x="16541" y="16716"/>
                  </a:lnTo>
                  <a:lnTo>
                    <a:pt x="14587" y="16716"/>
                  </a:lnTo>
                  <a:lnTo>
                    <a:pt x="11643" y="12307"/>
                  </a:lnTo>
                  <a:cubicBezTo>
                    <a:pt x="11483" y="12307"/>
                    <a:pt x="11402" y="12307"/>
                    <a:pt x="11242" y="12307"/>
                  </a:cubicBezTo>
                  <a:lnTo>
                    <a:pt x="8378" y="12307"/>
                  </a:lnTo>
                  <a:lnTo>
                    <a:pt x="8378" y="16716"/>
                  </a:lnTo>
                  <a:lnTo>
                    <a:pt x="6718" y="16716"/>
                  </a:lnTo>
                  <a:close/>
                  <a:moveTo>
                    <a:pt x="8458" y="10549"/>
                  </a:moveTo>
                  <a:lnTo>
                    <a:pt x="11402" y="10549"/>
                  </a:lnTo>
                  <a:cubicBezTo>
                    <a:pt x="12473" y="10549"/>
                    <a:pt x="14186" y="10577"/>
                    <a:pt x="14186" y="8595"/>
                  </a:cubicBezTo>
                  <a:cubicBezTo>
                    <a:pt x="14186" y="6642"/>
                    <a:pt x="12473" y="6614"/>
                    <a:pt x="11402" y="6614"/>
                  </a:cubicBezTo>
                  <a:lnTo>
                    <a:pt x="8458" y="6614"/>
                  </a:lnTo>
                  <a:lnTo>
                    <a:pt x="8458" y="10549"/>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grpSp>
      <p:grpSp>
        <p:nvGrpSpPr>
          <p:cNvPr id="5292" name="Group"/>
          <p:cNvGrpSpPr/>
          <p:nvPr/>
        </p:nvGrpSpPr>
        <p:grpSpPr>
          <a:xfrm>
            <a:off x="17219811" y="5640950"/>
            <a:ext cx="6350001" cy="713949"/>
            <a:chOff x="0" y="0"/>
            <a:chExt cx="6350000" cy="713948"/>
          </a:xfrm>
        </p:grpSpPr>
        <p:sp>
          <p:nvSpPr>
            <p:cNvPr id="5254" name="Shape"/>
            <p:cNvSpPr/>
            <p:nvPr/>
          </p:nvSpPr>
          <p:spPr>
            <a:xfrm>
              <a:off x="3951996" y="500634"/>
              <a:ext cx="120563" cy="160793"/>
            </a:xfrm>
            <a:custGeom>
              <a:avLst/>
              <a:gdLst/>
              <a:ahLst/>
              <a:cxnLst>
                <a:cxn ang="0">
                  <a:pos x="wd2" y="hd2"/>
                </a:cxn>
                <a:cxn ang="5400000">
                  <a:pos x="wd2" y="hd2"/>
                </a:cxn>
                <a:cxn ang="10800000">
                  <a:pos x="wd2" y="hd2"/>
                </a:cxn>
                <a:cxn ang="16200000">
                  <a:pos x="wd2" y="hd2"/>
                </a:cxn>
              </a:cxnLst>
              <a:rect l="0" t="0" r="r" b="b"/>
              <a:pathLst>
                <a:path w="21600" h="21600" extrusionOk="0">
                  <a:moveTo>
                    <a:pt x="9471" y="51"/>
                  </a:moveTo>
                  <a:cubicBezTo>
                    <a:pt x="16013" y="51"/>
                    <a:pt x="21600" y="1585"/>
                    <a:pt x="21600" y="6887"/>
                  </a:cubicBezTo>
                  <a:cubicBezTo>
                    <a:pt x="21600" y="12224"/>
                    <a:pt x="16013" y="13758"/>
                    <a:pt x="9471" y="13758"/>
                  </a:cubicBezTo>
                  <a:lnTo>
                    <a:pt x="2430" y="13758"/>
                  </a:lnTo>
                  <a:lnTo>
                    <a:pt x="2430" y="21600"/>
                  </a:lnTo>
                  <a:lnTo>
                    <a:pt x="0" y="21600"/>
                  </a:lnTo>
                  <a:lnTo>
                    <a:pt x="0" y="0"/>
                  </a:lnTo>
                  <a:lnTo>
                    <a:pt x="9471" y="0"/>
                  </a:lnTo>
                  <a:lnTo>
                    <a:pt x="9471" y="51"/>
                  </a:lnTo>
                  <a:close/>
                  <a:moveTo>
                    <a:pt x="9608" y="1824"/>
                  </a:moveTo>
                  <a:lnTo>
                    <a:pt x="2498" y="1824"/>
                  </a:lnTo>
                  <a:lnTo>
                    <a:pt x="2498" y="12036"/>
                  </a:lnTo>
                  <a:lnTo>
                    <a:pt x="9608" y="12036"/>
                  </a:lnTo>
                  <a:cubicBezTo>
                    <a:pt x="14809" y="12036"/>
                    <a:pt x="19170" y="10996"/>
                    <a:pt x="19170" y="6939"/>
                  </a:cubicBezTo>
                  <a:cubicBezTo>
                    <a:pt x="19170" y="2898"/>
                    <a:pt x="14809" y="1824"/>
                    <a:pt x="9608" y="182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5" name="Shape"/>
            <p:cNvSpPr/>
            <p:nvPr/>
          </p:nvSpPr>
          <p:spPr>
            <a:xfrm>
              <a:off x="4099505" y="548686"/>
              <a:ext cx="115535" cy="1149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401" y="0"/>
                    <a:pt x="21600" y="3850"/>
                    <a:pt x="21600" y="10812"/>
                  </a:cubicBezTo>
                  <a:cubicBezTo>
                    <a:pt x="21600" y="17798"/>
                    <a:pt x="16401" y="21600"/>
                    <a:pt x="10800" y="21600"/>
                  </a:cubicBezTo>
                  <a:cubicBezTo>
                    <a:pt x="5246" y="21600"/>
                    <a:pt x="0" y="17798"/>
                    <a:pt x="0" y="10812"/>
                  </a:cubicBezTo>
                  <a:cubicBezTo>
                    <a:pt x="0" y="3850"/>
                    <a:pt x="5246" y="0"/>
                    <a:pt x="10800" y="0"/>
                  </a:cubicBezTo>
                  <a:close/>
                  <a:moveTo>
                    <a:pt x="10800" y="2352"/>
                  </a:moveTo>
                  <a:cubicBezTo>
                    <a:pt x="6192" y="2352"/>
                    <a:pt x="2387" y="5465"/>
                    <a:pt x="2387" y="10812"/>
                  </a:cubicBezTo>
                  <a:cubicBezTo>
                    <a:pt x="2387" y="16182"/>
                    <a:pt x="6192" y="19248"/>
                    <a:pt x="10800" y="19248"/>
                  </a:cubicBezTo>
                  <a:cubicBezTo>
                    <a:pt x="15337" y="19248"/>
                    <a:pt x="19119" y="16182"/>
                    <a:pt x="19119" y="10812"/>
                  </a:cubicBezTo>
                  <a:cubicBezTo>
                    <a:pt x="19119" y="5465"/>
                    <a:pt x="15337" y="2352"/>
                    <a:pt x="10800" y="235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6" name="Shape"/>
            <p:cNvSpPr/>
            <p:nvPr/>
          </p:nvSpPr>
          <p:spPr>
            <a:xfrm>
              <a:off x="4235279" y="551480"/>
              <a:ext cx="172527" cy="1099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640" y="21600"/>
                  </a:lnTo>
                  <a:lnTo>
                    <a:pt x="14897" y="21600"/>
                  </a:lnTo>
                  <a:lnTo>
                    <a:pt x="10776" y="3654"/>
                  </a:lnTo>
                  <a:lnTo>
                    <a:pt x="6656" y="21600"/>
                  </a:lnTo>
                  <a:lnTo>
                    <a:pt x="4960" y="21600"/>
                  </a:lnTo>
                  <a:lnTo>
                    <a:pt x="0" y="0"/>
                  </a:lnTo>
                  <a:lnTo>
                    <a:pt x="1696" y="0"/>
                  </a:lnTo>
                  <a:lnTo>
                    <a:pt x="5816" y="18717"/>
                  </a:lnTo>
                  <a:lnTo>
                    <a:pt x="10063" y="149"/>
                  </a:lnTo>
                  <a:lnTo>
                    <a:pt x="11537" y="149"/>
                  </a:lnTo>
                  <a:lnTo>
                    <a:pt x="15784" y="18717"/>
                  </a:lnTo>
                  <a:lnTo>
                    <a:pt x="19904" y="0"/>
                  </a:lnTo>
                  <a:lnTo>
                    <a:pt x="21600"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7" name="Shape"/>
            <p:cNvSpPr/>
            <p:nvPr/>
          </p:nvSpPr>
          <p:spPr>
            <a:xfrm>
              <a:off x="4428046"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35" y="11929"/>
                  </a:lnTo>
                  <a:cubicBezTo>
                    <a:pt x="2809" y="17180"/>
                    <a:pt x="7357" y="19390"/>
                    <a:pt x="12204" y="19390"/>
                  </a:cubicBezTo>
                  <a:cubicBezTo>
                    <a:pt x="14789" y="19390"/>
                    <a:pt x="17399" y="18725"/>
                    <a:pt x="19288" y="17703"/>
                  </a:cubicBezTo>
                  <a:lnTo>
                    <a:pt x="19288" y="20127"/>
                  </a:lnTo>
                  <a:cubicBezTo>
                    <a:pt x="17325" y="21125"/>
                    <a:pt x="14591" y="21600"/>
                    <a:pt x="11856" y="21600"/>
                  </a:cubicBezTo>
                  <a:cubicBezTo>
                    <a:pt x="5543" y="21600"/>
                    <a:pt x="0" y="18250"/>
                    <a:pt x="0" y="10812"/>
                  </a:cubicBezTo>
                  <a:cubicBezTo>
                    <a:pt x="0" y="3683"/>
                    <a:pt x="5468" y="0"/>
                    <a:pt x="10663" y="0"/>
                  </a:cubicBezTo>
                  <a:close/>
                  <a:moveTo>
                    <a:pt x="10862" y="2281"/>
                  </a:moveTo>
                  <a:cubicBezTo>
                    <a:pt x="6661" y="2281"/>
                    <a:pt x="2809" y="4895"/>
                    <a:pt x="2585" y="9790"/>
                  </a:cubicBezTo>
                  <a:lnTo>
                    <a:pt x="18294" y="9790"/>
                  </a:lnTo>
                  <a:cubicBezTo>
                    <a:pt x="18667" y="6844"/>
                    <a:pt x="16902" y="2281"/>
                    <a:pt x="10862" y="228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8" name="Shape"/>
            <p:cNvSpPr/>
            <p:nvPr/>
          </p:nvSpPr>
          <p:spPr>
            <a:xfrm>
              <a:off x="4569409" y="549085"/>
              <a:ext cx="60219" cy="112900"/>
            </a:xfrm>
            <a:custGeom>
              <a:avLst/>
              <a:gdLst/>
              <a:ahLst/>
              <a:cxnLst>
                <a:cxn ang="0">
                  <a:pos x="wd2" y="hd2"/>
                </a:cxn>
                <a:cxn ang="5400000">
                  <a:pos x="wd2" y="hd2"/>
                </a:cxn>
                <a:cxn ang="10800000">
                  <a:pos x="wd2" y="hd2"/>
                </a:cxn>
                <a:cxn ang="16200000">
                  <a:pos x="wd2" y="hd2"/>
                </a:cxn>
              </a:cxnLst>
              <a:rect l="0" t="0" r="r" b="b"/>
              <a:pathLst>
                <a:path w="21600" h="21418" extrusionOk="0">
                  <a:moveTo>
                    <a:pt x="21600" y="11"/>
                  </a:moveTo>
                  <a:lnTo>
                    <a:pt x="21600" y="2515"/>
                  </a:lnTo>
                  <a:cubicBezTo>
                    <a:pt x="13042" y="2178"/>
                    <a:pt x="6747" y="5043"/>
                    <a:pt x="4709" y="8631"/>
                  </a:cubicBezTo>
                  <a:lnTo>
                    <a:pt x="4709" y="21418"/>
                  </a:lnTo>
                  <a:lnTo>
                    <a:pt x="0" y="21418"/>
                  </a:lnTo>
                  <a:lnTo>
                    <a:pt x="0" y="492"/>
                  </a:lnTo>
                  <a:lnTo>
                    <a:pt x="4211" y="492"/>
                  </a:lnTo>
                  <a:lnTo>
                    <a:pt x="4211" y="5308"/>
                  </a:lnTo>
                  <a:cubicBezTo>
                    <a:pt x="7019" y="2178"/>
                    <a:pt x="13766" y="-182"/>
                    <a:pt x="21600" y="11"/>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9" name="Shape"/>
            <p:cNvSpPr/>
            <p:nvPr/>
          </p:nvSpPr>
          <p:spPr>
            <a:xfrm>
              <a:off x="4648191"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10" y="11929"/>
                  </a:lnTo>
                  <a:cubicBezTo>
                    <a:pt x="2784" y="17180"/>
                    <a:pt x="7357" y="19390"/>
                    <a:pt x="12204" y="19390"/>
                  </a:cubicBezTo>
                  <a:cubicBezTo>
                    <a:pt x="14789" y="19390"/>
                    <a:pt x="17374" y="18725"/>
                    <a:pt x="19288" y="17703"/>
                  </a:cubicBezTo>
                  <a:lnTo>
                    <a:pt x="19288" y="20127"/>
                  </a:lnTo>
                  <a:cubicBezTo>
                    <a:pt x="17325" y="21125"/>
                    <a:pt x="14591" y="21600"/>
                    <a:pt x="11832" y="21600"/>
                  </a:cubicBezTo>
                  <a:cubicBezTo>
                    <a:pt x="5518" y="21600"/>
                    <a:pt x="0" y="18250"/>
                    <a:pt x="0" y="10812"/>
                  </a:cubicBezTo>
                  <a:cubicBezTo>
                    <a:pt x="0" y="3683"/>
                    <a:pt x="5468" y="0"/>
                    <a:pt x="10663" y="0"/>
                  </a:cubicBezTo>
                  <a:close/>
                  <a:moveTo>
                    <a:pt x="10862" y="2281"/>
                  </a:moveTo>
                  <a:cubicBezTo>
                    <a:pt x="6661" y="2281"/>
                    <a:pt x="2784" y="4895"/>
                    <a:pt x="2585" y="9790"/>
                  </a:cubicBezTo>
                  <a:lnTo>
                    <a:pt x="18294" y="9790"/>
                  </a:lnTo>
                  <a:cubicBezTo>
                    <a:pt x="18568" y="6844"/>
                    <a:pt x="16902" y="2281"/>
                    <a:pt x="10862" y="228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0" name="Shape"/>
            <p:cNvSpPr/>
            <p:nvPr/>
          </p:nvSpPr>
          <p:spPr>
            <a:xfrm>
              <a:off x="4782849" y="501193"/>
              <a:ext cx="113299" cy="1630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64"/>
                  </a:lnTo>
                  <a:lnTo>
                    <a:pt x="19353" y="21264"/>
                  </a:lnTo>
                  <a:lnTo>
                    <a:pt x="19353" y="18277"/>
                  </a:lnTo>
                  <a:cubicBezTo>
                    <a:pt x="17589" y="20123"/>
                    <a:pt x="14569" y="21600"/>
                    <a:pt x="10413" y="21600"/>
                  </a:cubicBezTo>
                  <a:cubicBezTo>
                    <a:pt x="4494" y="21600"/>
                    <a:pt x="0" y="18495"/>
                    <a:pt x="0" y="13980"/>
                  </a:cubicBezTo>
                  <a:cubicBezTo>
                    <a:pt x="0" y="9483"/>
                    <a:pt x="4494" y="6344"/>
                    <a:pt x="10413" y="6344"/>
                  </a:cubicBezTo>
                  <a:cubicBezTo>
                    <a:pt x="14642" y="6344"/>
                    <a:pt x="17589" y="7821"/>
                    <a:pt x="19160" y="9516"/>
                  </a:cubicBezTo>
                  <a:lnTo>
                    <a:pt x="19160" y="0"/>
                  </a:lnTo>
                  <a:lnTo>
                    <a:pt x="21600" y="0"/>
                  </a:lnTo>
                  <a:close/>
                  <a:moveTo>
                    <a:pt x="10752" y="7955"/>
                  </a:moveTo>
                  <a:cubicBezTo>
                    <a:pt x="6113" y="7955"/>
                    <a:pt x="2513" y="10238"/>
                    <a:pt x="2513" y="14014"/>
                  </a:cubicBezTo>
                  <a:cubicBezTo>
                    <a:pt x="2513" y="17757"/>
                    <a:pt x="6113" y="20090"/>
                    <a:pt x="10752" y="20090"/>
                  </a:cubicBezTo>
                  <a:cubicBezTo>
                    <a:pt x="14859" y="20090"/>
                    <a:pt x="18000" y="18193"/>
                    <a:pt x="19208" y="16011"/>
                  </a:cubicBezTo>
                  <a:lnTo>
                    <a:pt x="19208" y="12084"/>
                  </a:lnTo>
                  <a:cubicBezTo>
                    <a:pt x="17928" y="9801"/>
                    <a:pt x="14787" y="7955"/>
                    <a:pt x="10752" y="795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1" name="Shape"/>
            <p:cNvSpPr/>
            <p:nvPr/>
          </p:nvSpPr>
          <p:spPr>
            <a:xfrm>
              <a:off x="5004670" y="501193"/>
              <a:ext cx="113299" cy="163027"/>
            </a:xfrm>
            <a:custGeom>
              <a:avLst/>
              <a:gdLst/>
              <a:ahLst/>
              <a:cxnLst>
                <a:cxn ang="0">
                  <a:pos x="wd2" y="hd2"/>
                </a:cxn>
                <a:cxn ang="5400000">
                  <a:pos x="wd2" y="hd2"/>
                </a:cxn>
                <a:cxn ang="10800000">
                  <a:pos x="wd2" y="hd2"/>
                </a:cxn>
                <a:cxn ang="16200000">
                  <a:pos x="wd2" y="hd2"/>
                </a:cxn>
              </a:cxnLst>
              <a:rect l="0" t="0" r="r" b="b"/>
              <a:pathLst>
                <a:path w="21600" h="21600" extrusionOk="0">
                  <a:moveTo>
                    <a:pt x="2462" y="0"/>
                  </a:moveTo>
                  <a:lnTo>
                    <a:pt x="2462" y="9516"/>
                  </a:lnTo>
                  <a:cubicBezTo>
                    <a:pt x="4030" y="7855"/>
                    <a:pt x="6951" y="6344"/>
                    <a:pt x="11174" y="6344"/>
                  </a:cubicBezTo>
                  <a:cubicBezTo>
                    <a:pt x="17159" y="6344"/>
                    <a:pt x="21600" y="9483"/>
                    <a:pt x="21600" y="13980"/>
                  </a:cubicBezTo>
                  <a:cubicBezTo>
                    <a:pt x="21600" y="18495"/>
                    <a:pt x="17159" y="21600"/>
                    <a:pt x="11174" y="21600"/>
                  </a:cubicBezTo>
                  <a:cubicBezTo>
                    <a:pt x="6951" y="21600"/>
                    <a:pt x="4103" y="20123"/>
                    <a:pt x="2244" y="18277"/>
                  </a:cubicBezTo>
                  <a:lnTo>
                    <a:pt x="2244" y="21264"/>
                  </a:lnTo>
                  <a:lnTo>
                    <a:pt x="0" y="21264"/>
                  </a:lnTo>
                  <a:lnTo>
                    <a:pt x="0" y="0"/>
                  </a:lnTo>
                  <a:lnTo>
                    <a:pt x="2462" y="0"/>
                  </a:lnTo>
                  <a:close/>
                  <a:moveTo>
                    <a:pt x="10836" y="7955"/>
                  </a:moveTo>
                  <a:cubicBezTo>
                    <a:pt x="6758" y="7955"/>
                    <a:pt x="3620" y="9852"/>
                    <a:pt x="2389" y="12034"/>
                  </a:cubicBezTo>
                  <a:lnTo>
                    <a:pt x="2389" y="15961"/>
                  </a:lnTo>
                  <a:cubicBezTo>
                    <a:pt x="3620" y="18143"/>
                    <a:pt x="6758" y="20039"/>
                    <a:pt x="10836" y="20039"/>
                  </a:cubicBezTo>
                  <a:cubicBezTo>
                    <a:pt x="15470" y="20039"/>
                    <a:pt x="19066" y="17706"/>
                    <a:pt x="19066" y="13980"/>
                  </a:cubicBezTo>
                  <a:cubicBezTo>
                    <a:pt x="19066" y="10238"/>
                    <a:pt x="15470" y="7955"/>
                    <a:pt x="10836" y="795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2" name="Shape"/>
            <p:cNvSpPr/>
            <p:nvPr/>
          </p:nvSpPr>
          <p:spPr>
            <a:xfrm>
              <a:off x="5134857" y="550921"/>
              <a:ext cx="115535" cy="163028"/>
            </a:xfrm>
            <a:custGeom>
              <a:avLst/>
              <a:gdLst/>
              <a:ahLst/>
              <a:cxnLst>
                <a:cxn ang="0">
                  <a:pos x="wd2" y="hd2"/>
                </a:cxn>
                <a:cxn ang="5400000">
                  <a:pos x="wd2" y="hd2"/>
                </a:cxn>
                <a:cxn ang="10800000">
                  <a:pos x="wd2" y="hd2"/>
                </a:cxn>
                <a:cxn ang="16200000">
                  <a:pos x="wd2" y="hd2"/>
                </a:cxn>
              </a:cxnLst>
              <a:rect l="0" t="0" r="r" b="b"/>
              <a:pathLst>
                <a:path w="21600" h="21600" extrusionOk="0">
                  <a:moveTo>
                    <a:pt x="19066" y="50"/>
                  </a:moveTo>
                  <a:lnTo>
                    <a:pt x="21600" y="50"/>
                  </a:lnTo>
                  <a:lnTo>
                    <a:pt x="11179" y="17001"/>
                  </a:lnTo>
                  <a:cubicBezTo>
                    <a:pt x="9095" y="20375"/>
                    <a:pt x="6703" y="21600"/>
                    <a:pt x="3813" y="21600"/>
                  </a:cubicBezTo>
                  <a:cubicBezTo>
                    <a:pt x="3079" y="21600"/>
                    <a:pt x="2416" y="21550"/>
                    <a:pt x="1611" y="21415"/>
                  </a:cubicBezTo>
                  <a:lnTo>
                    <a:pt x="1611" y="19888"/>
                  </a:lnTo>
                  <a:cubicBezTo>
                    <a:pt x="2274" y="20039"/>
                    <a:pt x="2889" y="20090"/>
                    <a:pt x="3482" y="20090"/>
                  </a:cubicBezTo>
                  <a:cubicBezTo>
                    <a:pt x="5968" y="20090"/>
                    <a:pt x="7626" y="18898"/>
                    <a:pt x="9095" y="16347"/>
                  </a:cubicBezTo>
                  <a:lnTo>
                    <a:pt x="10089" y="14635"/>
                  </a:lnTo>
                  <a:lnTo>
                    <a:pt x="0" y="0"/>
                  </a:lnTo>
                  <a:lnTo>
                    <a:pt x="2558" y="0"/>
                  </a:lnTo>
                  <a:lnTo>
                    <a:pt x="11297" y="12655"/>
                  </a:lnTo>
                  <a:lnTo>
                    <a:pt x="19066" y="5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3" name="Shape"/>
            <p:cNvSpPr/>
            <p:nvPr/>
          </p:nvSpPr>
          <p:spPr>
            <a:xfrm>
              <a:off x="5349974" y="501193"/>
              <a:ext cx="131179" cy="16079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22" y="0"/>
                  </a:lnTo>
                  <a:cubicBezTo>
                    <a:pt x="14713" y="0"/>
                    <a:pt x="19784" y="1585"/>
                    <a:pt x="19784" y="6393"/>
                  </a:cubicBezTo>
                  <a:cubicBezTo>
                    <a:pt x="19784" y="10536"/>
                    <a:pt x="16007" y="12275"/>
                    <a:pt x="12188" y="12701"/>
                  </a:cubicBezTo>
                  <a:lnTo>
                    <a:pt x="21600" y="21600"/>
                  </a:lnTo>
                  <a:lnTo>
                    <a:pt x="18845" y="21600"/>
                  </a:lnTo>
                  <a:lnTo>
                    <a:pt x="9642" y="12888"/>
                  </a:lnTo>
                  <a:lnTo>
                    <a:pt x="2296" y="12888"/>
                  </a:lnTo>
                  <a:lnTo>
                    <a:pt x="2296" y="21600"/>
                  </a:lnTo>
                  <a:lnTo>
                    <a:pt x="0" y="21600"/>
                  </a:lnTo>
                  <a:close/>
                  <a:moveTo>
                    <a:pt x="2233" y="11115"/>
                  </a:moveTo>
                  <a:lnTo>
                    <a:pt x="10310" y="11115"/>
                  </a:lnTo>
                  <a:cubicBezTo>
                    <a:pt x="13774" y="11115"/>
                    <a:pt x="17551" y="10058"/>
                    <a:pt x="17551" y="6444"/>
                  </a:cubicBezTo>
                  <a:cubicBezTo>
                    <a:pt x="17551" y="2830"/>
                    <a:pt x="13774" y="1773"/>
                    <a:pt x="10310" y="1773"/>
                  </a:cubicBezTo>
                  <a:lnTo>
                    <a:pt x="2233" y="1773"/>
                  </a:lnTo>
                  <a:lnTo>
                    <a:pt x="2233" y="11115"/>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4" name="Shape"/>
            <p:cNvSpPr/>
            <p:nvPr/>
          </p:nvSpPr>
          <p:spPr>
            <a:xfrm>
              <a:off x="5502511"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10" y="11929"/>
                  </a:lnTo>
                  <a:cubicBezTo>
                    <a:pt x="2809" y="17180"/>
                    <a:pt x="7357" y="19390"/>
                    <a:pt x="12204" y="19390"/>
                  </a:cubicBezTo>
                  <a:cubicBezTo>
                    <a:pt x="14789" y="19390"/>
                    <a:pt x="17399" y="18725"/>
                    <a:pt x="19288" y="17703"/>
                  </a:cubicBezTo>
                  <a:lnTo>
                    <a:pt x="19288" y="20127"/>
                  </a:lnTo>
                  <a:cubicBezTo>
                    <a:pt x="17325" y="21125"/>
                    <a:pt x="14591" y="21600"/>
                    <a:pt x="11856" y="21600"/>
                  </a:cubicBezTo>
                  <a:cubicBezTo>
                    <a:pt x="5543" y="21600"/>
                    <a:pt x="0" y="18250"/>
                    <a:pt x="0" y="10812"/>
                  </a:cubicBezTo>
                  <a:cubicBezTo>
                    <a:pt x="75" y="3683"/>
                    <a:pt x="5468" y="0"/>
                    <a:pt x="10663" y="0"/>
                  </a:cubicBezTo>
                  <a:close/>
                  <a:moveTo>
                    <a:pt x="10862" y="2281"/>
                  </a:moveTo>
                  <a:cubicBezTo>
                    <a:pt x="6661" y="2281"/>
                    <a:pt x="2809" y="4895"/>
                    <a:pt x="2585" y="9790"/>
                  </a:cubicBezTo>
                  <a:lnTo>
                    <a:pt x="18294" y="9790"/>
                  </a:lnTo>
                  <a:cubicBezTo>
                    <a:pt x="18642" y="6844"/>
                    <a:pt x="16902" y="2281"/>
                    <a:pt x="10862" y="228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5" name="Shape"/>
            <p:cNvSpPr/>
            <p:nvPr/>
          </p:nvSpPr>
          <p:spPr>
            <a:xfrm>
              <a:off x="5634933" y="501193"/>
              <a:ext cx="113300" cy="1630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64"/>
                  </a:lnTo>
                  <a:lnTo>
                    <a:pt x="19353" y="21264"/>
                  </a:lnTo>
                  <a:lnTo>
                    <a:pt x="19353" y="18277"/>
                  </a:lnTo>
                  <a:cubicBezTo>
                    <a:pt x="17589" y="20123"/>
                    <a:pt x="14593" y="21600"/>
                    <a:pt x="10438" y="21600"/>
                  </a:cubicBezTo>
                  <a:cubicBezTo>
                    <a:pt x="4494" y="21600"/>
                    <a:pt x="0" y="18495"/>
                    <a:pt x="0" y="13980"/>
                  </a:cubicBezTo>
                  <a:cubicBezTo>
                    <a:pt x="0" y="9483"/>
                    <a:pt x="4494" y="6344"/>
                    <a:pt x="10438" y="6344"/>
                  </a:cubicBezTo>
                  <a:cubicBezTo>
                    <a:pt x="14666" y="6344"/>
                    <a:pt x="17589" y="7821"/>
                    <a:pt x="19160" y="9516"/>
                  </a:cubicBezTo>
                  <a:lnTo>
                    <a:pt x="19160" y="0"/>
                  </a:lnTo>
                  <a:lnTo>
                    <a:pt x="21600" y="0"/>
                  </a:lnTo>
                  <a:close/>
                  <a:moveTo>
                    <a:pt x="10703" y="7955"/>
                  </a:moveTo>
                  <a:cubicBezTo>
                    <a:pt x="6064" y="7955"/>
                    <a:pt x="2440" y="10238"/>
                    <a:pt x="2440" y="14014"/>
                  </a:cubicBezTo>
                  <a:cubicBezTo>
                    <a:pt x="2440" y="17757"/>
                    <a:pt x="6064" y="20090"/>
                    <a:pt x="10703" y="20090"/>
                  </a:cubicBezTo>
                  <a:cubicBezTo>
                    <a:pt x="14787" y="20090"/>
                    <a:pt x="17928" y="18193"/>
                    <a:pt x="19160" y="16011"/>
                  </a:cubicBezTo>
                  <a:lnTo>
                    <a:pt x="19160" y="12084"/>
                  </a:lnTo>
                  <a:cubicBezTo>
                    <a:pt x="17928" y="9801"/>
                    <a:pt x="14787" y="7955"/>
                    <a:pt x="10703" y="795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6" name="Shape"/>
            <p:cNvSpPr/>
            <p:nvPr/>
          </p:nvSpPr>
          <p:spPr>
            <a:xfrm>
              <a:off x="5860107" y="501193"/>
              <a:ext cx="131180" cy="1607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19367" y="21600"/>
                  </a:lnTo>
                  <a:lnTo>
                    <a:pt x="19367" y="11644"/>
                  </a:lnTo>
                  <a:lnTo>
                    <a:pt x="2233" y="11644"/>
                  </a:lnTo>
                  <a:lnTo>
                    <a:pt x="2233" y="21600"/>
                  </a:lnTo>
                  <a:lnTo>
                    <a:pt x="0" y="21600"/>
                  </a:lnTo>
                  <a:lnTo>
                    <a:pt x="0" y="0"/>
                  </a:lnTo>
                  <a:lnTo>
                    <a:pt x="2233" y="0"/>
                  </a:lnTo>
                  <a:lnTo>
                    <a:pt x="2233" y="9871"/>
                  </a:lnTo>
                  <a:lnTo>
                    <a:pt x="19367" y="9871"/>
                  </a:lnTo>
                  <a:lnTo>
                    <a:pt x="19367" y="0"/>
                  </a:lnTo>
                  <a:lnTo>
                    <a:pt x="21600"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7" name="Shape"/>
            <p:cNvSpPr/>
            <p:nvPr/>
          </p:nvSpPr>
          <p:spPr>
            <a:xfrm>
              <a:off x="6028848" y="548686"/>
              <a:ext cx="113858" cy="115534"/>
            </a:xfrm>
            <a:custGeom>
              <a:avLst/>
              <a:gdLst/>
              <a:ahLst/>
              <a:cxnLst>
                <a:cxn ang="0">
                  <a:pos x="wd2" y="hd2"/>
                </a:cxn>
                <a:cxn ang="5400000">
                  <a:pos x="wd2" y="hd2"/>
                </a:cxn>
                <a:cxn ang="10800000">
                  <a:pos x="wd2" y="hd2"/>
                </a:cxn>
                <a:cxn ang="16200000">
                  <a:pos x="wd2" y="hd2"/>
                </a:cxn>
              </a:cxnLst>
              <a:rect l="0" t="0" r="r" b="b"/>
              <a:pathLst>
                <a:path w="21600" h="21600" extrusionOk="0">
                  <a:moveTo>
                    <a:pt x="19968" y="19184"/>
                  </a:moveTo>
                  <a:cubicBezTo>
                    <a:pt x="20520" y="19184"/>
                    <a:pt x="21048" y="19066"/>
                    <a:pt x="21600" y="18924"/>
                  </a:cubicBezTo>
                  <a:lnTo>
                    <a:pt x="21600" y="20866"/>
                  </a:lnTo>
                  <a:cubicBezTo>
                    <a:pt x="20928" y="21126"/>
                    <a:pt x="20112" y="21268"/>
                    <a:pt x="19368" y="21268"/>
                  </a:cubicBezTo>
                  <a:cubicBezTo>
                    <a:pt x="17616" y="21268"/>
                    <a:pt x="15984" y="20392"/>
                    <a:pt x="15768" y="18118"/>
                  </a:cubicBezTo>
                  <a:cubicBezTo>
                    <a:pt x="13680" y="20321"/>
                    <a:pt x="10704" y="21600"/>
                    <a:pt x="7248" y="21600"/>
                  </a:cubicBezTo>
                  <a:cubicBezTo>
                    <a:pt x="3576" y="21600"/>
                    <a:pt x="0" y="19729"/>
                    <a:pt x="0" y="15513"/>
                  </a:cubicBezTo>
                  <a:cubicBezTo>
                    <a:pt x="0" y="10445"/>
                    <a:pt x="4728" y="8763"/>
                    <a:pt x="9216" y="8763"/>
                  </a:cubicBezTo>
                  <a:cubicBezTo>
                    <a:pt x="11448" y="8763"/>
                    <a:pt x="13752" y="9095"/>
                    <a:pt x="15768" y="9639"/>
                  </a:cubicBezTo>
                  <a:lnTo>
                    <a:pt x="15768" y="8218"/>
                  </a:lnTo>
                  <a:cubicBezTo>
                    <a:pt x="15768" y="4618"/>
                    <a:pt x="13416" y="2203"/>
                    <a:pt x="9144" y="2203"/>
                  </a:cubicBezTo>
                  <a:cubicBezTo>
                    <a:pt x="5952" y="2203"/>
                    <a:pt x="3384" y="2961"/>
                    <a:pt x="1680" y="3695"/>
                  </a:cubicBezTo>
                  <a:lnTo>
                    <a:pt x="1680" y="1279"/>
                  </a:lnTo>
                  <a:cubicBezTo>
                    <a:pt x="3312" y="734"/>
                    <a:pt x="6024" y="0"/>
                    <a:pt x="9408" y="0"/>
                  </a:cubicBezTo>
                  <a:cubicBezTo>
                    <a:pt x="14904" y="0"/>
                    <a:pt x="18216" y="3008"/>
                    <a:pt x="18216" y="8574"/>
                  </a:cubicBezTo>
                  <a:lnTo>
                    <a:pt x="18216" y="17313"/>
                  </a:lnTo>
                  <a:cubicBezTo>
                    <a:pt x="18144" y="18782"/>
                    <a:pt x="18960" y="19184"/>
                    <a:pt x="19968" y="19184"/>
                  </a:cubicBezTo>
                  <a:close/>
                  <a:moveTo>
                    <a:pt x="7656" y="19468"/>
                  </a:moveTo>
                  <a:cubicBezTo>
                    <a:pt x="10776" y="19468"/>
                    <a:pt x="13824" y="18047"/>
                    <a:pt x="15720" y="15442"/>
                  </a:cubicBezTo>
                  <a:lnTo>
                    <a:pt x="15720" y="11700"/>
                  </a:lnTo>
                  <a:cubicBezTo>
                    <a:pt x="13872" y="11226"/>
                    <a:pt x="11568" y="10847"/>
                    <a:pt x="9480" y="10847"/>
                  </a:cubicBezTo>
                  <a:cubicBezTo>
                    <a:pt x="6024" y="10847"/>
                    <a:pt x="2424" y="11961"/>
                    <a:pt x="2424" y="15371"/>
                  </a:cubicBezTo>
                  <a:cubicBezTo>
                    <a:pt x="2424" y="18189"/>
                    <a:pt x="5016" y="19468"/>
                    <a:pt x="7656" y="19468"/>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8" name="Shape"/>
            <p:cNvSpPr/>
            <p:nvPr/>
          </p:nvSpPr>
          <p:spPr>
            <a:xfrm>
              <a:off x="6155124" y="512927"/>
              <a:ext cx="83127" cy="150735"/>
            </a:xfrm>
            <a:custGeom>
              <a:avLst/>
              <a:gdLst/>
              <a:ahLst/>
              <a:cxnLst>
                <a:cxn ang="0">
                  <a:pos x="wd2" y="hd2"/>
                </a:cxn>
                <a:cxn ang="5400000">
                  <a:pos x="wd2" y="hd2"/>
                </a:cxn>
                <a:cxn ang="10800000">
                  <a:pos x="wd2" y="hd2"/>
                </a:cxn>
                <a:cxn ang="16200000">
                  <a:pos x="wd2" y="hd2"/>
                </a:cxn>
              </a:cxnLst>
              <a:rect l="0" t="0" r="r" b="b"/>
              <a:pathLst>
                <a:path w="21600" h="21600" extrusionOk="0">
                  <a:moveTo>
                    <a:pt x="8739" y="0"/>
                  </a:moveTo>
                  <a:lnTo>
                    <a:pt x="8739" y="5531"/>
                  </a:lnTo>
                  <a:lnTo>
                    <a:pt x="20776" y="5531"/>
                  </a:lnTo>
                  <a:lnTo>
                    <a:pt x="20776" y="7273"/>
                  </a:lnTo>
                  <a:lnTo>
                    <a:pt x="8739" y="7273"/>
                  </a:lnTo>
                  <a:lnTo>
                    <a:pt x="8739" y="16377"/>
                  </a:lnTo>
                  <a:cubicBezTo>
                    <a:pt x="8739" y="18880"/>
                    <a:pt x="10882" y="19859"/>
                    <a:pt x="15367" y="19859"/>
                  </a:cubicBezTo>
                  <a:cubicBezTo>
                    <a:pt x="17676" y="19859"/>
                    <a:pt x="19819" y="19551"/>
                    <a:pt x="21600" y="19134"/>
                  </a:cubicBezTo>
                  <a:lnTo>
                    <a:pt x="21600" y="20838"/>
                  </a:lnTo>
                  <a:cubicBezTo>
                    <a:pt x="19654" y="21292"/>
                    <a:pt x="17115" y="21600"/>
                    <a:pt x="14444" y="21600"/>
                  </a:cubicBezTo>
                  <a:cubicBezTo>
                    <a:pt x="8937" y="21600"/>
                    <a:pt x="5408" y="19968"/>
                    <a:pt x="5408" y="16740"/>
                  </a:cubicBezTo>
                  <a:lnTo>
                    <a:pt x="5408" y="7273"/>
                  </a:lnTo>
                  <a:lnTo>
                    <a:pt x="0" y="7273"/>
                  </a:lnTo>
                  <a:lnTo>
                    <a:pt x="0" y="5531"/>
                  </a:lnTo>
                  <a:lnTo>
                    <a:pt x="5408" y="5531"/>
                  </a:lnTo>
                  <a:lnTo>
                    <a:pt x="5408" y="508"/>
                  </a:lnTo>
                  <a:lnTo>
                    <a:pt x="8739"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9" name="Shape"/>
            <p:cNvSpPr/>
            <p:nvPr/>
          </p:nvSpPr>
          <p:spPr>
            <a:xfrm>
              <a:off x="6250111" y="490018"/>
              <a:ext cx="99890" cy="9653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5714" y="21600"/>
                    <a:pt x="0" y="18000"/>
                    <a:pt x="0" y="10800"/>
                  </a:cubicBezTo>
                  <a:cubicBezTo>
                    <a:pt x="0" y="3600"/>
                    <a:pt x="5714" y="0"/>
                    <a:pt x="10800" y="0"/>
                  </a:cubicBezTo>
                  <a:cubicBezTo>
                    <a:pt x="15886" y="0"/>
                    <a:pt x="21600" y="3600"/>
                    <a:pt x="21600" y="10800"/>
                  </a:cubicBezTo>
                  <a:cubicBezTo>
                    <a:pt x="21600" y="17915"/>
                    <a:pt x="15886" y="21600"/>
                    <a:pt x="10800" y="21600"/>
                  </a:cubicBezTo>
                  <a:close/>
                  <a:moveTo>
                    <a:pt x="10800" y="20891"/>
                  </a:moveTo>
                  <a:cubicBezTo>
                    <a:pt x="15585" y="20891"/>
                    <a:pt x="20916" y="17518"/>
                    <a:pt x="20916" y="10800"/>
                  </a:cubicBezTo>
                  <a:cubicBezTo>
                    <a:pt x="20916" y="4082"/>
                    <a:pt x="15667" y="737"/>
                    <a:pt x="10800" y="737"/>
                  </a:cubicBezTo>
                  <a:cubicBezTo>
                    <a:pt x="5933" y="737"/>
                    <a:pt x="684" y="4082"/>
                    <a:pt x="684" y="10800"/>
                  </a:cubicBezTo>
                  <a:cubicBezTo>
                    <a:pt x="684" y="17518"/>
                    <a:pt x="5933" y="20891"/>
                    <a:pt x="10800" y="20891"/>
                  </a:cubicBezTo>
                  <a:close/>
                  <a:moveTo>
                    <a:pt x="6863" y="16724"/>
                  </a:moveTo>
                  <a:lnTo>
                    <a:pt x="6863" y="4961"/>
                  </a:lnTo>
                  <a:lnTo>
                    <a:pt x="11484" y="4961"/>
                  </a:lnTo>
                  <a:cubicBezTo>
                    <a:pt x="13179" y="4961"/>
                    <a:pt x="15749" y="5613"/>
                    <a:pt x="15749" y="8646"/>
                  </a:cubicBezTo>
                  <a:cubicBezTo>
                    <a:pt x="15749" y="10715"/>
                    <a:pt x="14491" y="11622"/>
                    <a:pt x="13179" y="12019"/>
                  </a:cubicBezTo>
                  <a:lnTo>
                    <a:pt x="16432" y="16724"/>
                  </a:lnTo>
                  <a:lnTo>
                    <a:pt x="14956" y="16724"/>
                  </a:lnTo>
                  <a:lnTo>
                    <a:pt x="11894" y="12161"/>
                  </a:lnTo>
                  <a:cubicBezTo>
                    <a:pt x="11648" y="12161"/>
                    <a:pt x="11429" y="12161"/>
                    <a:pt x="11265" y="12161"/>
                  </a:cubicBezTo>
                  <a:lnTo>
                    <a:pt x="8011" y="12161"/>
                  </a:lnTo>
                  <a:lnTo>
                    <a:pt x="8011" y="16724"/>
                  </a:lnTo>
                  <a:lnTo>
                    <a:pt x="6863" y="16724"/>
                  </a:lnTo>
                  <a:close/>
                  <a:moveTo>
                    <a:pt x="8093" y="10885"/>
                  </a:moveTo>
                  <a:lnTo>
                    <a:pt x="11429" y="10885"/>
                  </a:lnTo>
                  <a:cubicBezTo>
                    <a:pt x="12577" y="10885"/>
                    <a:pt x="14573" y="10800"/>
                    <a:pt x="14573" y="8561"/>
                  </a:cubicBezTo>
                  <a:cubicBezTo>
                    <a:pt x="14573" y="6321"/>
                    <a:pt x="12659" y="6180"/>
                    <a:pt x="11429" y="6180"/>
                  </a:cubicBezTo>
                  <a:lnTo>
                    <a:pt x="8093" y="6180"/>
                  </a:lnTo>
                  <a:lnTo>
                    <a:pt x="8093" y="10885"/>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0" name="Shape"/>
            <p:cNvSpPr/>
            <p:nvPr/>
          </p:nvSpPr>
          <p:spPr>
            <a:xfrm>
              <a:off x="0" y="24584"/>
              <a:ext cx="294332" cy="3597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54" y="0"/>
                  </a:lnTo>
                  <a:cubicBezTo>
                    <a:pt x="14747" y="0"/>
                    <a:pt x="19815" y="1614"/>
                    <a:pt x="19815" y="6424"/>
                  </a:cubicBezTo>
                  <a:cubicBezTo>
                    <a:pt x="19815" y="10564"/>
                    <a:pt x="16030" y="12307"/>
                    <a:pt x="12199" y="12718"/>
                  </a:cubicBezTo>
                  <a:lnTo>
                    <a:pt x="21600" y="21600"/>
                  </a:lnTo>
                  <a:lnTo>
                    <a:pt x="18811" y="21600"/>
                  </a:lnTo>
                  <a:lnTo>
                    <a:pt x="9605" y="12863"/>
                  </a:lnTo>
                  <a:lnTo>
                    <a:pt x="2259" y="12863"/>
                  </a:lnTo>
                  <a:lnTo>
                    <a:pt x="2259" y="21600"/>
                  </a:lnTo>
                  <a:lnTo>
                    <a:pt x="0" y="21600"/>
                  </a:lnTo>
                  <a:close/>
                  <a:moveTo>
                    <a:pt x="2259" y="11104"/>
                  </a:moveTo>
                  <a:lnTo>
                    <a:pt x="10284" y="11104"/>
                  </a:lnTo>
                  <a:cubicBezTo>
                    <a:pt x="13752" y="11104"/>
                    <a:pt x="17527" y="10031"/>
                    <a:pt x="17527" y="6424"/>
                  </a:cubicBezTo>
                  <a:cubicBezTo>
                    <a:pt x="17527" y="2816"/>
                    <a:pt x="13752" y="1758"/>
                    <a:pt x="10284" y="1758"/>
                  </a:cubicBezTo>
                  <a:lnTo>
                    <a:pt x="2259" y="1758"/>
                  </a:lnTo>
                  <a:lnTo>
                    <a:pt x="2259" y="11104"/>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1" name="Shape"/>
            <p:cNvSpPr/>
            <p:nvPr/>
          </p:nvSpPr>
          <p:spPr>
            <a:xfrm>
              <a:off x="339716" y="131863"/>
              <a:ext cx="256338" cy="257455"/>
            </a:xfrm>
            <a:custGeom>
              <a:avLst/>
              <a:gdLst/>
              <a:ahLst/>
              <a:cxnLst>
                <a:cxn ang="0">
                  <a:pos x="wd2" y="hd2"/>
                </a:cxn>
                <a:cxn ang="5400000">
                  <a:pos x="wd2" y="hd2"/>
                </a:cxn>
                <a:cxn ang="10800000">
                  <a:pos x="wd2" y="hd2"/>
                </a:cxn>
                <a:cxn ang="16200000">
                  <a:pos x="wd2" y="hd2"/>
                </a:cxn>
              </a:cxnLst>
              <a:rect l="0" t="0" r="r" b="b"/>
              <a:pathLst>
                <a:path w="21600" h="21600" extrusionOk="0">
                  <a:moveTo>
                    <a:pt x="19999" y="19209"/>
                  </a:moveTo>
                  <a:cubicBezTo>
                    <a:pt x="20575" y="19209"/>
                    <a:pt x="21088" y="19082"/>
                    <a:pt x="21600" y="18901"/>
                  </a:cubicBezTo>
                  <a:lnTo>
                    <a:pt x="21600" y="20888"/>
                  </a:lnTo>
                  <a:cubicBezTo>
                    <a:pt x="20906" y="21154"/>
                    <a:pt x="20117" y="21303"/>
                    <a:pt x="19338" y="21303"/>
                  </a:cubicBezTo>
                  <a:cubicBezTo>
                    <a:pt x="17555" y="21303"/>
                    <a:pt x="15965" y="20431"/>
                    <a:pt x="15752" y="18136"/>
                  </a:cubicBezTo>
                  <a:cubicBezTo>
                    <a:pt x="13671" y="20378"/>
                    <a:pt x="10693" y="21600"/>
                    <a:pt x="7225" y="21600"/>
                  </a:cubicBezTo>
                  <a:cubicBezTo>
                    <a:pt x="3586" y="21600"/>
                    <a:pt x="0" y="19719"/>
                    <a:pt x="0" y="15501"/>
                  </a:cubicBezTo>
                  <a:cubicBezTo>
                    <a:pt x="0" y="10370"/>
                    <a:pt x="4760" y="8723"/>
                    <a:pt x="9189" y="8723"/>
                  </a:cubicBezTo>
                  <a:cubicBezTo>
                    <a:pt x="11387" y="8723"/>
                    <a:pt x="13735" y="9084"/>
                    <a:pt x="15720" y="9615"/>
                  </a:cubicBezTo>
                  <a:lnTo>
                    <a:pt x="15720" y="8245"/>
                  </a:lnTo>
                  <a:cubicBezTo>
                    <a:pt x="15720" y="4611"/>
                    <a:pt x="13372" y="2210"/>
                    <a:pt x="9092" y="2210"/>
                  </a:cubicBezTo>
                  <a:cubicBezTo>
                    <a:pt x="5934" y="2210"/>
                    <a:pt x="3372" y="2932"/>
                    <a:pt x="1654" y="3687"/>
                  </a:cubicBezTo>
                  <a:lnTo>
                    <a:pt x="1654" y="1286"/>
                  </a:lnTo>
                  <a:cubicBezTo>
                    <a:pt x="3255" y="712"/>
                    <a:pt x="5998" y="0"/>
                    <a:pt x="9370" y="0"/>
                  </a:cubicBezTo>
                  <a:cubicBezTo>
                    <a:pt x="14877" y="0"/>
                    <a:pt x="18164" y="3049"/>
                    <a:pt x="18164" y="8574"/>
                  </a:cubicBezTo>
                  <a:lnTo>
                    <a:pt x="18164" y="17414"/>
                  </a:lnTo>
                  <a:cubicBezTo>
                    <a:pt x="18132" y="18795"/>
                    <a:pt x="19007" y="19209"/>
                    <a:pt x="19999" y="19209"/>
                  </a:cubicBezTo>
                  <a:close/>
                  <a:moveTo>
                    <a:pt x="7716" y="19507"/>
                  </a:moveTo>
                  <a:cubicBezTo>
                    <a:pt x="10811" y="19507"/>
                    <a:pt x="13852" y="18104"/>
                    <a:pt x="15720" y="15470"/>
                  </a:cubicBezTo>
                  <a:lnTo>
                    <a:pt x="15720" y="11687"/>
                  </a:lnTo>
                  <a:cubicBezTo>
                    <a:pt x="13916" y="11209"/>
                    <a:pt x="11600" y="10816"/>
                    <a:pt x="9519" y="10816"/>
                  </a:cubicBezTo>
                  <a:cubicBezTo>
                    <a:pt x="6083" y="10816"/>
                    <a:pt x="2497" y="11932"/>
                    <a:pt x="2497" y="15374"/>
                  </a:cubicBezTo>
                  <a:cubicBezTo>
                    <a:pt x="2497" y="18221"/>
                    <a:pt x="5058" y="19507"/>
                    <a:pt x="7716" y="19507"/>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2" name="Shape"/>
            <p:cNvSpPr/>
            <p:nvPr/>
          </p:nvSpPr>
          <p:spPr>
            <a:xfrm>
              <a:off x="638085" y="131863"/>
              <a:ext cx="209962" cy="258014"/>
            </a:xfrm>
            <a:custGeom>
              <a:avLst/>
              <a:gdLst/>
              <a:ahLst/>
              <a:cxnLst>
                <a:cxn ang="0">
                  <a:pos x="wd2" y="hd2"/>
                </a:cxn>
                <a:cxn ang="5400000">
                  <a:pos x="wd2" y="hd2"/>
                </a:cxn>
                <a:cxn ang="10800000">
                  <a:pos x="wd2" y="hd2"/>
                </a:cxn>
                <a:cxn ang="16200000">
                  <a:pos x="wd2" y="hd2"/>
                </a:cxn>
              </a:cxnLst>
              <a:rect l="0" t="0" r="r" b="b"/>
              <a:pathLst>
                <a:path w="21600" h="21600" extrusionOk="0">
                  <a:moveTo>
                    <a:pt x="13671" y="0"/>
                  </a:moveTo>
                  <a:cubicBezTo>
                    <a:pt x="16353" y="0"/>
                    <a:pt x="19139" y="477"/>
                    <a:pt x="21314" y="1676"/>
                  </a:cubicBezTo>
                  <a:lnTo>
                    <a:pt x="21314" y="4042"/>
                  </a:lnTo>
                  <a:cubicBezTo>
                    <a:pt x="19361" y="2843"/>
                    <a:pt x="16600" y="2239"/>
                    <a:pt x="14035" y="2239"/>
                  </a:cubicBezTo>
                  <a:cubicBezTo>
                    <a:pt x="8593" y="2239"/>
                    <a:pt x="3008" y="4785"/>
                    <a:pt x="3008" y="10895"/>
                  </a:cubicBezTo>
                  <a:cubicBezTo>
                    <a:pt x="3008" y="16699"/>
                    <a:pt x="8294" y="19351"/>
                    <a:pt x="13736" y="19351"/>
                  </a:cubicBezTo>
                  <a:cubicBezTo>
                    <a:pt x="16535" y="19351"/>
                    <a:pt x="19400" y="18767"/>
                    <a:pt x="21600" y="17685"/>
                  </a:cubicBezTo>
                  <a:lnTo>
                    <a:pt x="21600" y="20136"/>
                  </a:lnTo>
                  <a:cubicBezTo>
                    <a:pt x="19178" y="21123"/>
                    <a:pt x="16379" y="21600"/>
                    <a:pt x="13293" y="21600"/>
                  </a:cubicBezTo>
                  <a:cubicBezTo>
                    <a:pt x="6757" y="21600"/>
                    <a:pt x="0" y="18258"/>
                    <a:pt x="0" y="10949"/>
                  </a:cubicBezTo>
                  <a:cubicBezTo>
                    <a:pt x="0" y="3321"/>
                    <a:pt x="7083" y="0"/>
                    <a:pt x="13671"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3" name="Shape"/>
            <p:cNvSpPr/>
            <p:nvPr/>
          </p:nvSpPr>
          <p:spPr>
            <a:xfrm>
              <a:off x="921927" y="24584"/>
              <a:ext cx="219461" cy="359706"/>
            </a:xfrm>
            <a:custGeom>
              <a:avLst/>
              <a:gdLst/>
              <a:ahLst/>
              <a:cxnLst>
                <a:cxn ang="0">
                  <a:pos x="wd2" y="hd2"/>
                </a:cxn>
                <a:cxn ang="5400000">
                  <a:pos x="wd2" y="hd2"/>
                </a:cxn>
                <a:cxn ang="10800000">
                  <a:pos x="wd2" y="hd2"/>
                </a:cxn>
                <a:cxn ang="16200000">
                  <a:pos x="wd2" y="hd2"/>
                </a:cxn>
              </a:cxnLst>
              <a:rect l="0" t="0" r="r" b="b"/>
              <a:pathLst>
                <a:path w="21600" h="21600" extrusionOk="0">
                  <a:moveTo>
                    <a:pt x="18233" y="21600"/>
                  </a:moveTo>
                  <a:lnTo>
                    <a:pt x="8368" y="14841"/>
                  </a:lnTo>
                  <a:lnTo>
                    <a:pt x="2881" y="14841"/>
                  </a:lnTo>
                  <a:lnTo>
                    <a:pt x="2881" y="21600"/>
                  </a:lnTo>
                  <a:lnTo>
                    <a:pt x="0" y="21600"/>
                  </a:lnTo>
                  <a:lnTo>
                    <a:pt x="0" y="0"/>
                  </a:lnTo>
                  <a:lnTo>
                    <a:pt x="2881" y="0"/>
                  </a:lnTo>
                  <a:lnTo>
                    <a:pt x="2881" y="13213"/>
                  </a:lnTo>
                  <a:lnTo>
                    <a:pt x="8518" y="13213"/>
                  </a:lnTo>
                  <a:lnTo>
                    <a:pt x="16998" y="6789"/>
                  </a:lnTo>
                  <a:lnTo>
                    <a:pt x="20340" y="6789"/>
                  </a:lnTo>
                  <a:lnTo>
                    <a:pt x="10763" y="14065"/>
                  </a:lnTo>
                  <a:lnTo>
                    <a:pt x="21600" y="21600"/>
                  </a:lnTo>
                  <a:lnTo>
                    <a:pt x="18233" y="2160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4" name="Shape"/>
            <p:cNvSpPr/>
            <p:nvPr/>
          </p:nvSpPr>
          <p:spPr>
            <a:xfrm>
              <a:off x="1193477" y="131863"/>
              <a:ext cx="192641" cy="258573"/>
            </a:xfrm>
            <a:custGeom>
              <a:avLst/>
              <a:gdLst/>
              <a:ahLst/>
              <a:cxnLst>
                <a:cxn ang="0">
                  <a:pos x="wd2" y="hd2"/>
                </a:cxn>
                <a:cxn ang="5400000">
                  <a:pos x="wd2" y="hd2"/>
                </a:cxn>
                <a:cxn ang="10800000">
                  <a:pos x="wd2" y="hd2"/>
                </a:cxn>
                <a:cxn ang="16200000">
                  <a:pos x="wd2" y="hd2"/>
                </a:cxn>
              </a:cxnLst>
              <a:rect l="0" t="0" r="r" b="b"/>
              <a:pathLst>
                <a:path w="21600" h="21600" extrusionOk="0">
                  <a:moveTo>
                    <a:pt x="10168" y="0"/>
                  </a:moveTo>
                  <a:cubicBezTo>
                    <a:pt x="13818" y="0"/>
                    <a:pt x="17311" y="710"/>
                    <a:pt x="19796" y="1759"/>
                  </a:cubicBezTo>
                  <a:lnTo>
                    <a:pt x="19796" y="4089"/>
                  </a:lnTo>
                  <a:cubicBezTo>
                    <a:pt x="17553" y="3019"/>
                    <a:pt x="13747" y="2203"/>
                    <a:pt x="10409" y="2203"/>
                  </a:cubicBezTo>
                  <a:cubicBezTo>
                    <a:pt x="6973" y="2203"/>
                    <a:pt x="3323" y="3167"/>
                    <a:pt x="3323" y="5615"/>
                  </a:cubicBezTo>
                  <a:cubicBezTo>
                    <a:pt x="3323" y="11028"/>
                    <a:pt x="21600" y="8549"/>
                    <a:pt x="21600" y="16017"/>
                  </a:cubicBezTo>
                  <a:cubicBezTo>
                    <a:pt x="21600" y="20106"/>
                    <a:pt x="16346" y="21600"/>
                    <a:pt x="10651" y="21600"/>
                  </a:cubicBezTo>
                  <a:cubicBezTo>
                    <a:pt x="6802" y="21600"/>
                    <a:pt x="2514" y="20827"/>
                    <a:pt x="0" y="19566"/>
                  </a:cubicBezTo>
                  <a:lnTo>
                    <a:pt x="0" y="17183"/>
                  </a:lnTo>
                  <a:cubicBezTo>
                    <a:pt x="2755" y="18560"/>
                    <a:pt x="6973" y="19354"/>
                    <a:pt x="10495" y="19354"/>
                  </a:cubicBezTo>
                  <a:cubicBezTo>
                    <a:pt x="14741" y="19354"/>
                    <a:pt x="18305" y="18560"/>
                    <a:pt x="18305" y="16113"/>
                  </a:cubicBezTo>
                  <a:cubicBezTo>
                    <a:pt x="18305" y="10784"/>
                    <a:pt x="28" y="13178"/>
                    <a:pt x="28" y="5678"/>
                  </a:cubicBezTo>
                  <a:cubicBezTo>
                    <a:pt x="28" y="1578"/>
                    <a:pt x="5198" y="0"/>
                    <a:pt x="10168"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5" name="Shape"/>
            <p:cNvSpPr/>
            <p:nvPr/>
          </p:nvSpPr>
          <p:spPr>
            <a:xfrm>
              <a:off x="1461115" y="131863"/>
              <a:ext cx="254103" cy="365852"/>
            </a:xfrm>
            <a:custGeom>
              <a:avLst/>
              <a:gdLst/>
              <a:ahLst/>
              <a:cxnLst>
                <a:cxn ang="0">
                  <a:pos x="wd2" y="hd2"/>
                </a:cxn>
                <a:cxn ang="5400000">
                  <a:pos x="wd2" y="hd2"/>
                </a:cxn>
                <a:cxn ang="10800000">
                  <a:pos x="wd2" y="hd2"/>
                </a:cxn>
                <a:cxn ang="16200000">
                  <a:pos x="wd2" y="hd2"/>
                </a:cxn>
              </a:cxnLst>
              <a:rect l="0" t="0" r="r" b="b"/>
              <a:pathLst>
                <a:path w="21600" h="21600" extrusionOk="0">
                  <a:moveTo>
                    <a:pt x="11182" y="0"/>
                  </a:moveTo>
                  <a:cubicBezTo>
                    <a:pt x="17166" y="0"/>
                    <a:pt x="21600" y="3121"/>
                    <a:pt x="21600" y="7619"/>
                  </a:cubicBezTo>
                  <a:cubicBezTo>
                    <a:pt x="21600" y="12117"/>
                    <a:pt x="17134" y="15238"/>
                    <a:pt x="11182" y="15238"/>
                  </a:cubicBezTo>
                  <a:cubicBezTo>
                    <a:pt x="6985" y="15238"/>
                    <a:pt x="4068" y="13764"/>
                    <a:pt x="2497" y="12102"/>
                  </a:cubicBezTo>
                  <a:lnTo>
                    <a:pt x="2497" y="21600"/>
                  </a:lnTo>
                  <a:lnTo>
                    <a:pt x="0" y="21600"/>
                  </a:lnTo>
                  <a:lnTo>
                    <a:pt x="0" y="337"/>
                  </a:lnTo>
                  <a:lnTo>
                    <a:pt x="2217" y="337"/>
                  </a:lnTo>
                  <a:lnTo>
                    <a:pt x="2217" y="3331"/>
                  </a:lnTo>
                  <a:cubicBezTo>
                    <a:pt x="4068" y="1474"/>
                    <a:pt x="6985" y="0"/>
                    <a:pt x="11182" y="0"/>
                  </a:cubicBezTo>
                  <a:close/>
                  <a:moveTo>
                    <a:pt x="10881" y="1579"/>
                  </a:moveTo>
                  <a:cubicBezTo>
                    <a:pt x="6802" y="1579"/>
                    <a:pt x="3681" y="3458"/>
                    <a:pt x="2465" y="5658"/>
                  </a:cubicBezTo>
                  <a:lnTo>
                    <a:pt x="2465" y="9610"/>
                  </a:lnTo>
                  <a:cubicBezTo>
                    <a:pt x="3681" y="11780"/>
                    <a:pt x="6834" y="13674"/>
                    <a:pt x="10881" y="13674"/>
                  </a:cubicBezTo>
                  <a:cubicBezTo>
                    <a:pt x="15498" y="13674"/>
                    <a:pt x="19135" y="11406"/>
                    <a:pt x="19135" y="7642"/>
                  </a:cubicBezTo>
                  <a:cubicBezTo>
                    <a:pt x="19135" y="3884"/>
                    <a:pt x="15519" y="1579"/>
                    <a:pt x="10881" y="1579"/>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6" name="Shape"/>
            <p:cNvSpPr/>
            <p:nvPr/>
          </p:nvSpPr>
          <p:spPr>
            <a:xfrm>
              <a:off x="1777364" y="131863"/>
              <a:ext cx="256338" cy="257455"/>
            </a:xfrm>
            <a:custGeom>
              <a:avLst/>
              <a:gdLst/>
              <a:ahLst/>
              <a:cxnLst>
                <a:cxn ang="0">
                  <a:pos x="wd2" y="hd2"/>
                </a:cxn>
                <a:cxn ang="5400000">
                  <a:pos x="wd2" y="hd2"/>
                </a:cxn>
                <a:cxn ang="10800000">
                  <a:pos x="wd2" y="hd2"/>
                </a:cxn>
                <a:cxn ang="16200000">
                  <a:pos x="wd2" y="hd2"/>
                </a:cxn>
              </a:cxnLst>
              <a:rect l="0" t="0" r="r" b="b"/>
              <a:pathLst>
                <a:path w="21600" h="21600" extrusionOk="0">
                  <a:moveTo>
                    <a:pt x="19999" y="19209"/>
                  </a:moveTo>
                  <a:cubicBezTo>
                    <a:pt x="20575" y="19209"/>
                    <a:pt x="21088" y="19082"/>
                    <a:pt x="21600" y="18901"/>
                  </a:cubicBezTo>
                  <a:lnTo>
                    <a:pt x="21600" y="20888"/>
                  </a:lnTo>
                  <a:cubicBezTo>
                    <a:pt x="20906" y="21154"/>
                    <a:pt x="20117" y="21303"/>
                    <a:pt x="19338" y="21303"/>
                  </a:cubicBezTo>
                  <a:cubicBezTo>
                    <a:pt x="17555" y="21303"/>
                    <a:pt x="15965" y="20431"/>
                    <a:pt x="15752" y="18136"/>
                  </a:cubicBezTo>
                  <a:cubicBezTo>
                    <a:pt x="13671" y="20378"/>
                    <a:pt x="10693" y="21600"/>
                    <a:pt x="7225" y="21600"/>
                  </a:cubicBezTo>
                  <a:cubicBezTo>
                    <a:pt x="3586" y="21600"/>
                    <a:pt x="0" y="19719"/>
                    <a:pt x="0" y="15501"/>
                  </a:cubicBezTo>
                  <a:cubicBezTo>
                    <a:pt x="0" y="10370"/>
                    <a:pt x="4760" y="8723"/>
                    <a:pt x="9189" y="8723"/>
                  </a:cubicBezTo>
                  <a:cubicBezTo>
                    <a:pt x="11387" y="8723"/>
                    <a:pt x="13735" y="9084"/>
                    <a:pt x="15720" y="9615"/>
                  </a:cubicBezTo>
                  <a:lnTo>
                    <a:pt x="15720" y="8245"/>
                  </a:lnTo>
                  <a:cubicBezTo>
                    <a:pt x="15720" y="4611"/>
                    <a:pt x="13372" y="2210"/>
                    <a:pt x="9092" y="2210"/>
                  </a:cubicBezTo>
                  <a:cubicBezTo>
                    <a:pt x="5934" y="2210"/>
                    <a:pt x="3372" y="2932"/>
                    <a:pt x="1654" y="3687"/>
                  </a:cubicBezTo>
                  <a:lnTo>
                    <a:pt x="1654" y="1286"/>
                  </a:lnTo>
                  <a:cubicBezTo>
                    <a:pt x="3255" y="712"/>
                    <a:pt x="5998" y="0"/>
                    <a:pt x="9370" y="0"/>
                  </a:cubicBezTo>
                  <a:cubicBezTo>
                    <a:pt x="14877" y="0"/>
                    <a:pt x="18164" y="3049"/>
                    <a:pt x="18164" y="8574"/>
                  </a:cubicBezTo>
                  <a:lnTo>
                    <a:pt x="18164" y="17414"/>
                  </a:lnTo>
                  <a:cubicBezTo>
                    <a:pt x="18164" y="18795"/>
                    <a:pt x="19007" y="19209"/>
                    <a:pt x="19999" y="19209"/>
                  </a:cubicBezTo>
                  <a:close/>
                  <a:moveTo>
                    <a:pt x="7716" y="19507"/>
                  </a:moveTo>
                  <a:cubicBezTo>
                    <a:pt x="10811" y="19507"/>
                    <a:pt x="13852" y="18104"/>
                    <a:pt x="15720" y="15470"/>
                  </a:cubicBezTo>
                  <a:lnTo>
                    <a:pt x="15720" y="11687"/>
                  </a:lnTo>
                  <a:cubicBezTo>
                    <a:pt x="13916" y="11209"/>
                    <a:pt x="11600" y="10816"/>
                    <a:pt x="9519" y="10816"/>
                  </a:cubicBezTo>
                  <a:cubicBezTo>
                    <a:pt x="6083" y="10816"/>
                    <a:pt x="2497" y="11932"/>
                    <a:pt x="2497" y="15374"/>
                  </a:cubicBezTo>
                  <a:cubicBezTo>
                    <a:pt x="2529" y="18221"/>
                    <a:pt x="5091" y="19507"/>
                    <a:pt x="7716" y="19507"/>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7" name="Shape"/>
            <p:cNvSpPr/>
            <p:nvPr/>
          </p:nvSpPr>
          <p:spPr>
            <a:xfrm>
              <a:off x="2076292" y="131863"/>
              <a:ext cx="210521" cy="258014"/>
            </a:xfrm>
            <a:custGeom>
              <a:avLst/>
              <a:gdLst/>
              <a:ahLst/>
              <a:cxnLst>
                <a:cxn ang="0">
                  <a:pos x="wd2" y="hd2"/>
                </a:cxn>
                <a:cxn ang="5400000">
                  <a:pos x="wd2" y="hd2"/>
                </a:cxn>
                <a:cxn ang="10800000">
                  <a:pos x="wd2" y="hd2"/>
                </a:cxn>
                <a:cxn ang="16200000">
                  <a:pos x="wd2" y="hd2"/>
                </a:cxn>
              </a:cxnLst>
              <a:rect l="0" t="0" r="r" b="b"/>
              <a:pathLst>
                <a:path w="21600" h="21600" extrusionOk="0">
                  <a:moveTo>
                    <a:pt x="13663" y="0"/>
                  </a:moveTo>
                  <a:cubicBezTo>
                    <a:pt x="16343" y="0"/>
                    <a:pt x="19141" y="477"/>
                    <a:pt x="21301" y="1676"/>
                  </a:cubicBezTo>
                  <a:lnTo>
                    <a:pt x="21301" y="4042"/>
                  </a:lnTo>
                  <a:cubicBezTo>
                    <a:pt x="19362" y="2843"/>
                    <a:pt x="16603" y="2239"/>
                    <a:pt x="14040" y="2239"/>
                  </a:cubicBezTo>
                  <a:cubicBezTo>
                    <a:pt x="8601" y="2239"/>
                    <a:pt x="3019" y="4785"/>
                    <a:pt x="3019" y="10895"/>
                  </a:cubicBezTo>
                  <a:cubicBezTo>
                    <a:pt x="3019" y="16699"/>
                    <a:pt x="8302" y="19351"/>
                    <a:pt x="13741" y="19351"/>
                  </a:cubicBezTo>
                  <a:cubicBezTo>
                    <a:pt x="16525" y="19351"/>
                    <a:pt x="19401" y="18767"/>
                    <a:pt x="21600" y="17685"/>
                  </a:cubicBezTo>
                  <a:lnTo>
                    <a:pt x="21600" y="20136"/>
                  </a:lnTo>
                  <a:cubicBezTo>
                    <a:pt x="19180" y="21123"/>
                    <a:pt x="16382" y="21600"/>
                    <a:pt x="13298" y="21600"/>
                  </a:cubicBezTo>
                  <a:cubicBezTo>
                    <a:pt x="6766" y="21600"/>
                    <a:pt x="0" y="18258"/>
                    <a:pt x="0" y="10949"/>
                  </a:cubicBezTo>
                  <a:cubicBezTo>
                    <a:pt x="0" y="3321"/>
                    <a:pt x="7053" y="0"/>
                    <a:pt x="13663"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8" name="Shape"/>
            <p:cNvSpPr/>
            <p:nvPr/>
          </p:nvSpPr>
          <p:spPr>
            <a:xfrm>
              <a:off x="2342632" y="131863"/>
              <a:ext cx="236379" cy="257455"/>
            </a:xfrm>
            <a:custGeom>
              <a:avLst/>
              <a:gdLst/>
              <a:ahLst/>
              <a:cxnLst>
                <a:cxn ang="0">
                  <a:pos x="wd2" y="hd2"/>
                </a:cxn>
                <a:cxn ang="5400000">
                  <a:pos x="wd2" y="hd2"/>
                </a:cxn>
                <a:cxn ang="10800000">
                  <a:pos x="wd2" y="hd2"/>
                </a:cxn>
                <a:cxn ang="16200000">
                  <a:pos x="wd2" y="hd2"/>
                </a:cxn>
              </a:cxnLst>
              <a:rect l="0" t="0" r="r" b="b"/>
              <a:pathLst>
                <a:path w="20685" h="21600" extrusionOk="0">
                  <a:moveTo>
                    <a:pt x="10601" y="0"/>
                  </a:moveTo>
                  <a:cubicBezTo>
                    <a:pt x="18787" y="0"/>
                    <a:pt x="21567" y="6502"/>
                    <a:pt x="20448" y="11932"/>
                  </a:cubicBezTo>
                  <a:lnTo>
                    <a:pt x="2537" y="11932"/>
                  </a:lnTo>
                  <a:cubicBezTo>
                    <a:pt x="2847" y="17180"/>
                    <a:pt x="7377" y="19379"/>
                    <a:pt x="12196" y="19379"/>
                  </a:cubicBezTo>
                  <a:cubicBezTo>
                    <a:pt x="14788" y="19379"/>
                    <a:pt x="17413" y="18731"/>
                    <a:pt x="19263" y="17711"/>
                  </a:cubicBezTo>
                  <a:lnTo>
                    <a:pt x="19263" y="20102"/>
                  </a:lnTo>
                  <a:cubicBezTo>
                    <a:pt x="17325" y="21090"/>
                    <a:pt x="14600" y="21600"/>
                    <a:pt x="11853" y="21600"/>
                  </a:cubicBezTo>
                  <a:cubicBezTo>
                    <a:pt x="5561" y="21600"/>
                    <a:pt x="0" y="18253"/>
                    <a:pt x="0" y="10795"/>
                  </a:cubicBezTo>
                  <a:cubicBezTo>
                    <a:pt x="-33" y="3719"/>
                    <a:pt x="5406" y="0"/>
                    <a:pt x="10601" y="0"/>
                  </a:cubicBezTo>
                  <a:close/>
                  <a:moveTo>
                    <a:pt x="10789" y="2242"/>
                  </a:moveTo>
                  <a:cubicBezTo>
                    <a:pt x="6569" y="2242"/>
                    <a:pt x="2758" y="4887"/>
                    <a:pt x="2537" y="9775"/>
                  </a:cubicBezTo>
                  <a:lnTo>
                    <a:pt x="18222" y="9775"/>
                  </a:lnTo>
                  <a:cubicBezTo>
                    <a:pt x="18576" y="6832"/>
                    <a:pt x="16848" y="2242"/>
                    <a:pt x="10789" y="224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9" name="Shape"/>
            <p:cNvSpPr/>
            <p:nvPr/>
          </p:nvSpPr>
          <p:spPr>
            <a:xfrm>
              <a:off x="2635596" y="0"/>
              <a:ext cx="224111" cy="216667"/>
            </a:xfrm>
            <a:custGeom>
              <a:avLst/>
              <a:gdLst/>
              <a:ahLst/>
              <a:cxnLst>
                <a:cxn ang="0">
                  <a:pos x="wd2" y="hd2"/>
                </a:cxn>
                <a:cxn ang="5400000">
                  <a:pos x="wd2" y="hd2"/>
                </a:cxn>
                <a:cxn ang="10800000">
                  <a:pos x="wd2" y="hd2"/>
                </a:cxn>
                <a:cxn ang="16200000">
                  <a:pos x="wd2" y="hd2"/>
                </a:cxn>
              </a:cxnLst>
              <a:rect l="0" t="0" r="r" b="b"/>
              <a:pathLst>
                <a:path w="21564" h="21600" extrusionOk="0">
                  <a:moveTo>
                    <a:pt x="10800" y="21600"/>
                  </a:moveTo>
                  <a:cubicBezTo>
                    <a:pt x="5705" y="21600"/>
                    <a:pt x="0" y="18002"/>
                    <a:pt x="0" y="10794"/>
                  </a:cubicBezTo>
                  <a:cubicBezTo>
                    <a:pt x="0" y="3636"/>
                    <a:pt x="5705" y="0"/>
                    <a:pt x="10800" y="0"/>
                  </a:cubicBezTo>
                  <a:cubicBezTo>
                    <a:pt x="15859" y="0"/>
                    <a:pt x="21563" y="3598"/>
                    <a:pt x="21563" y="10794"/>
                  </a:cubicBezTo>
                  <a:cubicBezTo>
                    <a:pt x="21600" y="18002"/>
                    <a:pt x="15883" y="21600"/>
                    <a:pt x="10800" y="21600"/>
                  </a:cubicBezTo>
                  <a:close/>
                  <a:moveTo>
                    <a:pt x="10800" y="20918"/>
                  </a:moveTo>
                  <a:cubicBezTo>
                    <a:pt x="15615" y="20918"/>
                    <a:pt x="20881" y="17522"/>
                    <a:pt x="20881" y="10832"/>
                  </a:cubicBezTo>
                  <a:cubicBezTo>
                    <a:pt x="20881" y="4128"/>
                    <a:pt x="15615" y="720"/>
                    <a:pt x="10800" y="720"/>
                  </a:cubicBezTo>
                  <a:cubicBezTo>
                    <a:pt x="5949" y="720"/>
                    <a:pt x="683" y="4090"/>
                    <a:pt x="683" y="10794"/>
                  </a:cubicBezTo>
                  <a:cubicBezTo>
                    <a:pt x="683" y="17485"/>
                    <a:pt x="5985" y="20918"/>
                    <a:pt x="10800" y="20918"/>
                  </a:cubicBezTo>
                  <a:close/>
                  <a:moveTo>
                    <a:pt x="6875" y="16752"/>
                  </a:moveTo>
                  <a:lnTo>
                    <a:pt x="6875" y="4987"/>
                  </a:lnTo>
                  <a:lnTo>
                    <a:pt x="11519" y="4987"/>
                  </a:lnTo>
                  <a:cubicBezTo>
                    <a:pt x="13201" y="4987"/>
                    <a:pt x="15786" y="5630"/>
                    <a:pt x="15786" y="8660"/>
                  </a:cubicBezTo>
                  <a:cubicBezTo>
                    <a:pt x="15786" y="10768"/>
                    <a:pt x="14542" y="11652"/>
                    <a:pt x="13201" y="12006"/>
                  </a:cubicBezTo>
                  <a:lnTo>
                    <a:pt x="16468" y="16752"/>
                  </a:lnTo>
                  <a:lnTo>
                    <a:pt x="15030" y="16752"/>
                  </a:lnTo>
                  <a:lnTo>
                    <a:pt x="11934" y="12195"/>
                  </a:lnTo>
                  <a:cubicBezTo>
                    <a:pt x="11726" y="12220"/>
                    <a:pt x="11483" y="12220"/>
                    <a:pt x="11312" y="12220"/>
                  </a:cubicBezTo>
                  <a:lnTo>
                    <a:pt x="8082" y="12220"/>
                  </a:lnTo>
                  <a:lnTo>
                    <a:pt x="8082" y="16752"/>
                  </a:lnTo>
                  <a:lnTo>
                    <a:pt x="6875" y="16752"/>
                  </a:lnTo>
                  <a:close/>
                  <a:moveTo>
                    <a:pt x="8118" y="10945"/>
                  </a:moveTo>
                  <a:lnTo>
                    <a:pt x="11409" y="10945"/>
                  </a:lnTo>
                  <a:cubicBezTo>
                    <a:pt x="12580" y="10945"/>
                    <a:pt x="14542" y="10832"/>
                    <a:pt x="14542" y="8622"/>
                  </a:cubicBezTo>
                  <a:cubicBezTo>
                    <a:pt x="14542" y="6388"/>
                    <a:pt x="12580" y="6198"/>
                    <a:pt x="11409" y="6198"/>
                  </a:cubicBezTo>
                  <a:lnTo>
                    <a:pt x="8118" y="6198"/>
                  </a:lnTo>
                  <a:lnTo>
                    <a:pt x="8118" y="10945"/>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0" name="Shape"/>
            <p:cNvSpPr/>
            <p:nvPr/>
          </p:nvSpPr>
          <p:spPr>
            <a:xfrm>
              <a:off x="3078679" y="24025"/>
              <a:ext cx="269748" cy="359147"/>
            </a:xfrm>
            <a:custGeom>
              <a:avLst/>
              <a:gdLst/>
              <a:ahLst/>
              <a:cxnLst>
                <a:cxn ang="0">
                  <a:pos x="wd2" y="hd2"/>
                </a:cxn>
                <a:cxn ang="5400000">
                  <a:pos x="wd2" y="hd2"/>
                </a:cxn>
                <a:cxn ang="10800000">
                  <a:pos x="wd2" y="hd2"/>
                </a:cxn>
                <a:cxn ang="16200000">
                  <a:pos x="wd2" y="hd2"/>
                </a:cxn>
              </a:cxnLst>
              <a:rect l="0" t="0" r="r" b="b"/>
              <a:pathLst>
                <a:path w="21600" h="21600" extrusionOk="0">
                  <a:moveTo>
                    <a:pt x="9461" y="0"/>
                  </a:moveTo>
                  <a:cubicBezTo>
                    <a:pt x="16012" y="0"/>
                    <a:pt x="21600" y="1546"/>
                    <a:pt x="21600" y="6862"/>
                  </a:cubicBezTo>
                  <a:cubicBezTo>
                    <a:pt x="21600" y="12209"/>
                    <a:pt x="16012" y="13740"/>
                    <a:pt x="9461" y="13740"/>
                  </a:cubicBezTo>
                  <a:lnTo>
                    <a:pt x="2434" y="13740"/>
                  </a:lnTo>
                  <a:lnTo>
                    <a:pt x="2434" y="21600"/>
                  </a:lnTo>
                  <a:lnTo>
                    <a:pt x="0" y="21600"/>
                  </a:lnTo>
                  <a:lnTo>
                    <a:pt x="0" y="0"/>
                  </a:lnTo>
                  <a:lnTo>
                    <a:pt x="9461" y="0"/>
                  </a:lnTo>
                  <a:close/>
                  <a:moveTo>
                    <a:pt x="9573" y="1767"/>
                  </a:moveTo>
                  <a:lnTo>
                    <a:pt x="2464" y="1767"/>
                  </a:lnTo>
                  <a:lnTo>
                    <a:pt x="2464" y="11996"/>
                  </a:lnTo>
                  <a:lnTo>
                    <a:pt x="9573" y="11996"/>
                  </a:lnTo>
                  <a:cubicBezTo>
                    <a:pt x="14755" y="11996"/>
                    <a:pt x="19105" y="10945"/>
                    <a:pt x="19105" y="6862"/>
                  </a:cubicBezTo>
                  <a:cubicBezTo>
                    <a:pt x="19136" y="2772"/>
                    <a:pt x="14816" y="1767"/>
                    <a:pt x="9573" y="1767"/>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1" name="Shape"/>
            <p:cNvSpPr/>
            <p:nvPr/>
          </p:nvSpPr>
          <p:spPr>
            <a:xfrm>
              <a:off x="3421190" y="131782"/>
              <a:ext cx="135090" cy="251949"/>
            </a:xfrm>
            <a:custGeom>
              <a:avLst/>
              <a:gdLst/>
              <a:ahLst/>
              <a:cxnLst>
                <a:cxn ang="0">
                  <a:pos x="wd2" y="hd2"/>
                </a:cxn>
                <a:cxn ang="5400000">
                  <a:pos x="wd2" y="hd2"/>
                </a:cxn>
                <a:cxn ang="10800000">
                  <a:pos x="wd2" y="hd2"/>
                </a:cxn>
                <a:cxn ang="16200000">
                  <a:pos x="wd2" y="hd2"/>
                </a:cxn>
              </a:cxnLst>
              <a:rect l="0" t="0" r="r" b="b"/>
              <a:pathLst>
                <a:path w="21600" h="21370" extrusionOk="0">
                  <a:moveTo>
                    <a:pt x="21600" y="17"/>
                  </a:moveTo>
                  <a:lnTo>
                    <a:pt x="21600" y="2502"/>
                  </a:lnTo>
                  <a:cubicBezTo>
                    <a:pt x="12968" y="2137"/>
                    <a:pt x="6747" y="4987"/>
                    <a:pt x="4681" y="8601"/>
                  </a:cubicBezTo>
                  <a:lnTo>
                    <a:pt x="4681" y="21370"/>
                  </a:lnTo>
                  <a:lnTo>
                    <a:pt x="0" y="21370"/>
                  </a:lnTo>
                  <a:lnTo>
                    <a:pt x="0" y="437"/>
                  </a:lnTo>
                  <a:lnTo>
                    <a:pt x="4174" y="437"/>
                  </a:lnTo>
                  <a:lnTo>
                    <a:pt x="4174" y="5299"/>
                  </a:lnTo>
                  <a:cubicBezTo>
                    <a:pt x="7031" y="2201"/>
                    <a:pt x="13779" y="-230"/>
                    <a:pt x="21600" y="17"/>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2" name="Shape"/>
            <p:cNvSpPr/>
            <p:nvPr/>
          </p:nvSpPr>
          <p:spPr>
            <a:xfrm>
              <a:off x="3617309" y="42464"/>
              <a:ext cx="39545" cy="341267"/>
            </a:xfrm>
            <a:custGeom>
              <a:avLst/>
              <a:gdLst/>
              <a:ahLst/>
              <a:cxnLst>
                <a:cxn ang="0">
                  <a:pos x="wd2" y="hd2"/>
                </a:cxn>
                <a:cxn ang="5400000">
                  <a:pos x="wd2" y="hd2"/>
                </a:cxn>
                <a:cxn ang="10800000">
                  <a:pos x="wd2" y="hd2"/>
                </a:cxn>
                <a:cxn ang="16200000">
                  <a:pos x="wd2" y="hd2"/>
                </a:cxn>
              </a:cxnLst>
              <a:rect l="0" t="0" r="r" b="b"/>
              <a:pathLst>
                <a:path w="21600" h="21600" extrusionOk="0">
                  <a:moveTo>
                    <a:pt x="10904" y="2494"/>
                  </a:moveTo>
                  <a:cubicBezTo>
                    <a:pt x="5038" y="2494"/>
                    <a:pt x="0" y="2109"/>
                    <a:pt x="0" y="1243"/>
                  </a:cubicBezTo>
                  <a:cubicBezTo>
                    <a:pt x="0" y="473"/>
                    <a:pt x="5038" y="0"/>
                    <a:pt x="10904" y="0"/>
                  </a:cubicBezTo>
                  <a:cubicBezTo>
                    <a:pt x="16562" y="0"/>
                    <a:pt x="21600" y="457"/>
                    <a:pt x="21600" y="1243"/>
                  </a:cubicBezTo>
                  <a:cubicBezTo>
                    <a:pt x="21393" y="2109"/>
                    <a:pt x="16355" y="2494"/>
                    <a:pt x="10904" y="2494"/>
                  </a:cubicBezTo>
                  <a:close/>
                  <a:moveTo>
                    <a:pt x="2898" y="21600"/>
                  </a:moveTo>
                  <a:lnTo>
                    <a:pt x="2898" y="5997"/>
                  </a:lnTo>
                  <a:lnTo>
                    <a:pt x="18909" y="5997"/>
                  </a:lnTo>
                  <a:lnTo>
                    <a:pt x="18909" y="21600"/>
                  </a:lnTo>
                  <a:lnTo>
                    <a:pt x="2898" y="21600"/>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3" name="Shape"/>
            <p:cNvSpPr/>
            <p:nvPr/>
          </p:nvSpPr>
          <p:spPr>
            <a:xfrm>
              <a:off x="3719559" y="136892"/>
              <a:ext cx="254103" cy="246839"/>
            </a:xfrm>
            <a:custGeom>
              <a:avLst/>
              <a:gdLst/>
              <a:ahLst/>
              <a:cxnLst>
                <a:cxn ang="0">
                  <a:pos x="wd2" y="hd2"/>
                </a:cxn>
                <a:cxn ang="5400000">
                  <a:pos x="wd2" y="hd2"/>
                </a:cxn>
                <a:cxn ang="10800000">
                  <a:pos x="wd2" y="hd2"/>
                </a:cxn>
                <a:cxn ang="16200000">
                  <a:pos x="wd2" y="hd2"/>
                </a:cxn>
              </a:cxnLst>
              <a:rect l="0" t="0" r="r" b="b"/>
              <a:pathLst>
                <a:path w="21600" h="21600" extrusionOk="0">
                  <a:moveTo>
                    <a:pt x="12118" y="21600"/>
                  </a:moveTo>
                  <a:lnTo>
                    <a:pt x="9514" y="21600"/>
                  </a:lnTo>
                  <a:lnTo>
                    <a:pt x="0" y="0"/>
                  </a:lnTo>
                  <a:lnTo>
                    <a:pt x="2766" y="0"/>
                  </a:lnTo>
                  <a:lnTo>
                    <a:pt x="10848" y="18736"/>
                  </a:lnTo>
                  <a:lnTo>
                    <a:pt x="18866" y="0"/>
                  </a:lnTo>
                  <a:lnTo>
                    <a:pt x="21600" y="0"/>
                  </a:lnTo>
                  <a:lnTo>
                    <a:pt x="12118" y="2160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4" name="Shape"/>
            <p:cNvSpPr/>
            <p:nvPr/>
          </p:nvSpPr>
          <p:spPr>
            <a:xfrm>
              <a:off x="4020722" y="131304"/>
              <a:ext cx="256338" cy="257456"/>
            </a:xfrm>
            <a:custGeom>
              <a:avLst/>
              <a:gdLst/>
              <a:ahLst/>
              <a:cxnLst>
                <a:cxn ang="0">
                  <a:pos x="wd2" y="hd2"/>
                </a:cxn>
                <a:cxn ang="5400000">
                  <a:pos x="wd2" y="hd2"/>
                </a:cxn>
                <a:cxn ang="10800000">
                  <a:pos x="wd2" y="hd2"/>
                </a:cxn>
                <a:cxn ang="16200000">
                  <a:pos x="wd2" y="hd2"/>
                </a:cxn>
              </a:cxnLst>
              <a:rect l="0" t="0" r="r" b="b"/>
              <a:pathLst>
                <a:path w="21600" h="21600" extrusionOk="0">
                  <a:moveTo>
                    <a:pt x="19999" y="19200"/>
                  </a:moveTo>
                  <a:cubicBezTo>
                    <a:pt x="20575" y="19200"/>
                    <a:pt x="21088" y="19083"/>
                    <a:pt x="21600" y="18913"/>
                  </a:cubicBezTo>
                  <a:lnTo>
                    <a:pt x="21600" y="20878"/>
                  </a:lnTo>
                  <a:cubicBezTo>
                    <a:pt x="20906" y="21143"/>
                    <a:pt x="20127" y="21292"/>
                    <a:pt x="19338" y="21292"/>
                  </a:cubicBezTo>
                  <a:cubicBezTo>
                    <a:pt x="17566" y="21292"/>
                    <a:pt x="15965" y="20432"/>
                    <a:pt x="15752" y="18127"/>
                  </a:cubicBezTo>
                  <a:cubicBezTo>
                    <a:pt x="13681" y="20368"/>
                    <a:pt x="10693" y="21600"/>
                    <a:pt x="7236" y="21600"/>
                  </a:cubicBezTo>
                  <a:cubicBezTo>
                    <a:pt x="3586" y="21600"/>
                    <a:pt x="0" y="19710"/>
                    <a:pt x="0" y="15494"/>
                  </a:cubicBezTo>
                  <a:cubicBezTo>
                    <a:pt x="0" y="10365"/>
                    <a:pt x="4760" y="8719"/>
                    <a:pt x="9189" y="8719"/>
                  </a:cubicBezTo>
                  <a:cubicBezTo>
                    <a:pt x="11387" y="8719"/>
                    <a:pt x="13735" y="9080"/>
                    <a:pt x="15730" y="9621"/>
                  </a:cubicBezTo>
                  <a:lnTo>
                    <a:pt x="15730" y="8241"/>
                  </a:lnTo>
                  <a:cubicBezTo>
                    <a:pt x="15730" y="4619"/>
                    <a:pt x="13372" y="2219"/>
                    <a:pt x="9103" y="2219"/>
                  </a:cubicBezTo>
                  <a:cubicBezTo>
                    <a:pt x="5934" y="2219"/>
                    <a:pt x="3383" y="2931"/>
                    <a:pt x="1665" y="3685"/>
                  </a:cubicBezTo>
                  <a:lnTo>
                    <a:pt x="1665" y="1285"/>
                  </a:lnTo>
                  <a:cubicBezTo>
                    <a:pt x="3255" y="722"/>
                    <a:pt x="5998" y="0"/>
                    <a:pt x="9370" y="0"/>
                  </a:cubicBezTo>
                  <a:cubicBezTo>
                    <a:pt x="14887" y="0"/>
                    <a:pt x="18164" y="3058"/>
                    <a:pt x="18164" y="8570"/>
                  </a:cubicBezTo>
                  <a:lnTo>
                    <a:pt x="18164" y="17416"/>
                  </a:lnTo>
                  <a:cubicBezTo>
                    <a:pt x="18132" y="18786"/>
                    <a:pt x="19007" y="19200"/>
                    <a:pt x="19999" y="19200"/>
                  </a:cubicBezTo>
                  <a:close/>
                  <a:moveTo>
                    <a:pt x="7716" y="19497"/>
                  </a:moveTo>
                  <a:cubicBezTo>
                    <a:pt x="10821" y="19497"/>
                    <a:pt x="13863" y="18096"/>
                    <a:pt x="15730" y="15462"/>
                  </a:cubicBezTo>
                  <a:lnTo>
                    <a:pt x="15730" y="11692"/>
                  </a:lnTo>
                  <a:cubicBezTo>
                    <a:pt x="13916" y="11204"/>
                    <a:pt x="11600" y="10821"/>
                    <a:pt x="9519" y="10821"/>
                  </a:cubicBezTo>
                  <a:cubicBezTo>
                    <a:pt x="6094" y="10821"/>
                    <a:pt x="2508" y="11926"/>
                    <a:pt x="2508" y="15377"/>
                  </a:cubicBezTo>
                  <a:cubicBezTo>
                    <a:pt x="2508" y="18223"/>
                    <a:pt x="5069" y="19497"/>
                    <a:pt x="7716" y="19497"/>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5" name="Shape"/>
            <p:cNvSpPr/>
            <p:nvPr/>
          </p:nvSpPr>
          <p:spPr>
            <a:xfrm>
              <a:off x="4300653" y="50845"/>
              <a:ext cx="185377" cy="337915"/>
            </a:xfrm>
            <a:custGeom>
              <a:avLst/>
              <a:gdLst/>
              <a:ahLst/>
              <a:cxnLst>
                <a:cxn ang="0">
                  <a:pos x="wd2" y="hd2"/>
                </a:cxn>
                <a:cxn ang="5400000">
                  <a:pos x="wd2" y="hd2"/>
                </a:cxn>
                <a:cxn ang="10800000">
                  <a:pos x="wd2" y="hd2"/>
                </a:cxn>
                <a:cxn ang="16200000">
                  <a:pos x="wd2" y="hd2"/>
                </a:cxn>
              </a:cxnLst>
              <a:rect l="0" t="0" r="r" b="b"/>
              <a:pathLst>
                <a:path w="21600" h="21600" extrusionOk="0">
                  <a:moveTo>
                    <a:pt x="8655" y="0"/>
                  </a:moveTo>
                  <a:lnTo>
                    <a:pt x="8655" y="5509"/>
                  </a:lnTo>
                  <a:lnTo>
                    <a:pt x="20686" y="5509"/>
                  </a:lnTo>
                  <a:lnTo>
                    <a:pt x="20686" y="7251"/>
                  </a:lnTo>
                  <a:lnTo>
                    <a:pt x="8655" y="7251"/>
                  </a:lnTo>
                  <a:lnTo>
                    <a:pt x="8655" y="16390"/>
                  </a:lnTo>
                  <a:cubicBezTo>
                    <a:pt x="8655" y="18886"/>
                    <a:pt x="10822" y="19858"/>
                    <a:pt x="15319" y="19858"/>
                  </a:cubicBezTo>
                  <a:cubicBezTo>
                    <a:pt x="17649" y="19858"/>
                    <a:pt x="19816" y="19574"/>
                    <a:pt x="21600" y="19137"/>
                  </a:cubicBezTo>
                  <a:lnTo>
                    <a:pt x="21600" y="20847"/>
                  </a:lnTo>
                  <a:cubicBezTo>
                    <a:pt x="19683" y="21300"/>
                    <a:pt x="17103" y="21600"/>
                    <a:pt x="14449" y="21600"/>
                  </a:cubicBezTo>
                  <a:cubicBezTo>
                    <a:pt x="8950" y="21600"/>
                    <a:pt x="5367" y="19955"/>
                    <a:pt x="5367" y="16714"/>
                  </a:cubicBezTo>
                  <a:lnTo>
                    <a:pt x="5367" y="7251"/>
                  </a:lnTo>
                  <a:lnTo>
                    <a:pt x="0" y="7251"/>
                  </a:lnTo>
                  <a:lnTo>
                    <a:pt x="0" y="5509"/>
                  </a:lnTo>
                  <a:lnTo>
                    <a:pt x="5367" y="5509"/>
                  </a:lnTo>
                  <a:lnTo>
                    <a:pt x="5367" y="478"/>
                  </a:lnTo>
                  <a:lnTo>
                    <a:pt x="8655"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6" name="Shape"/>
            <p:cNvSpPr/>
            <p:nvPr/>
          </p:nvSpPr>
          <p:spPr>
            <a:xfrm>
              <a:off x="4531233" y="131304"/>
              <a:ext cx="236298" cy="257456"/>
            </a:xfrm>
            <a:custGeom>
              <a:avLst/>
              <a:gdLst/>
              <a:ahLst/>
              <a:cxnLst>
                <a:cxn ang="0">
                  <a:pos x="wd2" y="hd2"/>
                </a:cxn>
                <a:cxn ang="5400000">
                  <a:pos x="wd2" y="hd2"/>
                </a:cxn>
                <a:cxn ang="10800000">
                  <a:pos x="wd2" y="hd2"/>
                </a:cxn>
                <a:cxn ang="16200000">
                  <a:pos x="wd2" y="hd2"/>
                </a:cxn>
              </a:cxnLst>
              <a:rect l="0" t="0" r="r" b="b"/>
              <a:pathLst>
                <a:path w="20678" h="21600" extrusionOk="0">
                  <a:moveTo>
                    <a:pt x="10590" y="0"/>
                  </a:moveTo>
                  <a:cubicBezTo>
                    <a:pt x="18787" y="0"/>
                    <a:pt x="21567" y="6499"/>
                    <a:pt x="20437" y="11926"/>
                  </a:cubicBezTo>
                  <a:lnTo>
                    <a:pt x="2526" y="11926"/>
                  </a:lnTo>
                  <a:cubicBezTo>
                    <a:pt x="2847" y="17172"/>
                    <a:pt x="7377" y="19381"/>
                    <a:pt x="12185" y="19381"/>
                  </a:cubicBezTo>
                  <a:cubicBezTo>
                    <a:pt x="14788" y="19381"/>
                    <a:pt x="17413" y="18733"/>
                    <a:pt x="19252" y="17713"/>
                  </a:cubicBezTo>
                  <a:lnTo>
                    <a:pt x="19252" y="20103"/>
                  </a:lnTo>
                  <a:cubicBezTo>
                    <a:pt x="17313" y="21090"/>
                    <a:pt x="14600" y="21600"/>
                    <a:pt x="11841" y="21600"/>
                  </a:cubicBezTo>
                  <a:cubicBezTo>
                    <a:pt x="5561" y="21600"/>
                    <a:pt x="0" y="18255"/>
                    <a:pt x="0" y="10789"/>
                  </a:cubicBezTo>
                  <a:cubicBezTo>
                    <a:pt x="-33" y="3717"/>
                    <a:pt x="5406" y="0"/>
                    <a:pt x="10590" y="0"/>
                  </a:cubicBezTo>
                  <a:close/>
                  <a:moveTo>
                    <a:pt x="10778" y="2251"/>
                  </a:moveTo>
                  <a:cubicBezTo>
                    <a:pt x="6558" y="2251"/>
                    <a:pt x="2747" y="4885"/>
                    <a:pt x="2526" y="9770"/>
                  </a:cubicBezTo>
                  <a:lnTo>
                    <a:pt x="18222" y="9770"/>
                  </a:lnTo>
                  <a:cubicBezTo>
                    <a:pt x="18565" y="6860"/>
                    <a:pt x="16848" y="2251"/>
                    <a:pt x="10778" y="225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7" name="Shape"/>
            <p:cNvSpPr/>
            <p:nvPr/>
          </p:nvSpPr>
          <p:spPr>
            <a:xfrm>
              <a:off x="4977488" y="18438"/>
              <a:ext cx="291342" cy="370880"/>
            </a:xfrm>
            <a:custGeom>
              <a:avLst/>
              <a:gdLst/>
              <a:ahLst/>
              <a:cxnLst>
                <a:cxn ang="0">
                  <a:pos x="wd2" y="hd2"/>
                </a:cxn>
                <a:cxn ang="5400000">
                  <a:pos x="wd2" y="hd2"/>
                </a:cxn>
                <a:cxn ang="10800000">
                  <a:pos x="wd2" y="hd2"/>
                </a:cxn>
                <a:cxn ang="16200000">
                  <a:pos x="wd2" y="hd2"/>
                </a:cxn>
              </a:cxnLst>
              <a:rect l="0" t="0" r="r" b="b"/>
              <a:pathLst>
                <a:path w="21544" h="21600" extrusionOk="0">
                  <a:moveTo>
                    <a:pt x="13854" y="0"/>
                  </a:moveTo>
                  <a:cubicBezTo>
                    <a:pt x="16523" y="0"/>
                    <a:pt x="19137" y="480"/>
                    <a:pt x="21300" y="1416"/>
                  </a:cubicBezTo>
                  <a:lnTo>
                    <a:pt x="21300" y="3209"/>
                  </a:lnTo>
                  <a:cubicBezTo>
                    <a:pt x="19371" y="2228"/>
                    <a:pt x="16786" y="1689"/>
                    <a:pt x="14191" y="1689"/>
                  </a:cubicBezTo>
                  <a:cubicBezTo>
                    <a:pt x="8374" y="1689"/>
                    <a:pt x="2295" y="4640"/>
                    <a:pt x="2295" y="11014"/>
                  </a:cubicBezTo>
                  <a:cubicBezTo>
                    <a:pt x="2267" y="17048"/>
                    <a:pt x="8487" y="19918"/>
                    <a:pt x="14303" y="19918"/>
                  </a:cubicBezTo>
                  <a:cubicBezTo>
                    <a:pt x="17104" y="19918"/>
                    <a:pt x="19614" y="19387"/>
                    <a:pt x="21544" y="18406"/>
                  </a:cubicBezTo>
                  <a:lnTo>
                    <a:pt x="21544" y="20169"/>
                  </a:lnTo>
                  <a:cubicBezTo>
                    <a:pt x="19371" y="21106"/>
                    <a:pt x="16701" y="21600"/>
                    <a:pt x="13826" y="21600"/>
                  </a:cubicBezTo>
                  <a:cubicBezTo>
                    <a:pt x="7185" y="21600"/>
                    <a:pt x="-56" y="18052"/>
                    <a:pt x="0" y="11014"/>
                  </a:cubicBezTo>
                  <a:cubicBezTo>
                    <a:pt x="28" y="3703"/>
                    <a:pt x="7053" y="0"/>
                    <a:pt x="13854"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8" name="Rectangle"/>
            <p:cNvSpPr/>
            <p:nvPr/>
          </p:nvSpPr>
          <p:spPr>
            <a:xfrm>
              <a:off x="5343828" y="8939"/>
              <a:ext cx="29487" cy="374792"/>
            </a:xfrm>
            <a:prstGeom prst="rect">
              <a:avLst/>
            </a:pr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9" name="Shape"/>
            <p:cNvSpPr/>
            <p:nvPr/>
          </p:nvSpPr>
          <p:spPr>
            <a:xfrm>
              <a:off x="5455018" y="131304"/>
              <a:ext cx="259690" cy="258014"/>
            </a:xfrm>
            <a:custGeom>
              <a:avLst/>
              <a:gdLst/>
              <a:ahLst/>
              <a:cxnLst>
                <a:cxn ang="0">
                  <a:pos x="wd2" y="hd2"/>
                </a:cxn>
                <a:cxn ang="5400000">
                  <a:pos x="wd2" y="hd2"/>
                </a:cxn>
                <a:cxn ang="10800000">
                  <a:pos x="wd2" y="hd2"/>
                </a:cxn>
                <a:cxn ang="16200000">
                  <a:pos x="wd2" y="hd2"/>
                </a:cxn>
              </a:cxnLst>
              <a:rect l="0" t="0" r="r" b="b"/>
              <a:pathLst>
                <a:path w="21600" h="21600" extrusionOk="0">
                  <a:moveTo>
                    <a:pt x="10774" y="0"/>
                  </a:moveTo>
                  <a:cubicBezTo>
                    <a:pt x="16371" y="0"/>
                    <a:pt x="21600" y="3830"/>
                    <a:pt x="21600" y="10811"/>
                  </a:cubicBezTo>
                  <a:cubicBezTo>
                    <a:pt x="21600" y="17781"/>
                    <a:pt x="16392" y="21600"/>
                    <a:pt x="10774" y="21600"/>
                  </a:cubicBezTo>
                  <a:cubicBezTo>
                    <a:pt x="5271" y="21600"/>
                    <a:pt x="0" y="17781"/>
                    <a:pt x="0" y="10811"/>
                  </a:cubicBezTo>
                  <a:cubicBezTo>
                    <a:pt x="0" y="3830"/>
                    <a:pt x="5271" y="0"/>
                    <a:pt x="10774" y="0"/>
                  </a:cubicBezTo>
                  <a:close/>
                  <a:moveTo>
                    <a:pt x="10837" y="2334"/>
                  </a:moveTo>
                  <a:cubicBezTo>
                    <a:pt x="6251" y="2334"/>
                    <a:pt x="2446" y="5421"/>
                    <a:pt x="2446" y="10811"/>
                  </a:cubicBezTo>
                  <a:cubicBezTo>
                    <a:pt x="2446" y="16200"/>
                    <a:pt x="6251" y="19266"/>
                    <a:pt x="10837" y="19266"/>
                  </a:cubicBezTo>
                  <a:cubicBezTo>
                    <a:pt x="15359" y="19266"/>
                    <a:pt x="19165" y="16200"/>
                    <a:pt x="19165" y="10811"/>
                  </a:cubicBezTo>
                  <a:cubicBezTo>
                    <a:pt x="19165" y="5421"/>
                    <a:pt x="15359" y="2334"/>
                    <a:pt x="10837" y="233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0" name="Shape"/>
            <p:cNvSpPr/>
            <p:nvPr/>
          </p:nvSpPr>
          <p:spPr>
            <a:xfrm>
              <a:off x="5792499" y="136892"/>
              <a:ext cx="222254" cy="251868"/>
            </a:xfrm>
            <a:custGeom>
              <a:avLst/>
              <a:gdLst/>
              <a:ahLst/>
              <a:cxnLst>
                <a:cxn ang="0">
                  <a:pos x="wd2" y="hd2"/>
                </a:cxn>
                <a:cxn ang="5400000">
                  <a:pos x="wd2" y="hd2"/>
                </a:cxn>
                <a:cxn ang="10800000">
                  <a:pos x="wd2" y="hd2"/>
                </a:cxn>
                <a:cxn ang="16200000">
                  <a:pos x="wd2" y="hd2"/>
                </a:cxn>
              </a:cxnLst>
              <a:rect l="0" t="0" r="r" b="b"/>
              <a:pathLst>
                <a:path w="21600" h="21600" extrusionOk="0">
                  <a:moveTo>
                    <a:pt x="21600" y="21133"/>
                  </a:moveTo>
                  <a:lnTo>
                    <a:pt x="18986" y="21133"/>
                  </a:lnTo>
                  <a:lnTo>
                    <a:pt x="18986" y="17343"/>
                  </a:lnTo>
                  <a:cubicBezTo>
                    <a:pt x="17396" y="19330"/>
                    <a:pt x="14079" y="21600"/>
                    <a:pt x="9703" y="21600"/>
                  </a:cubicBezTo>
                  <a:cubicBezTo>
                    <a:pt x="3859" y="21600"/>
                    <a:pt x="0" y="18266"/>
                    <a:pt x="0" y="13021"/>
                  </a:cubicBezTo>
                  <a:lnTo>
                    <a:pt x="0" y="0"/>
                  </a:lnTo>
                  <a:lnTo>
                    <a:pt x="2848" y="0"/>
                  </a:lnTo>
                  <a:lnTo>
                    <a:pt x="2848" y="12717"/>
                  </a:lnTo>
                  <a:cubicBezTo>
                    <a:pt x="2848" y="17071"/>
                    <a:pt x="5597" y="19330"/>
                    <a:pt x="10011" y="19330"/>
                  </a:cubicBezTo>
                  <a:cubicBezTo>
                    <a:pt x="14227" y="19330"/>
                    <a:pt x="17186" y="16822"/>
                    <a:pt x="18777" y="14498"/>
                  </a:cubicBezTo>
                  <a:lnTo>
                    <a:pt x="18777" y="0"/>
                  </a:lnTo>
                  <a:lnTo>
                    <a:pt x="21600" y="0"/>
                  </a:lnTo>
                  <a:lnTo>
                    <a:pt x="21600" y="21133"/>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1" name="Shape"/>
            <p:cNvSpPr/>
            <p:nvPr/>
          </p:nvSpPr>
          <p:spPr>
            <a:xfrm>
              <a:off x="6095897" y="23467"/>
              <a:ext cx="254103" cy="365851"/>
            </a:xfrm>
            <a:custGeom>
              <a:avLst/>
              <a:gdLst/>
              <a:ahLst/>
              <a:cxnLst>
                <a:cxn ang="0">
                  <a:pos x="wd2" y="hd2"/>
                </a:cxn>
                <a:cxn ang="5400000">
                  <a:pos x="wd2" y="hd2"/>
                </a:cxn>
                <a:cxn ang="10800000">
                  <a:pos x="wd2" y="hd2"/>
                </a:cxn>
                <a:cxn ang="16200000">
                  <a:pos x="wd2" y="hd2"/>
                </a:cxn>
              </a:cxnLst>
              <a:rect l="0" t="0" r="r" b="b"/>
              <a:pathLst>
                <a:path w="21600" h="21600" extrusionOk="0">
                  <a:moveTo>
                    <a:pt x="21600" y="22"/>
                  </a:moveTo>
                  <a:lnTo>
                    <a:pt x="21600" y="21263"/>
                  </a:lnTo>
                  <a:lnTo>
                    <a:pt x="19382" y="21263"/>
                  </a:lnTo>
                  <a:lnTo>
                    <a:pt x="19382" y="18277"/>
                  </a:lnTo>
                  <a:cubicBezTo>
                    <a:pt x="17594" y="20126"/>
                    <a:pt x="14612" y="21600"/>
                    <a:pt x="10423" y="21600"/>
                  </a:cubicBezTo>
                  <a:cubicBezTo>
                    <a:pt x="4490" y="21600"/>
                    <a:pt x="0" y="18486"/>
                    <a:pt x="0" y="13988"/>
                  </a:cubicBezTo>
                  <a:cubicBezTo>
                    <a:pt x="0" y="9490"/>
                    <a:pt x="4490" y="6362"/>
                    <a:pt x="10423" y="6362"/>
                  </a:cubicBezTo>
                  <a:cubicBezTo>
                    <a:pt x="14612" y="6362"/>
                    <a:pt x="17594" y="7836"/>
                    <a:pt x="19145" y="9505"/>
                  </a:cubicBezTo>
                  <a:lnTo>
                    <a:pt x="19145" y="0"/>
                  </a:lnTo>
                  <a:lnTo>
                    <a:pt x="21600" y="0"/>
                  </a:lnTo>
                  <a:lnTo>
                    <a:pt x="21600" y="22"/>
                  </a:lnTo>
                  <a:close/>
                  <a:moveTo>
                    <a:pt x="10725" y="7948"/>
                  </a:moveTo>
                  <a:cubicBezTo>
                    <a:pt x="6105" y="7948"/>
                    <a:pt x="2455" y="10224"/>
                    <a:pt x="2455" y="13988"/>
                  </a:cubicBezTo>
                  <a:cubicBezTo>
                    <a:pt x="2455" y="17723"/>
                    <a:pt x="6073" y="20021"/>
                    <a:pt x="10725" y="20021"/>
                  </a:cubicBezTo>
                  <a:cubicBezTo>
                    <a:pt x="14795" y="20021"/>
                    <a:pt x="17928" y="18150"/>
                    <a:pt x="19145" y="15949"/>
                  </a:cubicBezTo>
                  <a:lnTo>
                    <a:pt x="19145" y="11998"/>
                  </a:lnTo>
                  <a:cubicBezTo>
                    <a:pt x="17928" y="9827"/>
                    <a:pt x="14795" y="7948"/>
                    <a:pt x="10725" y="7948"/>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grpSp>
      <p:grpSp>
        <p:nvGrpSpPr>
          <p:cNvPr id="5334" name="Group"/>
          <p:cNvGrpSpPr/>
          <p:nvPr/>
        </p:nvGrpSpPr>
        <p:grpSpPr>
          <a:xfrm>
            <a:off x="17372215" y="9880023"/>
            <a:ext cx="6350001" cy="752953"/>
            <a:chOff x="0" y="0"/>
            <a:chExt cx="6350000" cy="752952"/>
          </a:xfrm>
        </p:grpSpPr>
        <p:sp>
          <p:nvSpPr>
            <p:cNvPr id="5293" name="Shape"/>
            <p:cNvSpPr/>
            <p:nvPr/>
          </p:nvSpPr>
          <p:spPr>
            <a:xfrm>
              <a:off x="0" y="16923"/>
              <a:ext cx="315771" cy="3862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48" y="0"/>
                  </a:lnTo>
                  <a:cubicBezTo>
                    <a:pt x="14767" y="0"/>
                    <a:pt x="19824" y="1616"/>
                    <a:pt x="19824" y="6414"/>
                  </a:cubicBezTo>
                  <a:cubicBezTo>
                    <a:pt x="19824" y="10553"/>
                    <a:pt x="16045" y="12305"/>
                    <a:pt x="12195" y="12713"/>
                  </a:cubicBezTo>
                  <a:lnTo>
                    <a:pt x="21600" y="21600"/>
                  </a:lnTo>
                  <a:lnTo>
                    <a:pt x="18809" y="21600"/>
                  </a:lnTo>
                  <a:lnTo>
                    <a:pt x="9606" y="12870"/>
                  </a:lnTo>
                  <a:lnTo>
                    <a:pt x="2222" y="12870"/>
                  </a:lnTo>
                  <a:lnTo>
                    <a:pt x="2222" y="21600"/>
                  </a:lnTo>
                  <a:lnTo>
                    <a:pt x="0" y="21600"/>
                  </a:lnTo>
                  <a:close/>
                  <a:moveTo>
                    <a:pt x="2275" y="11097"/>
                  </a:moveTo>
                  <a:lnTo>
                    <a:pt x="10323" y="11097"/>
                  </a:lnTo>
                  <a:cubicBezTo>
                    <a:pt x="13805" y="11097"/>
                    <a:pt x="17576" y="10003"/>
                    <a:pt x="17576" y="6392"/>
                  </a:cubicBezTo>
                  <a:cubicBezTo>
                    <a:pt x="17576" y="2774"/>
                    <a:pt x="13779" y="1752"/>
                    <a:pt x="10323" y="1752"/>
                  </a:cubicBezTo>
                  <a:lnTo>
                    <a:pt x="2275" y="1752"/>
                  </a:lnTo>
                  <a:lnTo>
                    <a:pt x="2275" y="11097"/>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4" name="Shape"/>
            <p:cNvSpPr/>
            <p:nvPr/>
          </p:nvSpPr>
          <p:spPr>
            <a:xfrm>
              <a:off x="344103" y="132000"/>
              <a:ext cx="275157"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58" y="19087"/>
                    <a:pt x="21600" y="18917"/>
                  </a:cubicBezTo>
                  <a:lnTo>
                    <a:pt x="21600" y="20872"/>
                  </a:lnTo>
                  <a:cubicBezTo>
                    <a:pt x="20918" y="21131"/>
                    <a:pt x="20125" y="21291"/>
                    <a:pt x="19333" y="21291"/>
                  </a:cubicBezTo>
                  <a:cubicBezTo>
                    <a:pt x="17547" y="21291"/>
                    <a:pt x="15962" y="20423"/>
                    <a:pt x="15741" y="18130"/>
                  </a:cubicBezTo>
                  <a:cubicBezTo>
                    <a:pt x="13674" y="20363"/>
                    <a:pt x="10675" y="21600"/>
                    <a:pt x="7213" y="21600"/>
                  </a:cubicBezTo>
                  <a:cubicBezTo>
                    <a:pt x="3592" y="21600"/>
                    <a:pt x="0" y="19715"/>
                    <a:pt x="0" y="15507"/>
                  </a:cubicBezTo>
                  <a:cubicBezTo>
                    <a:pt x="0" y="10381"/>
                    <a:pt x="4755" y="8756"/>
                    <a:pt x="9170" y="8756"/>
                  </a:cubicBezTo>
                  <a:cubicBezTo>
                    <a:pt x="11377" y="8756"/>
                    <a:pt x="13724" y="9095"/>
                    <a:pt x="15711" y="9653"/>
                  </a:cubicBezTo>
                  <a:lnTo>
                    <a:pt x="15711" y="8277"/>
                  </a:lnTo>
                  <a:cubicBezTo>
                    <a:pt x="15711" y="4677"/>
                    <a:pt x="13363" y="2254"/>
                    <a:pt x="9089" y="2254"/>
                  </a:cubicBezTo>
                  <a:cubicBezTo>
                    <a:pt x="5919" y="2254"/>
                    <a:pt x="3371" y="2982"/>
                    <a:pt x="1635" y="3720"/>
                  </a:cubicBezTo>
                  <a:lnTo>
                    <a:pt x="1635" y="1296"/>
                  </a:lnTo>
                  <a:cubicBezTo>
                    <a:pt x="3251" y="728"/>
                    <a:pt x="5969" y="0"/>
                    <a:pt x="9340" y="0"/>
                  </a:cubicBezTo>
                  <a:cubicBezTo>
                    <a:pt x="14828" y="0"/>
                    <a:pt x="18149" y="3071"/>
                    <a:pt x="18149" y="8556"/>
                  </a:cubicBezTo>
                  <a:lnTo>
                    <a:pt x="18149" y="17392"/>
                  </a:lnTo>
                  <a:cubicBezTo>
                    <a:pt x="18149" y="18768"/>
                    <a:pt x="18992" y="19217"/>
                    <a:pt x="19985" y="19217"/>
                  </a:cubicBezTo>
                  <a:close/>
                  <a:moveTo>
                    <a:pt x="7695" y="19496"/>
                  </a:moveTo>
                  <a:cubicBezTo>
                    <a:pt x="10815" y="19496"/>
                    <a:pt x="13845" y="18100"/>
                    <a:pt x="15711" y="15447"/>
                  </a:cubicBezTo>
                  <a:lnTo>
                    <a:pt x="15711" y="11648"/>
                  </a:lnTo>
                  <a:cubicBezTo>
                    <a:pt x="13895" y="11169"/>
                    <a:pt x="11608" y="10780"/>
                    <a:pt x="9511" y="10780"/>
                  </a:cubicBezTo>
                  <a:cubicBezTo>
                    <a:pt x="6080" y="10780"/>
                    <a:pt x="2488" y="11907"/>
                    <a:pt x="2488" y="15337"/>
                  </a:cubicBezTo>
                  <a:cubicBezTo>
                    <a:pt x="2488" y="18239"/>
                    <a:pt x="5066" y="19496"/>
                    <a:pt x="7695" y="19496"/>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5" name="Shape"/>
            <p:cNvSpPr/>
            <p:nvPr/>
          </p:nvSpPr>
          <p:spPr>
            <a:xfrm>
              <a:off x="648353" y="132000"/>
              <a:ext cx="225318" cy="276849"/>
            </a:xfrm>
            <a:custGeom>
              <a:avLst/>
              <a:gdLst/>
              <a:ahLst/>
              <a:cxnLst>
                <a:cxn ang="0">
                  <a:pos x="wd2" y="hd2"/>
                </a:cxn>
                <a:cxn ang="5400000">
                  <a:pos x="wd2" y="hd2"/>
                </a:cxn>
                <a:cxn ang="10800000">
                  <a:pos x="wd2" y="hd2"/>
                </a:cxn>
                <a:cxn ang="16200000">
                  <a:pos x="wd2" y="hd2"/>
                </a:cxn>
              </a:cxnLst>
              <a:rect l="0" t="0" r="r" b="b"/>
              <a:pathLst>
                <a:path w="21527" h="21600" extrusionOk="0">
                  <a:moveTo>
                    <a:pt x="13603" y="0"/>
                  </a:moveTo>
                  <a:cubicBezTo>
                    <a:pt x="16289" y="0"/>
                    <a:pt x="19085" y="479"/>
                    <a:pt x="21258" y="1687"/>
                  </a:cubicBezTo>
                  <a:lnTo>
                    <a:pt x="21258" y="4052"/>
                  </a:lnTo>
                  <a:cubicBezTo>
                    <a:pt x="19293" y="2845"/>
                    <a:pt x="16570" y="2256"/>
                    <a:pt x="13981" y="2256"/>
                  </a:cubicBezTo>
                  <a:cubicBezTo>
                    <a:pt x="8535" y="2256"/>
                    <a:pt x="2955" y="4791"/>
                    <a:pt x="2955" y="10900"/>
                  </a:cubicBezTo>
                  <a:cubicBezTo>
                    <a:pt x="2955" y="16729"/>
                    <a:pt x="8230" y="19374"/>
                    <a:pt x="13676" y="19374"/>
                  </a:cubicBezTo>
                  <a:cubicBezTo>
                    <a:pt x="16472" y="19374"/>
                    <a:pt x="19329" y="18785"/>
                    <a:pt x="21527" y="17687"/>
                  </a:cubicBezTo>
                  <a:lnTo>
                    <a:pt x="21527" y="20133"/>
                  </a:lnTo>
                  <a:cubicBezTo>
                    <a:pt x="19122" y="21121"/>
                    <a:pt x="16325" y="21600"/>
                    <a:pt x="13261" y="21600"/>
                  </a:cubicBezTo>
                  <a:cubicBezTo>
                    <a:pt x="6716" y="21600"/>
                    <a:pt x="0" y="18256"/>
                    <a:pt x="0" y="10930"/>
                  </a:cubicBezTo>
                  <a:cubicBezTo>
                    <a:pt x="-73" y="3324"/>
                    <a:pt x="6985" y="0"/>
                    <a:pt x="13603"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6" name="Shape"/>
            <p:cNvSpPr/>
            <p:nvPr/>
          </p:nvSpPr>
          <p:spPr>
            <a:xfrm>
              <a:off x="939234" y="16923"/>
              <a:ext cx="235669" cy="386285"/>
            </a:xfrm>
            <a:custGeom>
              <a:avLst/>
              <a:gdLst/>
              <a:ahLst/>
              <a:cxnLst>
                <a:cxn ang="0">
                  <a:pos x="wd2" y="hd2"/>
                </a:cxn>
                <a:cxn ang="5400000">
                  <a:pos x="wd2" y="hd2"/>
                </a:cxn>
                <a:cxn ang="10800000">
                  <a:pos x="wd2" y="hd2"/>
                </a:cxn>
                <a:cxn ang="16200000">
                  <a:pos x="wd2" y="hd2"/>
                </a:cxn>
              </a:cxnLst>
              <a:rect l="0" t="0" r="r" b="b"/>
              <a:pathLst>
                <a:path w="21600" h="21600" extrusionOk="0">
                  <a:moveTo>
                    <a:pt x="18221" y="21600"/>
                  </a:moveTo>
                  <a:lnTo>
                    <a:pt x="8354" y="14850"/>
                  </a:lnTo>
                  <a:lnTo>
                    <a:pt x="2886" y="14850"/>
                  </a:lnTo>
                  <a:lnTo>
                    <a:pt x="2886" y="21600"/>
                  </a:lnTo>
                  <a:lnTo>
                    <a:pt x="0" y="21600"/>
                  </a:lnTo>
                  <a:lnTo>
                    <a:pt x="0" y="0"/>
                  </a:lnTo>
                  <a:lnTo>
                    <a:pt x="2886" y="0"/>
                  </a:lnTo>
                  <a:lnTo>
                    <a:pt x="2886" y="13213"/>
                  </a:lnTo>
                  <a:lnTo>
                    <a:pt x="8518" y="13213"/>
                  </a:lnTo>
                  <a:lnTo>
                    <a:pt x="17024" y="6800"/>
                  </a:lnTo>
                  <a:lnTo>
                    <a:pt x="20368" y="6800"/>
                  </a:lnTo>
                  <a:lnTo>
                    <a:pt x="10771" y="14064"/>
                  </a:lnTo>
                  <a:lnTo>
                    <a:pt x="21600" y="21586"/>
                  </a:lnTo>
                  <a:lnTo>
                    <a:pt x="18221" y="21586"/>
                  </a:lnTo>
                  <a:lnTo>
                    <a:pt x="18221" y="2160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7" name="Shape"/>
            <p:cNvSpPr/>
            <p:nvPr/>
          </p:nvSpPr>
          <p:spPr>
            <a:xfrm>
              <a:off x="1204363" y="132000"/>
              <a:ext cx="207464" cy="277413"/>
            </a:xfrm>
            <a:custGeom>
              <a:avLst/>
              <a:gdLst/>
              <a:ahLst/>
              <a:cxnLst>
                <a:cxn ang="0">
                  <a:pos x="wd2" y="hd2"/>
                </a:cxn>
                <a:cxn ang="5400000">
                  <a:pos x="wd2" y="hd2"/>
                </a:cxn>
                <a:cxn ang="10800000">
                  <a:pos x="wd2" y="hd2"/>
                </a:cxn>
                <a:cxn ang="16200000">
                  <a:pos x="wd2" y="hd2"/>
                </a:cxn>
              </a:cxnLst>
              <a:rect l="0" t="0" r="r" b="b"/>
              <a:pathLst>
                <a:path w="21600" h="21600" extrusionOk="0">
                  <a:moveTo>
                    <a:pt x="10200" y="0"/>
                  </a:moveTo>
                  <a:cubicBezTo>
                    <a:pt x="13813" y="0"/>
                    <a:pt x="17347" y="727"/>
                    <a:pt x="19787" y="1773"/>
                  </a:cubicBezTo>
                  <a:lnTo>
                    <a:pt x="19787" y="4103"/>
                  </a:lnTo>
                  <a:cubicBezTo>
                    <a:pt x="17533" y="3037"/>
                    <a:pt x="13733" y="2221"/>
                    <a:pt x="10427" y="2221"/>
                  </a:cubicBezTo>
                  <a:cubicBezTo>
                    <a:pt x="6960" y="2221"/>
                    <a:pt x="3347" y="3177"/>
                    <a:pt x="3347" y="5627"/>
                  </a:cubicBezTo>
                  <a:cubicBezTo>
                    <a:pt x="3347" y="11044"/>
                    <a:pt x="21600" y="8544"/>
                    <a:pt x="21600" y="16023"/>
                  </a:cubicBezTo>
                  <a:cubicBezTo>
                    <a:pt x="21600" y="20086"/>
                    <a:pt x="16373" y="21600"/>
                    <a:pt x="10653" y="21600"/>
                  </a:cubicBezTo>
                  <a:cubicBezTo>
                    <a:pt x="6813" y="21600"/>
                    <a:pt x="2520" y="20813"/>
                    <a:pt x="0" y="19578"/>
                  </a:cubicBezTo>
                  <a:lnTo>
                    <a:pt x="0" y="17168"/>
                  </a:lnTo>
                  <a:cubicBezTo>
                    <a:pt x="2747" y="18553"/>
                    <a:pt x="6960" y="19359"/>
                    <a:pt x="10453" y="19359"/>
                  </a:cubicBezTo>
                  <a:cubicBezTo>
                    <a:pt x="14707" y="19359"/>
                    <a:pt x="18280" y="18553"/>
                    <a:pt x="18280" y="16103"/>
                  </a:cubicBezTo>
                  <a:cubicBezTo>
                    <a:pt x="18280" y="10765"/>
                    <a:pt x="40" y="13185"/>
                    <a:pt x="40" y="5646"/>
                  </a:cubicBezTo>
                  <a:cubicBezTo>
                    <a:pt x="40" y="1603"/>
                    <a:pt x="5227" y="0"/>
                    <a:pt x="10200"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8" name="Shape"/>
            <p:cNvSpPr/>
            <p:nvPr/>
          </p:nvSpPr>
          <p:spPr>
            <a:xfrm>
              <a:off x="1475134" y="132000"/>
              <a:ext cx="273463" cy="392491"/>
            </a:xfrm>
            <a:custGeom>
              <a:avLst/>
              <a:gdLst/>
              <a:ahLst/>
              <a:cxnLst>
                <a:cxn ang="0">
                  <a:pos x="wd2" y="hd2"/>
                </a:cxn>
                <a:cxn ang="5400000">
                  <a:pos x="wd2" y="hd2"/>
                </a:cxn>
                <a:cxn ang="10800000">
                  <a:pos x="wd2" y="hd2"/>
                </a:cxn>
                <a:cxn ang="16200000">
                  <a:pos x="wd2" y="hd2"/>
                </a:cxn>
              </a:cxnLst>
              <a:rect l="0" t="0" r="r" b="b"/>
              <a:pathLst>
                <a:path w="21600" h="21600" extrusionOk="0">
                  <a:moveTo>
                    <a:pt x="11154" y="0"/>
                  </a:moveTo>
                  <a:cubicBezTo>
                    <a:pt x="17151" y="0"/>
                    <a:pt x="21600" y="3138"/>
                    <a:pt x="21600" y="7627"/>
                  </a:cubicBezTo>
                  <a:cubicBezTo>
                    <a:pt x="21600" y="12116"/>
                    <a:pt x="17151" y="15240"/>
                    <a:pt x="11154" y="15240"/>
                  </a:cubicBezTo>
                  <a:cubicBezTo>
                    <a:pt x="6957" y="15240"/>
                    <a:pt x="4045" y="13755"/>
                    <a:pt x="2478" y="12095"/>
                  </a:cubicBezTo>
                  <a:lnTo>
                    <a:pt x="2478" y="21600"/>
                  </a:lnTo>
                  <a:lnTo>
                    <a:pt x="0" y="21600"/>
                  </a:lnTo>
                  <a:lnTo>
                    <a:pt x="0" y="338"/>
                  </a:lnTo>
                  <a:lnTo>
                    <a:pt x="2225" y="338"/>
                  </a:lnTo>
                  <a:lnTo>
                    <a:pt x="2225" y="3335"/>
                  </a:lnTo>
                  <a:cubicBezTo>
                    <a:pt x="4045" y="1492"/>
                    <a:pt x="6957" y="0"/>
                    <a:pt x="11154" y="0"/>
                  </a:cubicBezTo>
                  <a:close/>
                  <a:moveTo>
                    <a:pt x="10840" y="1590"/>
                  </a:moveTo>
                  <a:cubicBezTo>
                    <a:pt x="6785" y="1590"/>
                    <a:pt x="3651" y="3476"/>
                    <a:pt x="2417" y="5657"/>
                  </a:cubicBezTo>
                  <a:lnTo>
                    <a:pt x="2417" y="9611"/>
                  </a:lnTo>
                  <a:cubicBezTo>
                    <a:pt x="3651" y="11792"/>
                    <a:pt x="6785" y="13678"/>
                    <a:pt x="10840" y="13678"/>
                  </a:cubicBezTo>
                  <a:cubicBezTo>
                    <a:pt x="15462" y="13678"/>
                    <a:pt x="19092" y="11398"/>
                    <a:pt x="19092" y="7648"/>
                  </a:cubicBezTo>
                  <a:cubicBezTo>
                    <a:pt x="19092" y="3891"/>
                    <a:pt x="15492" y="1590"/>
                    <a:pt x="10840" y="1590"/>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9" name="Shape"/>
            <p:cNvSpPr/>
            <p:nvPr/>
          </p:nvSpPr>
          <p:spPr>
            <a:xfrm>
              <a:off x="1792724" y="132000"/>
              <a:ext cx="275157"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68" y="19087"/>
                    <a:pt x="21600" y="18917"/>
                  </a:cubicBezTo>
                  <a:lnTo>
                    <a:pt x="21600" y="20872"/>
                  </a:lnTo>
                  <a:cubicBezTo>
                    <a:pt x="20918" y="21131"/>
                    <a:pt x="20125" y="21291"/>
                    <a:pt x="19333" y="21291"/>
                  </a:cubicBezTo>
                  <a:cubicBezTo>
                    <a:pt x="17557" y="21291"/>
                    <a:pt x="15972" y="20423"/>
                    <a:pt x="15741" y="18130"/>
                  </a:cubicBezTo>
                  <a:cubicBezTo>
                    <a:pt x="13674" y="20363"/>
                    <a:pt x="10675" y="21600"/>
                    <a:pt x="7223" y="21600"/>
                  </a:cubicBezTo>
                  <a:cubicBezTo>
                    <a:pt x="3592" y="21600"/>
                    <a:pt x="0" y="19715"/>
                    <a:pt x="0" y="15507"/>
                  </a:cubicBezTo>
                  <a:cubicBezTo>
                    <a:pt x="0" y="10381"/>
                    <a:pt x="4755" y="8756"/>
                    <a:pt x="9170" y="8756"/>
                  </a:cubicBezTo>
                  <a:cubicBezTo>
                    <a:pt x="11377" y="8756"/>
                    <a:pt x="13735" y="9095"/>
                    <a:pt x="15711" y="9653"/>
                  </a:cubicBezTo>
                  <a:lnTo>
                    <a:pt x="15711" y="8277"/>
                  </a:lnTo>
                  <a:cubicBezTo>
                    <a:pt x="15711" y="4677"/>
                    <a:pt x="13363" y="2254"/>
                    <a:pt x="9089" y="2254"/>
                  </a:cubicBezTo>
                  <a:cubicBezTo>
                    <a:pt x="5919" y="2254"/>
                    <a:pt x="3371" y="2982"/>
                    <a:pt x="1645" y="3720"/>
                  </a:cubicBezTo>
                  <a:lnTo>
                    <a:pt x="1645" y="1296"/>
                  </a:lnTo>
                  <a:cubicBezTo>
                    <a:pt x="3251" y="728"/>
                    <a:pt x="5969" y="0"/>
                    <a:pt x="9340" y="0"/>
                  </a:cubicBezTo>
                  <a:cubicBezTo>
                    <a:pt x="14838" y="0"/>
                    <a:pt x="18149" y="3071"/>
                    <a:pt x="18149" y="8556"/>
                  </a:cubicBezTo>
                  <a:lnTo>
                    <a:pt x="18149" y="17392"/>
                  </a:lnTo>
                  <a:cubicBezTo>
                    <a:pt x="18149" y="18768"/>
                    <a:pt x="19002" y="19217"/>
                    <a:pt x="19985" y="19217"/>
                  </a:cubicBezTo>
                  <a:close/>
                  <a:moveTo>
                    <a:pt x="7705" y="19496"/>
                  </a:moveTo>
                  <a:cubicBezTo>
                    <a:pt x="10815" y="19496"/>
                    <a:pt x="13845" y="18100"/>
                    <a:pt x="15711" y="15447"/>
                  </a:cubicBezTo>
                  <a:lnTo>
                    <a:pt x="15711" y="11648"/>
                  </a:lnTo>
                  <a:cubicBezTo>
                    <a:pt x="13905" y="11169"/>
                    <a:pt x="11608" y="10780"/>
                    <a:pt x="9511" y="10780"/>
                  </a:cubicBezTo>
                  <a:cubicBezTo>
                    <a:pt x="6090" y="10780"/>
                    <a:pt x="2488" y="11907"/>
                    <a:pt x="2488" y="15337"/>
                  </a:cubicBezTo>
                  <a:cubicBezTo>
                    <a:pt x="2488" y="18239"/>
                    <a:pt x="5066" y="19496"/>
                    <a:pt x="7705" y="19496"/>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0" name="Shape"/>
            <p:cNvSpPr/>
            <p:nvPr/>
          </p:nvSpPr>
          <p:spPr>
            <a:xfrm>
              <a:off x="2097539" y="132000"/>
              <a:ext cx="225881" cy="276849"/>
            </a:xfrm>
            <a:custGeom>
              <a:avLst/>
              <a:gdLst/>
              <a:ahLst/>
              <a:cxnLst>
                <a:cxn ang="0">
                  <a:pos x="wd2" y="hd2"/>
                </a:cxn>
                <a:cxn ang="5400000">
                  <a:pos x="wd2" y="hd2"/>
                </a:cxn>
                <a:cxn ang="10800000">
                  <a:pos x="wd2" y="hd2"/>
                </a:cxn>
                <a:cxn ang="16200000">
                  <a:pos x="wd2" y="hd2"/>
                </a:cxn>
              </a:cxnLst>
              <a:rect l="0" t="0" r="r" b="b"/>
              <a:pathLst>
                <a:path w="21527" h="21600" extrusionOk="0">
                  <a:moveTo>
                    <a:pt x="13607" y="0"/>
                  </a:moveTo>
                  <a:cubicBezTo>
                    <a:pt x="16292" y="0"/>
                    <a:pt x="19074" y="479"/>
                    <a:pt x="21246" y="1687"/>
                  </a:cubicBezTo>
                  <a:lnTo>
                    <a:pt x="21246" y="4052"/>
                  </a:lnTo>
                  <a:cubicBezTo>
                    <a:pt x="19282" y="2845"/>
                    <a:pt x="16560" y="2256"/>
                    <a:pt x="13985" y="2256"/>
                  </a:cubicBezTo>
                  <a:cubicBezTo>
                    <a:pt x="8543" y="2256"/>
                    <a:pt x="2966" y="4791"/>
                    <a:pt x="2966" y="10900"/>
                  </a:cubicBezTo>
                  <a:cubicBezTo>
                    <a:pt x="2966" y="16729"/>
                    <a:pt x="8225" y="19374"/>
                    <a:pt x="13668" y="19374"/>
                  </a:cubicBezTo>
                  <a:cubicBezTo>
                    <a:pt x="16463" y="19374"/>
                    <a:pt x="19318" y="18785"/>
                    <a:pt x="21527" y="17687"/>
                  </a:cubicBezTo>
                  <a:lnTo>
                    <a:pt x="21527" y="20133"/>
                  </a:lnTo>
                  <a:cubicBezTo>
                    <a:pt x="19111" y="21121"/>
                    <a:pt x="16328" y="21600"/>
                    <a:pt x="13253" y="21600"/>
                  </a:cubicBezTo>
                  <a:cubicBezTo>
                    <a:pt x="6712" y="21600"/>
                    <a:pt x="0" y="18256"/>
                    <a:pt x="0" y="10930"/>
                  </a:cubicBezTo>
                  <a:cubicBezTo>
                    <a:pt x="-73" y="3324"/>
                    <a:pt x="6993" y="0"/>
                    <a:pt x="13607"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1" name="Shape"/>
            <p:cNvSpPr/>
            <p:nvPr/>
          </p:nvSpPr>
          <p:spPr>
            <a:xfrm>
              <a:off x="2365291" y="132000"/>
              <a:ext cx="254746" cy="277413"/>
            </a:xfrm>
            <a:custGeom>
              <a:avLst/>
              <a:gdLst/>
              <a:ahLst/>
              <a:cxnLst>
                <a:cxn ang="0">
                  <a:pos x="wd2" y="hd2"/>
                </a:cxn>
                <a:cxn ang="5400000">
                  <a:pos x="wd2" y="hd2"/>
                </a:cxn>
                <a:cxn ang="10800000">
                  <a:pos x="wd2" y="hd2"/>
                </a:cxn>
                <a:cxn ang="16200000">
                  <a:pos x="wd2" y="hd2"/>
                </a:cxn>
              </a:cxnLst>
              <a:rect l="0" t="0" r="r" b="b"/>
              <a:pathLst>
                <a:path w="20720" h="21600" extrusionOk="0">
                  <a:moveTo>
                    <a:pt x="10633" y="0"/>
                  </a:moveTo>
                  <a:cubicBezTo>
                    <a:pt x="18809" y="0"/>
                    <a:pt x="21600" y="6493"/>
                    <a:pt x="20486" y="11920"/>
                  </a:cubicBezTo>
                  <a:lnTo>
                    <a:pt x="2552" y="11920"/>
                  </a:lnTo>
                  <a:cubicBezTo>
                    <a:pt x="2874" y="17168"/>
                    <a:pt x="7405" y="19359"/>
                    <a:pt x="12227" y="19359"/>
                  </a:cubicBezTo>
                  <a:cubicBezTo>
                    <a:pt x="14841" y="19359"/>
                    <a:pt x="17424" y="18722"/>
                    <a:pt x="19278" y="17676"/>
                  </a:cubicBezTo>
                  <a:lnTo>
                    <a:pt x="19278" y="20086"/>
                  </a:lnTo>
                  <a:cubicBezTo>
                    <a:pt x="17340" y="21072"/>
                    <a:pt x="14601" y="21600"/>
                    <a:pt x="11873" y="21600"/>
                  </a:cubicBezTo>
                  <a:cubicBezTo>
                    <a:pt x="5582" y="21600"/>
                    <a:pt x="0" y="18264"/>
                    <a:pt x="0" y="10825"/>
                  </a:cubicBezTo>
                  <a:cubicBezTo>
                    <a:pt x="0" y="3715"/>
                    <a:pt x="5436" y="0"/>
                    <a:pt x="10633" y="0"/>
                  </a:cubicBezTo>
                  <a:close/>
                  <a:moveTo>
                    <a:pt x="10842" y="2251"/>
                  </a:moveTo>
                  <a:cubicBezTo>
                    <a:pt x="6613" y="2251"/>
                    <a:pt x="2791" y="4860"/>
                    <a:pt x="2583" y="9779"/>
                  </a:cubicBezTo>
                  <a:lnTo>
                    <a:pt x="18278" y="9779"/>
                  </a:lnTo>
                  <a:cubicBezTo>
                    <a:pt x="18601" y="6861"/>
                    <a:pt x="16903" y="2251"/>
                    <a:pt x="10842" y="225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2" name="Shape"/>
            <p:cNvSpPr/>
            <p:nvPr/>
          </p:nvSpPr>
          <p:spPr>
            <a:xfrm>
              <a:off x="2654113" y="25384"/>
              <a:ext cx="157822" cy="151618"/>
            </a:xfrm>
            <a:custGeom>
              <a:avLst/>
              <a:gdLst/>
              <a:ahLst/>
              <a:cxnLst>
                <a:cxn ang="0">
                  <a:pos x="wd2" y="hd2"/>
                </a:cxn>
                <a:cxn ang="5400000">
                  <a:pos x="wd2" y="hd2"/>
                </a:cxn>
                <a:cxn ang="10800000">
                  <a:pos x="wd2" y="hd2"/>
                </a:cxn>
                <a:cxn ang="16200000">
                  <a:pos x="wd2" y="hd2"/>
                </a:cxn>
              </a:cxnLst>
              <a:rect l="0" t="0" r="r" b="b"/>
              <a:pathLst>
                <a:path w="21600" h="21600" extrusionOk="0">
                  <a:moveTo>
                    <a:pt x="10826" y="21600"/>
                  </a:moveTo>
                  <a:cubicBezTo>
                    <a:pt x="5728" y="21600"/>
                    <a:pt x="0" y="17954"/>
                    <a:pt x="0" y="10791"/>
                  </a:cubicBezTo>
                  <a:cubicBezTo>
                    <a:pt x="0" y="3591"/>
                    <a:pt x="5676" y="0"/>
                    <a:pt x="10826" y="0"/>
                  </a:cubicBezTo>
                  <a:cubicBezTo>
                    <a:pt x="15924" y="0"/>
                    <a:pt x="21600" y="3646"/>
                    <a:pt x="21600" y="10791"/>
                  </a:cubicBezTo>
                  <a:cubicBezTo>
                    <a:pt x="21600" y="17954"/>
                    <a:pt x="15872" y="21600"/>
                    <a:pt x="10826" y="21600"/>
                  </a:cubicBezTo>
                  <a:close/>
                  <a:moveTo>
                    <a:pt x="10826" y="20926"/>
                  </a:moveTo>
                  <a:cubicBezTo>
                    <a:pt x="15626" y="20926"/>
                    <a:pt x="20917" y="17535"/>
                    <a:pt x="20917" y="10791"/>
                  </a:cubicBezTo>
                  <a:cubicBezTo>
                    <a:pt x="20917" y="4065"/>
                    <a:pt x="15626" y="656"/>
                    <a:pt x="10826" y="656"/>
                  </a:cubicBezTo>
                  <a:cubicBezTo>
                    <a:pt x="5974" y="656"/>
                    <a:pt x="683" y="4065"/>
                    <a:pt x="683" y="10791"/>
                  </a:cubicBezTo>
                  <a:cubicBezTo>
                    <a:pt x="683" y="17535"/>
                    <a:pt x="5974" y="20926"/>
                    <a:pt x="10826" y="20926"/>
                  </a:cubicBezTo>
                  <a:close/>
                  <a:moveTo>
                    <a:pt x="6867" y="16715"/>
                  </a:moveTo>
                  <a:lnTo>
                    <a:pt x="6867" y="4885"/>
                  </a:lnTo>
                  <a:lnTo>
                    <a:pt x="11509" y="4885"/>
                  </a:lnTo>
                  <a:cubicBezTo>
                    <a:pt x="13191" y="4885"/>
                    <a:pt x="15766" y="5541"/>
                    <a:pt x="15766" y="8585"/>
                  </a:cubicBezTo>
                  <a:cubicBezTo>
                    <a:pt x="15766" y="10700"/>
                    <a:pt x="14523" y="11575"/>
                    <a:pt x="13191" y="11921"/>
                  </a:cubicBezTo>
                  <a:lnTo>
                    <a:pt x="16467" y="16715"/>
                  </a:lnTo>
                  <a:lnTo>
                    <a:pt x="15031" y="16715"/>
                  </a:lnTo>
                  <a:lnTo>
                    <a:pt x="11965" y="12140"/>
                  </a:lnTo>
                  <a:cubicBezTo>
                    <a:pt x="11755" y="12176"/>
                    <a:pt x="11509" y="12176"/>
                    <a:pt x="11369" y="12176"/>
                  </a:cubicBezTo>
                  <a:lnTo>
                    <a:pt x="8111" y="12176"/>
                  </a:lnTo>
                  <a:lnTo>
                    <a:pt x="8111" y="16770"/>
                  </a:lnTo>
                  <a:lnTo>
                    <a:pt x="6867" y="16770"/>
                  </a:lnTo>
                  <a:lnTo>
                    <a:pt x="6867" y="16715"/>
                  </a:lnTo>
                  <a:close/>
                  <a:moveTo>
                    <a:pt x="8111" y="10900"/>
                  </a:moveTo>
                  <a:lnTo>
                    <a:pt x="11369" y="10900"/>
                  </a:lnTo>
                  <a:cubicBezTo>
                    <a:pt x="12561" y="10900"/>
                    <a:pt x="14523" y="10791"/>
                    <a:pt x="14523" y="8585"/>
                  </a:cubicBezTo>
                  <a:cubicBezTo>
                    <a:pt x="14523" y="6325"/>
                    <a:pt x="12561" y="6161"/>
                    <a:pt x="11369" y="6161"/>
                  </a:cubicBezTo>
                  <a:lnTo>
                    <a:pt x="8111" y="6161"/>
                  </a:lnTo>
                  <a:lnTo>
                    <a:pt x="8111" y="10900"/>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3" name="Shape"/>
            <p:cNvSpPr/>
            <p:nvPr/>
          </p:nvSpPr>
          <p:spPr>
            <a:xfrm>
              <a:off x="3017960" y="16923"/>
              <a:ext cx="289823" cy="386285"/>
            </a:xfrm>
            <a:custGeom>
              <a:avLst/>
              <a:gdLst/>
              <a:ahLst/>
              <a:cxnLst>
                <a:cxn ang="0">
                  <a:pos x="wd2" y="hd2"/>
                </a:cxn>
                <a:cxn ang="5400000">
                  <a:pos x="wd2" y="hd2"/>
                </a:cxn>
                <a:cxn ang="10800000">
                  <a:pos x="wd2" y="hd2"/>
                </a:cxn>
                <a:cxn ang="16200000">
                  <a:pos x="wd2" y="hd2"/>
                </a:cxn>
              </a:cxnLst>
              <a:rect l="0" t="0" r="r" b="b"/>
              <a:pathLst>
                <a:path w="21600" h="21600" extrusionOk="0">
                  <a:moveTo>
                    <a:pt x="9470" y="0"/>
                  </a:moveTo>
                  <a:cubicBezTo>
                    <a:pt x="16002" y="0"/>
                    <a:pt x="21600" y="1530"/>
                    <a:pt x="21600" y="6857"/>
                  </a:cubicBezTo>
                  <a:cubicBezTo>
                    <a:pt x="21600" y="12205"/>
                    <a:pt x="16002" y="13742"/>
                    <a:pt x="9470" y="13742"/>
                  </a:cubicBezTo>
                  <a:lnTo>
                    <a:pt x="2422" y="13742"/>
                  </a:lnTo>
                  <a:lnTo>
                    <a:pt x="2422" y="21600"/>
                  </a:lnTo>
                  <a:lnTo>
                    <a:pt x="0" y="21600"/>
                  </a:lnTo>
                  <a:lnTo>
                    <a:pt x="0" y="0"/>
                  </a:lnTo>
                  <a:lnTo>
                    <a:pt x="9470" y="0"/>
                  </a:lnTo>
                  <a:close/>
                  <a:moveTo>
                    <a:pt x="9575" y="1752"/>
                  </a:moveTo>
                  <a:lnTo>
                    <a:pt x="2441" y="1752"/>
                  </a:lnTo>
                  <a:lnTo>
                    <a:pt x="2441" y="11962"/>
                  </a:lnTo>
                  <a:lnTo>
                    <a:pt x="9575" y="11962"/>
                  </a:lnTo>
                  <a:cubicBezTo>
                    <a:pt x="14762" y="11962"/>
                    <a:pt x="19121" y="10918"/>
                    <a:pt x="19121" y="6843"/>
                  </a:cubicBezTo>
                  <a:cubicBezTo>
                    <a:pt x="19121" y="2760"/>
                    <a:pt x="14820" y="1752"/>
                    <a:pt x="9575" y="175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4" name="Shape"/>
            <p:cNvSpPr/>
            <p:nvPr/>
          </p:nvSpPr>
          <p:spPr>
            <a:xfrm>
              <a:off x="3365449" y="132491"/>
              <a:ext cx="145412" cy="270717"/>
            </a:xfrm>
            <a:custGeom>
              <a:avLst/>
              <a:gdLst/>
              <a:ahLst/>
              <a:cxnLst>
                <a:cxn ang="0">
                  <a:pos x="wd2" y="hd2"/>
                </a:cxn>
                <a:cxn ang="5400000">
                  <a:pos x="wd2" y="hd2"/>
                </a:cxn>
                <a:cxn ang="10800000">
                  <a:pos x="wd2" y="hd2"/>
                </a:cxn>
                <a:cxn ang="16200000">
                  <a:pos x="wd2" y="hd2"/>
                </a:cxn>
              </a:cxnLst>
              <a:rect l="0" t="0" r="r" b="b"/>
              <a:pathLst>
                <a:path w="21600" h="21383" extrusionOk="0">
                  <a:moveTo>
                    <a:pt x="21600" y="16"/>
                  </a:moveTo>
                  <a:lnTo>
                    <a:pt x="21600" y="2493"/>
                  </a:lnTo>
                  <a:cubicBezTo>
                    <a:pt x="12941" y="2149"/>
                    <a:pt x="6718" y="4981"/>
                    <a:pt x="4682" y="8601"/>
                  </a:cubicBezTo>
                  <a:lnTo>
                    <a:pt x="4682" y="21383"/>
                  </a:lnTo>
                  <a:lnTo>
                    <a:pt x="0" y="21383"/>
                  </a:lnTo>
                  <a:lnTo>
                    <a:pt x="0" y="440"/>
                  </a:lnTo>
                  <a:lnTo>
                    <a:pt x="4187" y="440"/>
                  </a:lnTo>
                  <a:lnTo>
                    <a:pt x="4187" y="5294"/>
                  </a:lnTo>
                  <a:cubicBezTo>
                    <a:pt x="7041" y="2180"/>
                    <a:pt x="13759" y="-217"/>
                    <a:pt x="21600" y="16"/>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5" name="Shape"/>
            <p:cNvSpPr/>
            <p:nvPr/>
          </p:nvSpPr>
          <p:spPr>
            <a:xfrm>
              <a:off x="3556116" y="36666"/>
              <a:ext cx="42744" cy="366542"/>
            </a:xfrm>
            <a:custGeom>
              <a:avLst/>
              <a:gdLst/>
              <a:ahLst/>
              <a:cxnLst>
                <a:cxn ang="0">
                  <a:pos x="wd2" y="hd2"/>
                </a:cxn>
                <a:cxn ang="5400000">
                  <a:pos x="wd2" y="hd2"/>
                </a:cxn>
                <a:cxn ang="10800000">
                  <a:pos x="wd2" y="hd2"/>
                </a:cxn>
                <a:cxn ang="16200000">
                  <a:pos x="wd2" y="hd2"/>
                </a:cxn>
              </a:cxnLst>
              <a:rect l="0" t="0" r="r" b="b"/>
              <a:pathLst>
                <a:path w="21600" h="21600" extrusionOk="0">
                  <a:moveTo>
                    <a:pt x="11027" y="2464"/>
                  </a:moveTo>
                  <a:cubicBezTo>
                    <a:pt x="5124" y="2464"/>
                    <a:pt x="0" y="2088"/>
                    <a:pt x="0" y="1236"/>
                  </a:cubicBezTo>
                  <a:cubicBezTo>
                    <a:pt x="0" y="445"/>
                    <a:pt x="5124" y="0"/>
                    <a:pt x="11027" y="0"/>
                  </a:cubicBezTo>
                  <a:cubicBezTo>
                    <a:pt x="16670" y="0"/>
                    <a:pt x="21600" y="445"/>
                    <a:pt x="21600" y="1236"/>
                  </a:cubicBezTo>
                  <a:cubicBezTo>
                    <a:pt x="21600" y="2088"/>
                    <a:pt x="16670" y="2464"/>
                    <a:pt x="11027" y="2464"/>
                  </a:cubicBezTo>
                  <a:close/>
                  <a:moveTo>
                    <a:pt x="3114" y="21600"/>
                  </a:moveTo>
                  <a:lnTo>
                    <a:pt x="3114" y="5999"/>
                  </a:lnTo>
                  <a:lnTo>
                    <a:pt x="19070" y="5999"/>
                  </a:lnTo>
                  <a:lnTo>
                    <a:pt x="19070" y="21600"/>
                  </a:lnTo>
                  <a:lnTo>
                    <a:pt x="3114" y="21600"/>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6" name="Shape"/>
            <p:cNvSpPr/>
            <p:nvPr/>
          </p:nvSpPr>
          <p:spPr>
            <a:xfrm>
              <a:off x="3648065" y="138205"/>
              <a:ext cx="273464" cy="26500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2125" y="21600"/>
                  </a:lnTo>
                  <a:lnTo>
                    <a:pt x="9506" y="21600"/>
                  </a:lnTo>
                  <a:lnTo>
                    <a:pt x="0" y="0"/>
                  </a:lnTo>
                  <a:lnTo>
                    <a:pt x="2740" y="0"/>
                  </a:lnTo>
                  <a:lnTo>
                    <a:pt x="10820" y="18721"/>
                  </a:lnTo>
                  <a:lnTo>
                    <a:pt x="18839" y="0"/>
                  </a:lnTo>
                  <a:lnTo>
                    <a:pt x="21600"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7" name="Shape"/>
            <p:cNvSpPr/>
            <p:nvPr/>
          </p:nvSpPr>
          <p:spPr>
            <a:xfrm>
              <a:off x="3941400" y="132000"/>
              <a:ext cx="275156"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58" y="19087"/>
                    <a:pt x="21600" y="18917"/>
                  </a:cubicBezTo>
                  <a:lnTo>
                    <a:pt x="21600" y="20872"/>
                  </a:lnTo>
                  <a:cubicBezTo>
                    <a:pt x="20918" y="21131"/>
                    <a:pt x="20125" y="21291"/>
                    <a:pt x="19333" y="21291"/>
                  </a:cubicBezTo>
                  <a:cubicBezTo>
                    <a:pt x="17547" y="21291"/>
                    <a:pt x="15962" y="20423"/>
                    <a:pt x="15741" y="18130"/>
                  </a:cubicBezTo>
                  <a:cubicBezTo>
                    <a:pt x="13674" y="20363"/>
                    <a:pt x="10675" y="21600"/>
                    <a:pt x="7213" y="21600"/>
                  </a:cubicBezTo>
                  <a:cubicBezTo>
                    <a:pt x="3592" y="21600"/>
                    <a:pt x="0" y="19715"/>
                    <a:pt x="0" y="15507"/>
                  </a:cubicBezTo>
                  <a:cubicBezTo>
                    <a:pt x="0" y="10381"/>
                    <a:pt x="4755" y="8756"/>
                    <a:pt x="9170" y="8756"/>
                  </a:cubicBezTo>
                  <a:cubicBezTo>
                    <a:pt x="11377" y="8756"/>
                    <a:pt x="13724" y="9095"/>
                    <a:pt x="15711" y="9653"/>
                  </a:cubicBezTo>
                  <a:lnTo>
                    <a:pt x="15711" y="8277"/>
                  </a:lnTo>
                  <a:cubicBezTo>
                    <a:pt x="15711" y="4677"/>
                    <a:pt x="13363" y="2254"/>
                    <a:pt x="9089" y="2254"/>
                  </a:cubicBezTo>
                  <a:cubicBezTo>
                    <a:pt x="5909" y="2254"/>
                    <a:pt x="3361" y="2982"/>
                    <a:pt x="1635" y="3720"/>
                  </a:cubicBezTo>
                  <a:lnTo>
                    <a:pt x="1635" y="1296"/>
                  </a:lnTo>
                  <a:cubicBezTo>
                    <a:pt x="3251" y="728"/>
                    <a:pt x="5969" y="0"/>
                    <a:pt x="9340" y="0"/>
                  </a:cubicBezTo>
                  <a:cubicBezTo>
                    <a:pt x="14828" y="0"/>
                    <a:pt x="18149" y="3071"/>
                    <a:pt x="18149" y="8556"/>
                  </a:cubicBezTo>
                  <a:lnTo>
                    <a:pt x="18149" y="17392"/>
                  </a:lnTo>
                  <a:cubicBezTo>
                    <a:pt x="18149" y="18768"/>
                    <a:pt x="18992" y="19217"/>
                    <a:pt x="19985" y="19217"/>
                  </a:cubicBezTo>
                  <a:close/>
                  <a:moveTo>
                    <a:pt x="7695" y="19496"/>
                  </a:moveTo>
                  <a:cubicBezTo>
                    <a:pt x="10815" y="19496"/>
                    <a:pt x="13845" y="18100"/>
                    <a:pt x="15711" y="15447"/>
                  </a:cubicBezTo>
                  <a:lnTo>
                    <a:pt x="15711" y="11648"/>
                  </a:lnTo>
                  <a:cubicBezTo>
                    <a:pt x="13895" y="11169"/>
                    <a:pt x="11608" y="10780"/>
                    <a:pt x="9511" y="10780"/>
                  </a:cubicBezTo>
                  <a:cubicBezTo>
                    <a:pt x="6080" y="10780"/>
                    <a:pt x="2488" y="11907"/>
                    <a:pt x="2488" y="15337"/>
                  </a:cubicBezTo>
                  <a:cubicBezTo>
                    <a:pt x="2488" y="18239"/>
                    <a:pt x="5066" y="19496"/>
                    <a:pt x="7695" y="19496"/>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8" name="Shape"/>
            <p:cNvSpPr/>
            <p:nvPr/>
          </p:nvSpPr>
          <p:spPr>
            <a:xfrm>
              <a:off x="4229093" y="45128"/>
              <a:ext cx="200130" cy="363157"/>
            </a:xfrm>
            <a:custGeom>
              <a:avLst/>
              <a:gdLst/>
              <a:ahLst/>
              <a:cxnLst>
                <a:cxn ang="0">
                  <a:pos x="wd2" y="hd2"/>
                </a:cxn>
                <a:cxn ang="5400000">
                  <a:pos x="wd2" y="hd2"/>
                </a:cxn>
                <a:cxn ang="10800000">
                  <a:pos x="wd2" y="hd2"/>
                </a:cxn>
                <a:cxn ang="16200000">
                  <a:pos x="wd2" y="hd2"/>
                </a:cxn>
              </a:cxnLst>
              <a:rect l="0" t="0" r="r" b="b"/>
              <a:pathLst>
                <a:path w="21600" h="21600" extrusionOk="0">
                  <a:moveTo>
                    <a:pt x="8717" y="0"/>
                  </a:moveTo>
                  <a:lnTo>
                    <a:pt x="8717" y="5518"/>
                  </a:lnTo>
                  <a:lnTo>
                    <a:pt x="20662" y="5518"/>
                  </a:lnTo>
                  <a:lnTo>
                    <a:pt x="20662" y="7261"/>
                  </a:lnTo>
                  <a:lnTo>
                    <a:pt x="8717" y="7261"/>
                  </a:lnTo>
                  <a:lnTo>
                    <a:pt x="8717" y="16386"/>
                  </a:lnTo>
                  <a:cubicBezTo>
                    <a:pt x="8717" y="18875"/>
                    <a:pt x="10855" y="19857"/>
                    <a:pt x="15338" y="19857"/>
                  </a:cubicBezTo>
                  <a:cubicBezTo>
                    <a:pt x="17669" y="19857"/>
                    <a:pt x="19807" y="19568"/>
                    <a:pt x="21600" y="19134"/>
                  </a:cubicBezTo>
                  <a:lnTo>
                    <a:pt x="21600" y="20847"/>
                  </a:lnTo>
                  <a:cubicBezTo>
                    <a:pt x="19697" y="21296"/>
                    <a:pt x="17131" y="21600"/>
                    <a:pt x="14441" y="21600"/>
                  </a:cubicBezTo>
                  <a:cubicBezTo>
                    <a:pt x="8952" y="21600"/>
                    <a:pt x="5366" y="19964"/>
                    <a:pt x="5366" y="16706"/>
                  </a:cubicBezTo>
                  <a:lnTo>
                    <a:pt x="5366" y="7261"/>
                  </a:lnTo>
                  <a:lnTo>
                    <a:pt x="0" y="7261"/>
                  </a:lnTo>
                  <a:lnTo>
                    <a:pt x="0" y="5518"/>
                  </a:lnTo>
                  <a:lnTo>
                    <a:pt x="5366" y="5518"/>
                  </a:lnTo>
                  <a:lnTo>
                    <a:pt x="5366" y="495"/>
                  </a:lnTo>
                  <a:lnTo>
                    <a:pt x="8717"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9" name="Shape"/>
            <p:cNvSpPr/>
            <p:nvPr/>
          </p:nvSpPr>
          <p:spPr>
            <a:xfrm>
              <a:off x="4462633" y="132000"/>
              <a:ext cx="254746" cy="277413"/>
            </a:xfrm>
            <a:custGeom>
              <a:avLst/>
              <a:gdLst/>
              <a:ahLst/>
              <a:cxnLst>
                <a:cxn ang="0">
                  <a:pos x="wd2" y="hd2"/>
                </a:cxn>
                <a:cxn ang="5400000">
                  <a:pos x="wd2" y="hd2"/>
                </a:cxn>
                <a:cxn ang="10800000">
                  <a:pos x="wd2" y="hd2"/>
                </a:cxn>
                <a:cxn ang="16200000">
                  <a:pos x="wd2" y="hd2"/>
                </a:cxn>
              </a:cxnLst>
              <a:rect l="0" t="0" r="r" b="b"/>
              <a:pathLst>
                <a:path w="20720" h="21600" extrusionOk="0">
                  <a:moveTo>
                    <a:pt x="10644" y="0"/>
                  </a:moveTo>
                  <a:cubicBezTo>
                    <a:pt x="18809" y="0"/>
                    <a:pt x="21600" y="6493"/>
                    <a:pt x="20486" y="11920"/>
                  </a:cubicBezTo>
                  <a:lnTo>
                    <a:pt x="2552" y="11920"/>
                  </a:lnTo>
                  <a:cubicBezTo>
                    <a:pt x="2874" y="17168"/>
                    <a:pt x="7405" y="19359"/>
                    <a:pt x="12227" y="19359"/>
                  </a:cubicBezTo>
                  <a:cubicBezTo>
                    <a:pt x="14841" y="19359"/>
                    <a:pt x="17424" y="18722"/>
                    <a:pt x="19278" y="17676"/>
                  </a:cubicBezTo>
                  <a:lnTo>
                    <a:pt x="19278" y="20086"/>
                  </a:lnTo>
                  <a:cubicBezTo>
                    <a:pt x="17340" y="21072"/>
                    <a:pt x="14612" y="21600"/>
                    <a:pt x="11873" y="21600"/>
                  </a:cubicBezTo>
                  <a:cubicBezTo>
                    <a:pt x="5582" y="21600"/>
                    <a:pt x="0" y="18264"/>
                    <a:pt x="0" y="10825"/>
                  </a:cubicBezTo>
                  <a:cubicBezTo>
                    <a:pt x="0" y="3715"/>
                    <a:pt x="5436" y="0"/>
                    <a:pt x="10644" y="0"/>
                  </a:cubicBezTo>
                  <a:close/>
                  <a:moveTo>
                    <a:pt x="10810" y="2251"/>
                  </a:moveTo>
                  <a:cubicBezTo>
                    <a:pt x="6582" y="2251"/>
                    <a:pt x="2760" y="4860"/>
                    <a:pt x="2552" y="9779"/>
                  </a:cubicBezTo>
                  <a:lnTo>
                    <a:pt x="18246" y="9779"/>
                  </a:lnTo>
                  <a:cubicBezTo>
                    <a:pt x="18601" y="6861"/>
                    <a:pt x="16903" y="2251"/>
                    <a:pt x="10810" y="225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0" name="Shape"/>
            <p:cNvSpPr/>
            <p:nvPr/>
          </p:nvSpPr>
          <p:spPr>
            <a:xfrm>
              <a:off x="4909786" y="10717"/>
              <a:ext cx="313133" cy="398132"/>
            </a:xfrm>
            <a:custGeom>
              <a:avLst/>
              <a:gdLst/>
              <a:ahLst/>
              <a:cxnLst>
                <a:cxn ang="0">
                  <a:pos x="wd2" y="hd2"/>
                </a:cxn>
                <a:cxn ang="5400000">
                  <a:pos x="wd2" y="hd2"/>
                </a:cxn>
                <a:cxn ang="10800000">
                  <a:pos x="wd2" y="hd2"/>
                </a:cxn>
                <a:cxn ang="16200000">
                  <a:pos x="wd2" y="hd2"/>
                </a:cxn>
              </a:cxnLst>
              <a:rect l="0" t="0" r="r" b="b"/>
              <a:pathLst>
                <a:path w="21574" h="21600" extrusionOk="0">
                  <a:moveTo>
                    <a:pt x="13875" y="0"/>
                  </a:moveTo>
                  <a:cubicBezTo>
                    <a:pt x="16526" y="0"/>
                    <a:pt x="19169" y="472"/>
                    <a:pt x="21327" y="1408"/>
                  </a:cubicBezTo>
                  <a:lnTo>
                    <a:pt x="21327" y="3212"/>
                  </a:lnTo>
                  <a:cubicBezTo>
                    <a:pt x="19389" y="2234"/>
                    <a:pt x="16808" y="1686"/>
                    <a:pt x="14218" y="1686"/>
                  </a:cubicBezTo>
                  <a:cubicBezTo>
                    <a:pt x="8404" y="1686"/>
                    <a:pt x="2308" y="4640"/>
                    <a:pt x="2308" y="11022"/>
                  </a:cubicBezTo>
                  <a:cubicBezTo>
                    <a:pt x="2264" y="17071"/>
                    <a:pt x="8501" y="19942"/>
                    <a:pt x="14315" y="19942"/>
                  </a:cubicBezTo>
                  <a:cubicBezTo>
                    <a:pt x="17125" y="19942"/>
                    <a:pt x="19636" y="19401"/>
                    <a:pt x="21574" y="18416"/>
                  </a:cubicBezTo>
                  <a:lnTo>
                    <a:pt x="21574" y="20171"/>
                  </a:lnTo>
                  <a:cubicBezTo>
                    <a:pt x="19416" y="21094"/>
                    <a:pt x="16755" y="21600"/>
                    <a:pt x="13848" y="21600"/>
                  </a:cubicBezTo>
                  <a:cubicBezTo>
                    <a:pt x="7180" y="21600"/>
                    <a:pt x="-26" y="18049"/>
                    <a:pt x="0" y="11001"/>
                  </a:cubicBezTo>
                  <a:cubicBezTo>
                    <a:pt x="27" y="3718"/>
                    <a:pt x="7057" y="0"/>
                    <a:pt x="13875"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1" name="Rectangle"/>
            <p:cNvSpPr/>
            <p:nvPr/>
          </p:nvSpPr>
          <p:spPr>
            <a:xfrm>
              <a:off x="5289610" y="-1"/>
              <a:ext cx="31462" cy="403209"/>
            </a:xfrm>
            <a:prstGeom prst="rect">
              <a:avLst/>
            </a:pr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2" name="Shape"/>
            <p:cNvSpPr/>
            <p:nvPr/>
          </p:nvSpPr>
          <p:spPr>
            <a:xfrm>
              <a:off x="5390585" y="132000"/>
              <a:ext cx="278541" cy="276849"/>
            </a:xfrm>
            <a:custGeom>
              <a:avLst/>
              <a:gdLst/>
              <a:ahLst/>
              <a:cxnLst>
                <a:cxn ang="0">
                  <a:pos x="wd2" y="hd2"/>
                </a:cxn>
                <a:cxn ang="5400000">
                  <a:pos x="wd2" y="hd2"/>
                </a:cxn>
                <a:cxn ang="10800000">
                  <a:pos x="wd2" y="hd2"/>
                </a:cxn>
                <a:cxn ang="16200000">
                  <a:pos x="wd2" y="hd2"/>
                </a:cxn>
              </a:cxnLst>
              <a:rect l="0" t="0" r="r" b="b"/>
              <a:pathLst>
                <a:path w="21600" h="21600" extrusionOk="0">
                  <a:moveTo>
                    <a:pt x="10765" y="0"/>
                  </a:moveTo>
                  <a:cubicBezTo>
                    <a:pt x="16366" y="0"/>
                    <a:pt x="21600" y="3829"/>
                    <a:pt x="21600" y="10810"/>
                  </a:cubicBezTo>
                  <a:cubicBezTo>
                    <a:pt x="21600" y="17791"/>
                    <a:pt x="16366" y="21600"/>
                    <a:pt x="10765" y="21600"/>
                  </a:cubicBezTo>
                  <a:cubicBezTo>
                    <a:pt x="5254" y="21600"/>
                    <a:pt x="0" y="17791"/>
                    <a:pt x="0" y="10810"/>
                  </a:cubicBezTo>
                  <a:cubicBezTo>
                    <a:pt x="0" y="3859"/>
                    <a:pt x="5254" y="0"/>
                    <a:pt x="10765" y="0"/>
                  </a:cubicBezTo>
                  <a:close/>
                  <a:moveTo>
                    <a:pt x="10825" y="2334"/>
                  </a:moveTo>
                  <a:cubicBezTo>
                    <a:pt x="6235" y="2334"/>
                    <a:pt x="2429" y="5435"/>
                    <a:pt x="2429" y="10810"/>
                  </a:cubicBezTo>
                  <a:cubicBezTo>
                    <a:pt x="2429" y="16185"/>
                    <a:pt x="6235" y="19266"/>
                    <a:pt x="10825" y="19266"/>
                  </a:cubicBezTo>
                  <a:cubicBezTo>
                    <a:pt x="15355" y="19266"/>
                    <a:pt x="19161" y="16185"/>
                    <a:pt x="19161" y="10810"/>
                  </a:cubicBezTo>
                  <a:cubicBezTo>
                    <a:pt x="19161" y="5435"/>
                    <a:pt x="15355" y="2334"/>
                    <a:pt x="10825" y="233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3" name="Shape"/>
            <p:cNvSpPr/>
            <p:nvPr/>
          </p:nvSpPr>
          <p:spPr>
            <a:xfrm>
              <a:off x="5733560" y="137641"/>
              <a:ext cx="239054" cy="271208"/>
            </a:xfrm>
            <a:custGeom>
              <a:avLst/>
              <a:gdLst/>
              <a:ahLst/>
              <a:cxnLst>
                <a:cxn ang="0">
                  <a:pos x="wd2" y="hd2"/>
                </a:cxn>
                <a:cxn ang="5400000">
                  <a:pos x="wd2" y="hd2"/>
                </a:cxn>
                <a:cxn ang="10800000">
                  <a:pos x="wd2" y="hd2"/>
                </a:cxn>
                <a:cxn ang="16200000">
                  <a:pos x="wd2" y="hd2"/>
                </a:cxn>
              </a:cxnLst>
              <a:rect l="0" t="0" r="r" b="b"/>
              <a:pathLst>
                <a:path w="21600" h="21600" extrusionOk="0">
                  <a:moveTo>
                    <a:pt x="21600" y="31"/>
                  </a:moveTo>
                  <a:lnTo>
                    <a:pt x="21600" y="21141"/>
                  </a:lnTo>
                  <a:lnTo>
                    <a:pt x="18987" y="21141"/>
                  </a:lnTo>
                  <a:lnTo>
                    <a:pt x="18987" y="17349"/>
                  </a:lnTo>
                  <a:cubicBezTo>
                    <a:pt x="17391" y="19327"/>
                    <a:pt x="14096" y="21600"/>
                    <a:pt x="9690" y="21600"/>
                  </a:cubicBezTo>
                  <a:cubicBezTo>
                    <a:pt x="3851" y="21600"/>
                    <a:pt x="0" y="18267"/>
                    <a:pt x="0" y="13037"/>
                  </a:cubicBezTo>
                  <a:lnTo>
                    <a:pt x="0" y="0"/>
                  </a:lnTo>
                  <a:lnTo>
                    <a:pt x="2833" y="0"/>
                  </a:lnTo>
                  <a:lnTo>
                    <a:pt x="2833" y="12721"/>
                  </a:lnTo>
                  <a:cubicBezTo>
                    <a:pt x="2833" y="17064"/>
                    <a:pt x="5585" y="19296"/>
                    <a:pt x="9991" y="19296"/>
                  </a:cubicBezTo>
                  <a:cubicBezTo>
                    <a:pt x="14165" y="19296"/>
                    <a:pt x="17137" y="16799"/>
                    <a:pt x="18732" y="14475"/>
                  </a:cubicBezTo>
                  <a:lnTo>
                    <a:pt x="18732" y="0"/>
                  </a:lnTo>
                  <a:lnTo>
                    <a:pt x="21600" y="0"/>
                  </a:lnTo>
                  <a:lnTo>
                    <a:pt x="21600" y="31"/>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4" name="Shape"/>
            <p:cNvSpPr/>
            <p:nvPr/>
          </p:nvSpPr>
          <p:spPr>
            <a:xfrm>
              <a:off x="6039870" y="16923"/>
              <a:ext cx="273463" cy="392490"/>
            </a:xfrm>
            <a:custGeom>
              <a:avLst/>
              <a:gdLst/>
              <a:ahLst/>
              <a:cxnLst>
                <a:cxn ang="0">
                  <a:pos x="wd2" y="hd2"/>
                </a:cxn>
                <a:cxn ang="5400000">
                  <a:pos x="wd2" y="hd2"/>
                </a:cxn>
                <a:cxn ang="10800000">
                  <a:pos x="wd2" y="hd2"/>
                </a:cxn>
                <a:cxn ang="16200000">
                  <a:pos x="wd2" y="hd2"/>
                </a:cxn>
              </a:cxnLst>
              <a:rect l="0" t="0" r="r" b="b"/>
              <a:pathLst>
                <a:path w="21600" h="21600" extrusionOk="0">
                  <a:moveTo>
                    <a:pt x="21600" y="21262"/>
                  </a:moveTo>
                  <a:lnTo>
                    <a:pt x="19378" y="21262"/>
                  </a:lnTo>
                  <a:lnTo>
                    <a:pt x="19378" y="18271"/>
                  </a:lnTo>
                  <a:cubicBezTo>
                    <a:pt x="17581" y="20115"/>
                    <a:pt x="14622" y="21600"/>
                    <a:pt x="10431" y="21600"/>
                  </a:cubicBezTo>
                  <a:cubicBezTo>
                    <a:pt x="4504" y="21600"/>
                    <a:pt x="0" y="18468"/>
                    <a:pt x="0" y="13985"/>
                  </a:cubicBezTo>
                  <a:cubicBezTo>
                    <a:pt x="0" y="9494"/>
                    <a:pt x="4504" y="6355"/>
                    <a:pt x="10431" y="6355"/>
                  </a:cubicBezTo>
                  <a:cubicBezTo>
                    <a:pt x="14622" y="6355"/>
                    <a:pt x="17581" y="7848"/>
                    <a:pt x="19146" y="9516"/>
                  </a:cubicBezTo>
                  <a:lnTo>
                    <a:pt x="19146" y="0"/>
                  </a:lnTo>
                  <a:lnTo>
                    <a:pt x="21600" y="0"/>
                  </a:lnTo>
                  <a:lnTo>
                    <a:pt x="21600" y="21262"/>
                  </a:lnTo>
                  <a:close/>
                  <a:moveTo>
                    <a:pt x="10775" y="7925"/>
                  </a:moveTo>
                  <a:cubicBezTo>
                    <a:pt x="6160" y="7925"/>
                    <a:pt x="2535" y="10205"/>
                    <a:pt x="2535" y="13964"/>
                  </a:cubicBezTo>
                  <a:cubicBezTo>
                    <a:pt x="2535" y="17694"/>
                    <a:pt x="6160" y="19995"/>
                    <a:pt x="10775" y="19995"/>
                  </a:cubicBezTo>
                  <a:cubicBezTo>
                    <a:pt x="14814" y="19995"/>
                    <a:pt x="17955" y="18116"/>
                    <a:pt x="19176" y="15927"/>
                  </a:cubicBezTo>
                  <a:lnTo>
                    <a:pt x="19176" y="11979"/>
                  </a:lnTo>
                  <a:cubicBezTo>
                    <a:pt x="17955" y="9811"/>
                    <a:pt x="14814" y="7925"/>
                    <a:pt x="10775" y="792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5" name="Shape"/>
            <p:cNvSpPr/>
            <p:nvPr/>
          </p:nvSpPr>
          <p:spPr>
            <a:xfrm>
              <a:off x="3730988" y="534207"/>
              <a:ext cx="126233" cy="164028"/>
            </a:xfrm>
            <a:custGeom>
              <a:avLst/>
              <a:gdLst/>
              <a:ahLst/>
              <a:cxnLst>
                <a:cxn ang="0">
                  <a:pos x="wd2" y="hd2"/>
                </a:cxn>
                <a:cxn ang="5400000">
                  <a:pos x="wd2" y="hd2"/>
                </a:cxn>
                <a:cxn ang="10800000">
                  <a:pos x="wd2" y="hd2"/>
                </a:cxn>
                <a:cxn ang="16200000">
                  <a:pos x="wd2" y="hd2"/>
                </a:cxn>
              </a:cxnLst>
              <a:rect l="0" t="0" r="r" b="b"/>
              <a:pathLst>
                <a:path w="21600" h="21600" extrusionOk="0">
                  <a:moveTo>
                    <a:pt x="21600" y="6981"/>
                  </a:moveTo>
                  <a:cubicBezTo>
                    <a:pt x="21600" y="12381"/>
                    <a:pt x="16162" y="13946"/>
                    <a:pt x="9671" y="13946"/>
                  </a:cubicBezTo>
                  <a:lnTo>
                    <a:pt x="3421" y="13946"/>
                  </a:lnTo>
                  <a:lnTo>
                    <a:pt x="3421" y="21600"/>
                  </a:lnTo>
                  <a:lnTo>
                    <a:pt x="0" y="21600"/>
                  </a:lnTo>
                  <a:lnTo>
                    <a:pt x="0" y="0"/>
                  </a:lnTo>
                  <a:lnTo>
                    <a:pt x="9671" y="0"/>
                  </a:lnTo>
                  <a:cubicBezTo>
                    <a:pt x="16162" y="0"/>
                    <a:pt x="21600" y="1564"/>
                    <a:pt x="21600" y="6981"/>
                  </a:cubicBezTo>
                  <a:close/>
                  <a:moveTo>
                    <a:pt x="9846" y="2473"/>
                  </a:moveTo>
                  <a:lnTo>
                    <a:pt x="3465" y="2473"/>
                  </a:lnTo>
                  <a:lnTo>
                    <a:pt x="3465" y="11490"/>
                  </a:lnTo>
                  <a:lnTo>
                    <a:pt x="9846" y="11490"/>
                  </a:lnTo>
                  <a:cubicBezTo>
                    <a:pt x="14429" y="11490"/>
                    <a:pt x="18201" y="10632"/>
                    <a:pt x="18201" y="6981"/>
                  </a:cubicBezTo>
                  <a:cubicBezTo>
                    <a:pt x="18201" y="3314"/>
                    <a:pt x="14495" y="2473"/>
                    <a:pt x="9846" y="2473"/>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6" name="Shape"/>
            <p:cNvSpPr/>
            <p:nvPr/>
          </p:nvSpPr>
          <p:spPr>
            <a:xfrm>
              <a:off x="3869194" y="583285"/>
              <a:ext cx="120027" cy="118335"/>
            </a:xfrm>
            <a:custGeom>
              <a:avLst/>
              <a:gdLst/>
              <a:ahLst/>
              <a:cxnLst>
                <a:cxn ang="0">
                  <a:pos x="wd2" y="hd2"/>
                </a:cxn>
                <a:cxn ang="5400000">
                  <a:pos x="wd2" y="hd2"/>
                </a:cxn>
                <a:cxn ang="10800000">
                  <a:pos x="wd2" y="hd2"/>
                </a:cxn>
                <a:cxn ang="16200000">
                  <a:pos x="wd2" y="hd2"/>
                </a:cxn>
              </a:cxnLst>
              <a:rect l="0" t="0" r="r" b="b"/>
              <a:pathLst>
                <a:path w="21600" h="21600" extrusionOk="0">
                  <a:moveTo>
                    <a:pt x="10812" y="0"/>
                  </a:moveTo>
                  <a:cubicBezTo>
                    <a:pt x="16344" y="0"/>
                    <a:pt x="21600" y="3736"/>
                    <a:pt x="21600" y="10788"/>
                  </a:cubicBezTo>
                  <a:cubicBezTo>
                    <a:pt x="21600" y="17840"/>
                    <a:pt x="16344" y="21600"/>
                    <a:pt x="10812" y="21600"/>
                  </a:cubicBezTo>
                  <a:cubicBezTo>
                    <a:pt x="5279" y="21600"/>
                    <a:pt x="0" y="17840"/>
                    <a:pt x="0" y="10788"/>
                  </a:cubicBezTo>
                  <a:cubicBezTo>
                    <a:pt x="0" y="3736"/>
                    <a:pt x="5279" y="0"/>
                    <a:pt x="10812" y="0"/>
                  </a:cubicBezTo>
                  <a:close/>
                  <a:moveTo>
                    <a:pt x="10812" y="3222"/>
                  </a:moveTo>
                  <a:cubicBezTo>
                    <a:pt x="6639" y="3222"/>
                    <a:pt x="3389" y="5978"/>
                    <a:pt x="3389" y="10742"/>
                  </a:cubicBezTo>
                  <a:cubicBezTo>
                    <a:pt x="3389" y="15482"/>
                    <a:pt x="6708" y="18237"/>
                    <a:pt x="10812" y="18237"/>
                  </a:cubicBezTo>
                  <a:cubicBezTo>
                    <a:pt x="14915" y="18237"/>
                    <a:pt x="18211" y="15482"/>
                    <a:pt x="18211" y="10742"/>
                  </a:cubicBezTo>
                  <a:cubicBezTo>
                    <a:pt x="18211" y="5978"/>
                    <a:pt x="14915" y="3222"/>
                    <a:pt x="10812" y="322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7" name="Shape"/>
            <p:cNvSpPr/>
            <p:nvPr/>
          </p:nvSpPr>
          <p:spPr>
            <a:xfrm>
              <a:off x="3999502" y="585541"/>
              <a:ext cx="179823" cy="11269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957" y="21600"/>
                  </a:lnTo>
                  <a:lnTo>
                    <a:pt x="14497" y="21600"/>
                  </a:lnTo>
                  <a:lnTo>
                    <a:pt x="10808" y="4928"/>
                  </a:lnTo>
                  <a:lnTo>
                    <a:pt x="7118" y="21600"/>
                  </a:lnTo>
                  <a:lnTo>
                    <a:pt x="4643" y="21600"/>
                  </a:lnTo>
                  <a:lnTo>
                    <a:pt x="0" y="0"/>
                  </a:lnTo>
                  <a:lnTo>
                    <a:pt x="2383" y="0"/>
                  </a:lnTo>
                  <a:lnTo>
                    <a:pt x="5903" y="17653"/>
                  </a:lnTo>
                  <a:lnTo>
                    <a:pt x="9762" y="0"/>
                  </a:lnTo>
                  <a:lnTo>
                    <a:pt x="11807" y="0"/>
                  </a:lnTo>
                  <a:lnTo>
                    <a:pt x="15666" y="17653"/>
                  </a:lnTo>
                  <a:lnTo>
                    <a:pt x="19171" y="0"/>
                  </a:lnTo>
                  <a:lnTo>
                    <a:pt x="21600"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8" name="Shape"/>
            <p:cNvSpPr/>
            <p:nvPr/>
          </p:nvSpPr>
          <p:spPr>
            <a:xfrm>
              <a:off x="4191114" y="583285"/>
              <a:ext cx="109782" cy="118898"/>
            </a:xfrm>
            <a:custGeom>
              <a:avLst/>
              <a:gdLst/>
              <a:ahLst/>
              <a:cxnLst>
                <a:cxn ang="0">
                  <a:pos x="wd2" y="hd2"/>
                </a:cxn>
                <a:cxn ang="5400000">
                  <a:pos x="wd2" y="hd2"/>
                </a:cxn>
                <a:cxn ang="10800000">
                  <a:pos x="wd2" y="hd2"/>
                </a:cxn>
                <a:cxn ang="16200000">
                  <a:pos x="wd2" y="hd2"/>
                </a:cxn>
              </a:cxnLst>
              <a:rect l="0" t="0" r="r" b="b"/>
              <a:pathLst>
                <a:path w="20528" h="21600" extrusionOk="0">
                  <a:moveTo>
                    <a:pt x="10454" y="0"/>
                  </a:moveTo>
                  <a:cubicBezTo>
                    <a:pt x="18563" y="0"/>
                    <a:pt x="21529" y="6424"/>
                    <a:pt x="20237" y="12266"/>
                  </a:cubicBezTo>
                  <a:lnTo>
                    <a:pt x="3493" y="12266"/>
                  </a:lnTo>
                  <a:cubicBezTo>
                    <a:pt x="3972" y="16619"/>
                    <a:pt x="7966" y="18388"/>
                    <a:pt x="12200" y="18388"/>
                  </a:cubicBezTo>
                  <a:cubicBezTo>
                    <a:pt x="14783" y="18388"/>
                    <a:pt x="17343" y="17736"/>
                    <a:pt x="19161" y="16735"/>
                  </a:cubicBezTo>
                  <a:lnTo>
                    <a:pt x="19161" y="20087"/>
                  </a:lnTo>
                  <a:cubicBezTo>
                    <a:pt x="17199" y="21065"/>
                    <a:pt x="14449" y="21600"/>
                    <a:pt x="11674" y="21600"/>
                  </a:cubicBezTo>
                  <a:cubicBezTo>
                    <a:pt x="5455" y="21600"/>
                    <a:pt x="1" y="18109"/>
                    <a:pt x="1" y="10823"/>
                  </a:cubicBezTo>
                  <a:cubicBezTo>
                    <a:pt x="-71" y="3538"/>
                    <a:pt x="5383" y="0"/>
                    <a:pt x="10454" y="0"/>
                  </a:cubicBezTo>
                  <a:close/>
                  <a:moveTo>
                    <a:pt x="10669" y="3142"/>
                  </a:moveTo>
                  <a:cubicBezTo>
                    <a:pt x="7081" y="3142"/>
                    <a:pt x="3708" y="5237"/>
                    <a:pt x="3445" y="9241"/>
                  </a:cubicBezTo>
                  <a:lnTo>
                    <a:pt x="17080" y="9241"/>
                  </a:lnTo>
                  <a:cubicBezTo>
                    <a:pt x="17415" y="7029"/>
                    <a:pt x="15979" y="3142"/>
                    <a:pt x="10669" y="314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9" name="Shape"/>
            <p:cNvSpPr/>
            <p:nvPr/>
          </p:nvSpPr>
          <p:spPr>
            <a:xfrm>
              <a:off x="4327247" y="583166"/>
              <a:ext cx="65309" cy="115069"/>
            </a:xfrm>
            <a:custGeom>
              <a:avLst/>
              <a:gdLst/>
              <a:ahLst/>
              <a:cxnLst>
                <a:cxn ang="0">
                  <a:pos x="wd2" y="hd2"/>
                </a:cxn>
                <a:cxn ang="5400000">
                  <a:pos x="wd2" y="hd2"/>
                </a:cxn>
                <a:cxn ang="10800000">
                  <a:pos x="wd2" y="hd2"/>
                </a:cxn>
                <a:cxn ang="16200000">
                  <a:pos x="wd2" y="hd2"/>
                </a:cxn>
              </a:cxnLst>
              <a:rect l="0" t="0" r="r" b="b"/>
              <a:pathLst>
                <a:path w="21600" h="21309" extrusionOk="0">
                  <a:moveTo>
                    <a:pt x="21600" y="41"/>
                  </a:moveTo>
                  <a:lnTo>
                    <a:pt x="21600" y="3522"/>
                  </a:lnTo>
                  <a:cubicBezTo>
                    <a:pt x="14315" y="3048"/>
                    <a:pt x="8471" y="4991"/>
                    <a:pt x="6184" y="8330"/>
                  </a:cubicBezTo>
                  <a:lnTo>
                    <a:pt x="6184" y="21309"/>
                  </a:lnTo>
                  <a:lnTo>
                    <a:pt x="0" y="21309"/>
                  </a:lnTo>
                  <a:lnTo>
                    <a:pt x="0" y="443"/>
                  </a:lnTo>
                  <a:lnTo>
                    <a:pt x="5591" y="443"/>
                  </a:lnTo>
                  <a:lnTo>
                    <a:pt x="5591" y="4138"/>
                  </a:lnTo>
                  <a:cubicBezTo>
                    <a:pt x="8471" y="1462"/>
                    <a:pt x="15162" y="-291"/>
                    <a:pt x="21600" y="41"/>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0" name="Shape"/>
            <p:cNvSpPr/>
            <p:nvPr/>
          </p:nvSpPr>
          <p:spPr>
            <a:xfrm>
              <a:off x="4401145" y="583285"/>
              <a:ext cx="109686" cy="118898"/>
            </a:xfrm>
            <a:custGeom>
              <a:avLst/>
              <a:gdLst/>
              <a:ahLst/>
              <a:cxnLst>
                <a:cxn ang="0">
                  <a:pos x="wd2" y="hd2"/>
                </a:cxn>
                <a:cxn ang="5400000">
                  <a:pos x="wd2" y="hd2"/>
                </a:cxn>
                <a:cxn ang="10800000">
                  <a:pos x="wd2" y="hd2"/>
                </a:cxn>
                <a:cxn ang="16200000">
                  <a:pos x="wd2" y="hd2"/>
                </a:cxn>
              </a:cxnLst>
              <a:rect l="0" t="0" r="r" b="b"/>
              <a:pathLst>
                <a:path w="20611" h="21600" extrusionOk="0">
                  <a:moveTo>
                    <a:pt x="10512" y="0"/>
                  </a:moveTo>
                  <a:cubicBezTo>
                    <a:pt x="18624" y="0"/>
                    <a:pt x="21600" y="6424"/>
                    <a:pt x="20328" y="12266"/>
                  </a:cubicBezTo>
                  <a:lnTo>
                    <a:pt x="3528" y="12266"/>
                  </a:lnTo>
                  <a:cubicBezTo>
                    <a:pt x="3936" y="16619"/>
                    <a:pt x="7992" y="18388"/>
                    <a:pt x="12264" y="18388"/>
                  </a:cubicBezTo>
                  <a:cubicBezTo>
                    <a:pt x="14832" y="18388"/>
                    <a:pt x="17400" y="17736"/>
                    <a:pt x="19248" y="16735"/>
                  </a:cubicBezTo>
                  <a:lnTo>
                    <a:pt x="19248" y="20087"/>
                  </a:lnTo>
                  <a:cubicBezTo>
                    <a:pt x="17280" y="21065"/>
                    <a:pt x="14496" y="21600"/>
                    <a:pt x="11712" y="21600"/>
                  </a:cubicBezTo>
                  <a:cubicBezTo>
                    <a:pt x="5496" y="21600"/>
                    <a:pt x="0" y="18109"/>
                    <a:pt x="0" y="10823"/>
                  </a:cubicBezTo>
                  <a:cubicBezTo>
                    <a:pt x="0" y="3538"/>
                    <a:pt x="5496" y="0"/>
                    <a:pt x="10512" y="0"/>
                  </a:cubicBezTo>
                  <a:close/>
                  <a:moveTo>
                    <a:pt x="10704" y="3142"/>
                  </a:moveTo>
                  <a:cubicBezTo>
                    <a:pt x="7104" y="3142"/>
                    <a:pt x="3720" y="5237"/>
                    <a:pt x="3456" y="9241"/>
                  </a:cubicBezTo>
                  <a:lnTo>
                    <a:pt x="17136" y="9241"/>
                  </a:lnTo>
                  <a:cubicBezTo>
                    <a:pt x="17472" y="7029"/>
                    <a:pt x="16056" y="3142"/>
                    <a:pt x="10704" y="314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1" name="Shape"/>
            <p:cNvSpPr/>
            <p:nvPr/>
          </p:nvSpPr>
          <p:spPr>
            <a:xfrm>
              <a:off x="4529761" y="534207"/>
              <a:ext cx="118899" cy="16684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36"/>
                  </a:lnTo>
                  <a:lnTo>
                    <a:pt x="18528" y="21236"/>
                  </a:lnTo>
                  <a:lnTo>
                    <a:pt x="18528" y="18805"/>
                  </a:lnTo>
                  <a:cubicBezTo>
                    <a:pt x="16689" y="20293"/>
                    <a:pt x="14175" y="21600"/>
                    <a:pt x="10241" y="21600"/>
                  </a:cubicBezTo>
                  <a:cubicBezTo>
                    <a:pt x="4399" y="21600"/>
                    <a:pt x="0" y="18358"/>
                    <a:pt x="0" y="13959"/>
                  </a:cubicBezTo>
                  <a:cubicBezTo>
                    <a:pt x="0" y="9576"/>
                    <a:pt x="4399" y="6301"/>
                    <a:pt x="10241" y="6301"/>
                  </a:cubicBezTo>
                  <a:cubicBezTo>
                    <a:pt x="14175" y="6301"/>
                    <a:pt x="16689" y="7608"/>
                    <a:pt x="18202" y="8865"/>
                  </a:cubicBezTo>
                  <a:lnTo>
                    <a:pt x="18202" y="0"/>
                  </a:lnTo>
                  <a:lnTo>
                    <a:pt x="21600" y="0"/>
                  </a:lnTo>
                  <a:close/>
                  <a:moveTo>
                    <a:pt x="10637" y="8584"/>
                  </a:moveTo>
                  <a:cubicBezTo>
                    <a:pt x="6703" y="8584"/>
                    <a:pt x="3422" y="10635"/>
                    <a:pt x="3422" y="13992"/>
                  </a:cubicBezTo>
                  <a:cubicBezTo>
                    <a:pt x="3422" y="17366"/>
                    <a:pt x="6634" y="19417"/>
                    <a:pt x="10637" y="19417"/>
                  </a:cubicBezTo>
                  <a:cubicBezTo>
                    <a:pt x="14315" y="19417"/>
                    <a:pt x="17084" y="17730"/>
                    <a:pt x="18202" y="15811"/>
                  </a:cubicBezTo>
                  <a:lnTo>
                    <a:pt x="18202" y="12173"/>
                  </a:lnTo>
                  <a:cubicBezTo>
                    <a:pt x="17015" y="10271"/>
                    <a:pt x="14245" y="8584"/>
                    <a:pt x="10637" y="858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2" name="Shape"/>
            <p:cNvSpPr/>
            <p:nvPr/>
          </p:nvSpPr>
          <p:spPr>
            <a:xfrm>
              <a:off x="4741300" y="534207"/>
              <a:ext cx="118899" cy="166849"/>
            </a:xfrm>
            <a:custGeom>
              <a:avLst/>
              <a:gdLst/>
              <a:ahLst/>
              <a:cxnLst>
                <a:cxn ang="0">
                  <a:pos x="wd2" y="hd2"/>
                </a:cxn>
                <a:cxn ang="5400000">
                  <a:pos x="wd2" y="hd2"/>
                </a:cxn>
                <a:cxn ang="10800000">
                  <a:pos x="wd2" y="hd2"/>
                </a:cxn>
                <a:cxn ang="16200000">
                  <a:pos x="wd2" y="hd2"/>
                </a:cxn>
              </a:cxnLst>
              <a:rect l="0" t="0" r="r" b="b"/>
              <a:pathLst>
                <a:path w="21600" h="21600" extrusionOk="0">
                  <a:moveTo>
                    <a:pt x="3418" y="0"/>
                  </a:moveTo>
                  <a:lnTo>
                    <a:pt x="3418" y="8865"/>
                  </a:lnTo>
                  <a:cubicBezTo>
                    <a:pt x="4929" y="7608"/>
                    <a:pt x="7417" y="6301"/>
                    <a:pt x="11370" y="6301"/>
                  </a:cubicBezTo>
                  <a:cubicBezTo>
                    <a:pt x="17206" y="6301"/>
                    <a:pt x="21600" y="9576"/>
                    <a:pt x="21600" y="13959"/>
                  </a:cubicBezTo>
                  <a:cubicBezTo>
                    <a:pt x="21600" y="18358"/>
                    <a:pt x="17206" y="21600"/>
                    <a:pt x="11370" y="21600"/>
                  </a:cubicBezTo>
                  <a:cubicBezTo>
                    <a:pt x="7417" y="21600"/>
                    <a:pt x="4929" y="20293"/>
                    <a:pt x="3092" y="18805"/>
                  </a:cubicBezTo>
                  <a:lnTo>
                    <a:pt x="3092" y="21236"/>
                  </a:lnTo>
                  <a:lnTo>
                    <a:pt x="0" y="21236"/>
                  </a:lnTo>
                  <a:lnTo>
                    <a:pt x="0" y="0"/>
                  </a:lnTo>
                  <a:lnTo>
                    <a:pt x="3418" y="0"/>
                  </a:lnTo>
                  <a:close/>
                  <a:moveTo>
                    <a:pt x="10974" y="8584"/>
                  </a:moveTo>
                  <a:cubicBezTo>
                    <a:pt x="7301" y="8584"/>
                    <a:pt x="4534" y="10271"/>
                    <a:pt x="3418" y="12173"/>
                  </a:cubicBezTo>
                  <a:lnTo>
                    <a:pt x="3418" y="15811"/>
                  </a:lnTo>
                  <a:cubicBezTo>
                    <a:pt x="4604" y="17680"/>
                    <a:pt x="7301" y="19417"/>
                    <a:pt x="10974" y="19417"/>
                  </a:cubicBezTo>
                  <a:cubicBezTo>
                    <a:pt x="14904" y="19417"/>
                    <a:pt x="18182" y="17366"/>
                    <a:pt x="18182" y="13992"/>
                  </a:cubicBezTo>
                  <a:cubicBezTo>
                    <a:pt x="18182" y="10635"/>
                    <a:pt x="14904" y="8584"/>
                    <a:pt x="10974" y="858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3" name="Shape"/>
            <p:cNvSpPr/>
            <p:nvPr/>
          </p:nvSpPr>
          <p:spPr>
            <a:xfrm>
              <a:off x="4868224" y="585541"/>
              <a:ext cx="120027" cy="167412"/>
            </a:xfrm>
            <a:custGeom>
              <a:avLst/>
              <a:gdLst/>
              <a:ahLst/>
              <a:cxnLst>
                <a:cxn ang="0">
                  <a:pos x="wd2" y="hd2"/>
                </a:cxn>
                <a:cxn ang="5400000">
                  <a:pos x="wd2" y="hd2"/>
                </a:cxn>
                <a:cxn ang="10800000">
                  <a:pos x="wd2" y="hd2"/>
                </a:cxn>
                <a:cxn ang="16200000">
                  <a:pos x="wd2" y="hd2"/>
                </a:cxn>
              </a:cxnLst>
              <a:rect l="0" t="0" r="r" b="b"/>
              <a:pathLst>
                <a:path w="21600" h="21600" extrusionOk="0">
                  <a:moveTo>
                    <a:pt x="18038" y="0"/>
                  </a:moveTo>
                  <a:lnTo>
                    <a:pt x="21600" y="0"/>
                  </a:lnTo>
                  <a:lnTo>
                    <a:pt x="11673" y="16741"/>
                  </a:lnTo>
                  <a:cubicBezTo>
                    <a:pt x="9605" y="20245"/>
                    <a:pt x="7009" y="21600"/>
                    <a:pt x="4021" y="21600"/>
                  </a:cubicBezTo>
                  <a:cubicBezTo>
                    <a:pt x="3309" y="21600"/>
                    <a:pt x="2597" y="21550"/>
                    <a:pt x="1815" y="21369"/>
                  </a:cubicBezTo>
                  <a:lnTo>
                    <a:pt x="1815" y="19270"/>
                  </a:lnTo>
                  <a:cubicBezTo>
                    <a:pt x="2390" y="19402"/>
                    <a:pt x="2987" y="19452"/>
                    <a:pt x="3562" y="19452"/>
                  </a:cubicBezTo>
                  <a:cubicBezTo>
                    <a:pt x="5837" y="19452"/>
                    <a:pt x="7468" y="18295"/>
                    <a:pt x="8824" y="15915"/>
                  </a:cubicBezTo>
                  <a:lnTo>
                    <a:pt x="9605" y="14560"/>
                  </a:lnTo>
                  <a:lnTo>
                    <a:pt x="0" y="0"/>
                  </a:lnTo>
                  <a:lnTo>
                    <a:pt x="3562" y="0"/>
                  </a:lnTo>
                  <a:lnTo>
                    <a:pt x="11214" y="11800"/>
                  </a:lnTo>
                  <a:lnTo>
                    <a:pt x="18038"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4" name="Shape"/>
            <p:cNvSpPr/>
            <p:nvPr/>
          </p:nvSpPr>
          <p:spPr>
            <a:xfrm>
              <a:off x="5054379" y="531387"/>
              <a:ext cx="171925" cy="16966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8016" y="0"/>
                    <a:pt x="21600" y="5420"/>
                    <a:pt x="21600" y="10792"/>
                  </a:cubicBezTo>
                  <a:cubicBezTo>
                    <a:pt x="21600" y="16180"/>
                    <a:pt x="18016" y="21600"/>
                    <a:pt x="10800" y="21600"/>
                  </a:cubicBezTo>
                  <a:cubicBezTo>
                    <a:pt x="3584" y="21600"/>
                    <a:pt x="0" y="16180"/>
                    <a:pt x="0" y="10792"/>
                  </a:cubicBezTo>
                  <a:cubicBezTo>
                    <a:pt x="0" y="5420"/>
                    <a:pt x="3584" y="0"/>
                    <a:pt x="10800" y="0"/>
                  </a:cubicBezTo>
                  <a:close/>
                  <a:moveTo>
                    <a:pt x="10800" y="2393"/>
                  </a:moveTo>
                  <a:cubicBezTo>
                    <a:pt x="5175" y="2393"/>
                    <a:pt x="2491" y="6527"/>
                    <a:pt x="2491" y="10792"/>
                  </a:cubicBezTo>
                  <a:cubicBezTo>
                    <a:pt x="2491" y="15073"/>
                    <a:pt x="5175" y="19207"/>
                    <a:pt x="10800" y="19207"/>
                  </a:cubicBezTo>
                  <a:cubicBezTo>
                    <a:pt x="16425" y="19207"/>
                    <a:pt x="19093" y="15073"/>
                    <a:pt x="19093" y="10792"/>
                  </a:cubicBezTo>
                  <a:cubicBezTo>
                    <a:pt x="19093" y="6527"/>
                    <a:pt x="16425" y="2393"/>
                    <a:pt x="10800" y="2393"/>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5" name="Shape"/>
            <p:cNvSpPr/>
            <p:nvPr/>
          </p:nvSpPr>
          <p:spPr>
            <a:xfrm>
              <a:off x="5252943" y="583285"/>
              <a:ext cx="118899" cy="166848"/>
            </a:xfrm>
            <a:custGeom>
              <a:avLst/>
              <a:gdLst/>
              <a:ahLst/>
              <a:cxnLst>
                <a:cxn ang="0">
                  <a:pos x="wd2" y="hd2"/>
                </a:cxn>
                <a:cxn ang="5400000">
                  <a:pos x="wd2" y="hd2"/>
                </a:cxn>
                <a:cxn ang="10800000">
                  <a:pos x="wd2" y="hd2"/>
                </a:cxn>
                <a:cxn ang="16200000">
                  <a:pos x="wd2" y="hd2"/>
                </a:cxn>
              </a:cxnLst>
              <a:rect l="0" t="0" r="r" b="b"/>
              <a:pathLst>
                <a:path w="21600" h="21600" extrusionOk="0">
                  <a:moveTo>
                    <a:pt x="11370" y="0"/>
                  </a:moveTo>
                  <a:cubicBezTo>
                    <a:pt x="17206" y="0"/>
                    <a:pt x="21600" y="3258"/>
                    <a:pt x="21600" y="7641"/>
                  </a:cubicBezTo>
                  <a:cubicBezTo>
                    <a:pt x="21600" y="12040"/>
                    <a:pt x="17206" y="15299"/>
                    <a:pt x="11370" y="15299"/>
                  </a:cubicBezTo>
                  <a:cubicBezTo>
                    <a:pt x="7417" y="15299"/>
                    <a:pt x="4929" y="13992"/>
                    <a:pt x="3418" y="12735"/>
                  </a:cubicBezTo>
                  <a:lnTo>
                    <a:pt x="3418" y="21600"/>
                  </a:lnTo>
                  <a:lnTo>
                    <a:pt x="0" y="21600"/>
                  </a:lnTo>
                  <a:lnTo>
                    <a:pt x="0" y="314"/>
                  </a:lnTo>
                  <a:lnTo>
                    <a:pt x="3092" y="314"/>
                  </a:lnTo>
                  <a:lnTo>
                    <a:pt x="3092" y="2745"/>
                  </a:lnTo>
                  <a:cubicBezTo>
                    <a:pt x="4929" y="1257"/>
                    <a:pt x="7417" y="0"/>
                    <a:pt x="11370" y="0"/>
                  </a:cubicBezTo>
                  <a:close/>
                  <a:moveTo>
                    <a:pt x="10974" y="2233"/>
                  </a:moveTo>
                  <a:cubicBezTo>
                    <a:pt x="7301" y="2233"/>
                    <a:pt x="4534" y="3920"/>
                    <a:pt x="3418" y="5822"/>
                  </a:cubicBezTo>
                  <a:lnTo>
                    <a:pt x="3418" y="9460"/>
                  </a:lnTo>
                  <a:cubicBezTo>
                    <a:pt x="4604" y="11329"/>
                    <a:pt x="7301" y="13066"/>
                    <a:pt x="10974" y="13066"/>
                  </a:cubicBezTo>
                  <a:cubicBezTo>
                    <a:pt x="14904" y="13066"/>
                    <a:pt x="18182" y="11015"/>
                    <a:pt x="18182" y="7641"/>
                  </a:cubicBezTo>
                  <a:cubicBezTo>
                    <a:pt x="18182" y="4284"/>
                    <a:pt x="14974" y="2233"/>
                    <a:pt x="10974" y="2233"/>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6" name="Shape"/>
            <p:cNvSpPr/>
            <p:nvPr/>
          </p:nvSpPr>
          <p:spPr>
            <a:xfrm>
              <a:off x="5391149" y="583285"/>
              <a:ext cx="110143" cy="118898"/>
            </a:xfrm>
            <a:custGeom>
              <a:avLst/>
              <a:gdLst/>
              <a:ahLst/>
              <a:cxnLst>
                <a:cxn ang="0">
                  <a:pos x="wd2" y="hd2"/>
                </a:cxn>
                <a:cxn ang="5400000">
                  <a:pos x="wd2" y="hd2"/>
                </a:cxn>
                <a:cxn ang="10800000">
                  <a:pos x="wd2" y="hd2"/>
                </a:cxn>
                <a:cxn ang="16200000">
                  <a:pos x="wd2" y="hd2"/>
                </a:cxn>
              </a:cxnLst>
              <a:rect l="0" t="0" r="r" b="b"/>
              <a:pathLst>
                <a:path w="20596" h="21600" extrusionOk="0">
                  <a:moveTo>
                    <a:pt x="10500" y="0"/>
                  </a:moveTo>
                  <a:cubicBezTo>
                    <a:pt x="18603" y="0"/>
                    <a:pt x="21600" y="6424"/>
                    <a:pt x="20305" y="12266"/>
                  </a:cubicBezTo>
                  <a:lnTo>
                    <a:pt x="3524" y="12266"/>
                  </a:lnTo>
                  <a:cubicBezTo>
                    <a:pt x="4004" y="16619"/>
                    <a:pt x="7983" y="18388"/>
                    <a:pt x="12250" y="18388"/>
                  </a:cubicBezTo>
                  <a:cubicBezTo>
                    <a:pt x="14816" y="18388"/>
                    <a:pt x="17405" y="17736"/>
                    <a:pt x="19227" y="16735"/>
                  </a:cubicBezTo>
                  <a:lnTo>
                    <a:pt x="19227" y="20087"/>
                  </a:lnTo>
                  <a:cubicBezTo>
                    <a:pt x="17261" y="21065"/>
                    <a:pt x="14480" y="21600"/>
                    <a:pt x="11723" y="21600"/>
                  </a:cubicBezTo>
                  <a:cubicBezTo>
                    <a:pt x="5490" y="21600"/>
                    <a:pt x="0" y="18109"/>
                    <a:pt x="0" y="10823"/>
                  </a:cubicBezTo>
                  <a:cubicBezTo>
                    <a:pt x="0" y="3538"/>
                    <a:pt x="5490" y="0"/>
                    <a:pt x="10500" y="0"/>
                  </a:cubicBezTo>
                  <a:close/>
                  <a:moveTo>
                    <a:pt x="10692" y="3142"/>
                  </a:moveTo>
                  <a:cubicBezTo>
                    <a:pt x="7120" y="3142"/>
                    <a:pt x="3740" y="5237"/>
                    <a:pt x="3452" y="9241"/>
                  </a:cubicBezTo>
                  <a:lnTo>
                    <a:pt x="17117" y="9241"/>
                  </a:lnTo>
                  <a:cubicBezTo>
                    <a:pt x="17453" y="7029"/>
                    <a:pt x="16038" y="3142"/>
                    <a:pt x="10692" y="314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7" name="Shape"/>
            <p:cNvSpPr/>
            <p:nvPr/>
          </p:nvSpPr>
          <p:spPr>
            <a:xfrm>
              <a:off x="5527662" y="583285"/>
              <a:ext cx="104233" cy="114950"/>
            </a:xfrm>
            <a:custGeom>
              <a:avLst/>
              <a:gdLst/>
              <a:ahLst/>
              <a:cxnLst>
                <a:cxn ang="0">
                  <a:pos x="wd2" y="hd2"/>
                </a:cxn>
                <a:cxn ang="5400000">
                  <a:pos x="wd2" y="hd2"/>
                </a:cxn>
                <a:cxn ang="10800000">
                  <a:pos x="wd2" y="hd2"/>
                </a:cxn>
                <a:cxn ang="16200000">
                  <a:pos x="wd2" y="hd2"/>
                </a:cxn>
              </a:cxnLst>
              <a:rect l="0" t="0" r="r" b="b"/>
              <a:pathLst>
                <a:path w="21600" h="21600" extrusionOk="0">
                  <a:moveTo>
                    <a:pt x="11885" y="0"/>
                  </a:moveTo>
                  <a:cubicBezTo>
                    <a:pt x="17497" y="0"/>
                    <a:pt x="21600" y="3432"/>
                    <a:pt x="21600" y="8592"/>
                  </a:cubicBezTo>
                  <a:lnTo>
                    <a:pt x="21600" y="21600"/>
                  </a:lnTo>
                  <a:lnTo>
                    <a:pt x="17709" y="21600"/>
                  </a:lnTo>
                  <a:lnTo>
                    <a:pt x="17709" y="9000"/>
                  </a:lnTo>
                  <a:cubicBezTo>
                    <a:pt x="17709" y="4992"/>
                    <a:pt x="15035" y="3168"/>
                    <a:pt x="11435" y="3168"/>
                  </a:cubicBezTo>
                  <a:cubicBezTo>
                    <a:pt x="7994" y="3168"/>
                    <a:pt x="5374" y="5280"/>
                    <a:pt x="3891" y="7368"/>
                  </a:cubicBezTo>
                  <a:lnTo>
                    <a:pt x="3891" y="21528"/>
                  </a:lnTo>
                  <a:lnTo>
                    <a:pt x="0" y="21528"/>
                  </a:lnTo>
                  <a:lnTo>
                    <a:pt x="0" y="456"/>
                  </a:lnTo>
                  <a:lnTo>
                    <a:pt x="3521" y="456"/>
                  </a:lnTo>
                  <a:lnTo>
                    <a:pt x="3521" y="3576"/>
                  </a:lnTo>
                  <a:cubicBezTo>
                    <a:pt x="5082" y="1752"/>
                    <a:pt x="8153" y="0"/>
                    <a:pt x="11885"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8" name="Shape"/>
            <p:cNvSpPr/>
            <p:nvPr/>
          </p:nvSpPr>
          <p:spPr>
            <a:xfrm>
              <a:off x="5657407" y="531387"/>
              <a:ext cx="117770" cy="170233"/>
            </a:xfrm>
            <a:custGeom>
              <a:avLst/>
              <a:gdLst/>
              <a:ahLst/>
              <a:cxnLst>
                <a:cxn ang="0">
                  <a:pos x="wd2" y="hd2"/>
                </a:cxn>
                <a:cxn ang="5400000">
                  <a:pos x="wd2" y="hd2"/>
                </a:cxn>
                <a:cxn ang="10800000">
                  <a:pos x="wd2" y="hd2"/>
                </a:cxn>
                <a:cxn ang="16200000">
                  <a:pos x="wd2" y="hd2"/>
                </a:cxn>
              </a:cxnLst>
              <a:rect l="0" t="0" r="r" b="b"/>
              <a:pathLst>
                <a:path w="21600" h="21600" extrusionOk="0">
                  <a:moveTo>
                    <a:pt x="10354" y="0"/>
                  </a:moveTo>
                  <a:cubicBezTo>
                    <a:pt x="13664" y="0"/>
                    <a:pt x="17045" y="553"/>
                    <a:pt x="19487" y="1512"/>
                  </a:cubicBezTo>
                  <a:lnTo>
                    <a:pt x="19487" y="4047"/>
                  </a:lnTo>
                  <a:cubicBezTo>
                    <a:pt x="17092" y="2991"/>
                    <a:pt x="13711" y="2389"/>
                    <a:pt x="10612" y="2389"/>
                  </a:cubicBezTo>
                  <a:cubicBezTo>
                    <a:pt x="6621" y="2389"/>
                    <a:pt x="3663" y="3218"/>
                    <a:pt x="3663" y="5412"/>
                  </a:cubicBezTo>
                  <a:cubicBezTo>
                    <a:pt x="3663" y="10694"/>
                    <a:pt x="21600" y="8435"/>
                    <a:pt x="21600" y="15912"/>
                  </a:cubicBezTo>
                  <a:cubicBezTo>
                    <a:pt x="21600" y="20040"/>
                    <a:pt x="16247" y="21600"/>
                    <a:pt x="10471" y="21600"/>
                  </a:cubicBezTo>
                  <a:cubicBezTo>
                    <a:pt x="6574" y="21600"/>
                    <a:pt x="3052" y="20966"/>
                    <a:pt x="141" y="19812"/>
                  </a:cubicBezTo>
                  <a:lnTo>
                    <a:pt x="141" y="17293"/>
                  </a:lnTo>
                  <a:cubicBezTo>
                    <a:pt x="3310" y="18626"/>
                    <a:pt x="6762" y="19227"/>
                    <a:pt x="10213" y="19227"/>
                  </a:cubicBezTo>
                  <a:cubicBezTo>
                    <a:pt x="14392" y="19227"/>
                    <a:pt x="17961" y="18479"/>
                    <a:pt x="17961" y="16107"/>
                  </a:cubicBezTo>
                  <a:cubicBezTo>
                    <a:pt x="17961" y="10499"/>
                    <a:pt x="0" y="12840"/>
                    <a:pt x="0" y="5510"/>
                  </a:cubicBezTo>
                  <a:cubicBezTo>
                    <a:pt x="0" y="1788"/>
                    <a:pt x="4837" y="0"/>
                    <a:pt x="10354"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9" name="Shape"/>
            <p:cNvSpPr/>
            <p:nvPr/>
          </p:nvSpPr>
          <p:spPr>
            <a:xfrm>
              <a:off x="5783202" y="546054"/>
              <a:ext cx="88437" cy="155002"/>
            </a:xfrm>
            <a:custGeom>
              <a:avLst/>
              <a:gdLst/>
              <a:ahLst/>
              <a:cxnLst>
                <a:cxn ang="0">
                  <a:pos x="wd2" y="hd2"/>
                </a:cxn>
                <a:cxn ang="5400000">
                  <a:pos x="wd2" y="hd2"/>
                </a:cxn>
                <a:cxn ang="10800000">
                  <a:pos x="wd2" y="hd2"/>
                </a:cxn>
                <a:cxn ang="16200000">
                  <a:pos x="wd2" y="hd2"/>
                </a:cxn>
              </a:cxnLst>
              <a:rect l="0" t="0" r="r" b="b"/>
              <a:pathLst>
                <a:path w="21600" h="21600" extrusionOk="0">
                  <a:moveTo>
                    <a:pt x="9614" y="0"/>
                  </a:moveTo>
                  <a:lnTo>
                    <a:pt x="9614" y="5520"/>
                  </a:lnTo>
                  <a:lnTo>
                    <a:pt x="20632" y="5520"/>
                  </a:lnTo>
                  <a:lnTo>
                    <a:pt x="20632" y="7942"/>
                  </a:lnTo>
                  <a:lnTo>
                    <a:pt x="9614" y="7942"/>
                  </a:lnTo>
                  <a:lnTo>
                    <a:pt x="9614" y="16080"/>
                  </a:lnTo>
                  <a:cubicBezTo>
                    <a:pt x="9614" y="18448"/>
                    <a:pt x="11455" y="19196"/>
                    <a:pt x="15513" y="19196"/>
                  </a:cubicBezTo>
                  <a:cubicBezTo>
                    <a:pt x="17729" y="19196"/>
                    <a:pt x="19758" y="18893"/>
                    <a:pt x="21600" y="18484"/>
                  </a:cubicBezTo>
                  <a:lnTo>
                    <a:pt x="21600" y="20906"/>
                  </a:lnTo>
                  <a:cubicBezTo>
                    <a:pt x="19571" y="21297"/>
                    <a:pt x="16824" y="21600"/>
                    <a:pt x="14202" y="21600"/>
                  </a:cubicBezTo>
                  <a:cubicBezTo>
                    <a:pt x="8896" y="21600"/>
                    <a:pt x="5119" y="19997"/>
                    <a:pt x="5119" y="16525"/>
                  </a:cubicBezTo>
                  <a:lnTo>
                    <a:pt x="5119" y="7995"/>
                  </a:lnTo>
                  <a:lnTo>
                    <a:pt x="0" y="7995"/>
                  </a:lnTo>
                  <a:lnTo>
                    <a:pt x="0" y="5520"/>
                  </a:lnTo>
                  <a:lnTo>
                    <a:pt x="5119" y="5520"/>
                  </a:lnTo>
                  <a:lnTo>
                    <a:pt x="5119" y="659"/>
                  </a:lnTo>
                  <a:lnTo>
                    <a:pt x="9614"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0" name="Shape"/>
            <p:cNvSpPr/>
            <p:nvPr/>
          </p:nvSpPr>
          <p:spPr>
            <a:xfrm>
              <a:off x="5883049" y="582720"/>
              <a:ext cx="118335" cy="118336"/>
            </a:xfrm>
            <a:custGeom>
              <a:avLst/>
              <a:gdLst/>
              <a:ahLst/>
              <a:cxnLst>
                <a:cxn ang="0">
                  <a:pos x="wd2" y="hd2"/>
                </a:cxn>
                <a:cxn ang="5400000">
                  <a:pos x="wd2" y="hd2"/>
                </a:cxn>
                <a:cxn ang="10800000">
                  <a:pos x="wd2" y="hd2"/>
                </a:cxn>
                <a:cxn ang="16200000">
                  <a:pos x="wd2" y="hd2"/>
                </a:cxn>
              </a:cxnLst>
              <a:rect l="0" t="0" r="r" b="b"/>
              <a:pathLst>
                <a:path w="21600" h="21600" extrusionOk="0">
                  <a:moveTo>
                    <a:pt x="20014" y="18428"/>
                  </a:moveTo>
                  <a:cubicBezTo>
                    <a:pt x="20550" y="18428"/>
                    <a:pt x="21063" y="18288"/>
                    <a:pt x="21600" y="18101"/>
                  </a:cubicBezTo>
                  <a:lnTo>
                    <a:pt x="21600" y="20877"/>
                  </a:lnTo>
                  <a:cubicBezTo>
                    <a:pt x="20807" y="21203"/>
                    <a:pt x="19897" y="21320"/>
                    <a:pt x="19034" y="21320"/>
                  </a:cubicBezTo>
                  <a:cubicBezTo>
                    <a:pt x="17378" y="21320"/>
                    <a:pt x="15862" y="20667"/>
                    <a:pt x="15279" y="18824"/>
                  </a:cubicBezTo>
                  <a:cubicBezTo>
                    <a:pt x="13249" y="20527"/>
                    <a:pt x="10613" y="21600"/>
                    <a:pt x="7254" y="21600"/>
                  </a:cubicBezTo>
                  <a:cubicBezTo>
                    <a:pt x="3639" y="21600"/>
                    <a:pt x="0" y="19687"/>
                    <a:pt x="0" y="15325"/>
                  </a:cubicBezTo>
                  <a:cubicBezTo>
                    <a:pt x="0" y="10007"/>
                    <a:pt x="4875" y="8421"/>
                    <a:pt x="9284" y="8421"/>
                  </a:cubicBezTo>
                  <a:cubicBezTo>
                    <a:pt x="11057" y="8421"/>
                    <a:pt x="13249" y="8677"/>
                    <a:pt x="14952" y="9074"/>
                  </a:cubicBezTo>
                  <a:lnTo>
                    <a:pt x="14952" y="8351"/>
                  </a:lnTo>
                  <a:cubicBezTo>
                    <a:pt x="14952" y="5272"/>
                    <a:pt x="12853" y="3219"/>
                    <a:pt x="9097" y="3219"/>
                  </a:cubicBezTo>
                  <a:cubicBezTo>
                    <a:pt x="5925" y="3219"/>
                    <a:pt x="3429" y="4012"/>
                    <a:pt x="1586" y="4735"/>
                  </a:cubicBezTo>
                  <a:lnTo>
                    <a:pt x="1586" y="1376"/>
                  </a:lnTo>
                  <a:cubicBezTo>
                    <a:pt x="3242" y="863"/>
                    <a:pt x="6065" y="0"/>
                    <a:pt x="9424" y="0"/>
                  </a:cubicBezTo>
                  <a:cubicBezTo>
                    <a:pt x="14882" y="0"/>
                    <a:pt x="18381" y="2962"/>
                    <a:pt x="18381" y="8747"/>
                  </a:cubicBezTo>
                  <a:lnTo>
                    <a:pt x="18381" y="16795"/>
                  </a:lnTo>
                  <a:cubicBezTo>
                    <a:pt x="18451" y="18101"/>
                    <a:pt x="19174" y="18428"/>
                    <a:pt x="20014" y="18428"/>
                  </a:cubicBezTo>
                  <a:close/>
                  <a:moveTo>
                    <a:pt x="8048" y="18684"/>
                  </a:moveTo>
                  <a:cubicBezTo>
                    <a:pt x="10683" y="18684"/>
                    <a:pt x="13249" y="17635"/>
                    <a:pt x="15092" y="15722"/>
                  </a:cubicBezTo>
                  <a:lnTo>
                    <a:pt x="15092" y="11990"/>
                  </a:lnTo>
                  <a:cubicBezTo>
                    <a:pt x="13646" y="11640"/>
                    <a:pt x="11523" y="11383"/>
                    <a:pt x="9890" y="11383"/>
                  </a:cubicBezTo>
                  <a:cubicBezTo>
                    <a:pt x="6928" y="11383"/>
                    <a:pt x="3639" y="12316"/>
                    <a:pt x="3639" y="15279"/>
                  </a:cubicBezTo>
                  <a:cubicBezTo>
                    <a:pt x="3569" y="17635"/>
                    <a:pt x="5738" y="18684"/>
                    <a:pt x="8048" y="1868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1" name="Shape"/>
            <p:cNvSpPr/>
            <p:nvPr/>
          </p:nvSpPr>
          <p:spPr>
            <a:xfrm>
              <a:off x="6012228" y="583285"/>
              <a:ext cx="96899" cy="118335"/>
            </a:xfrm>
            <a:custGeom>
              <a:avLst/>
              <a:gdLst/>
              <a:ahLst/>
              <a:cxnLst>
                <a:cxn ang="0">
                  <a:pos x="wd2" y="hd2"/>
                </a:cxn>
                <a:cxn ang="5400000">
                  <a:pos x="wd2" y="hd2"/>
                </a:cxn>
                <a:cxn ang="10800000">
                  <a:pos x="wd2" y="hd2"/>
                </a:cxn>
                <a:cxn ang="16200000">
                  <a:pos x="wd2" y="hd2"/>
                </a:cxn>
              </a:cxnLst>
              <a:rect l="0" t="0" r="r" b="b"/>
              <a:pathLst>
                <a:path w="21600" h="21600" extrusionOk="0">
                  <a:moveTo>
                    <a:pt x="13686" y="0"/>
                  </a:moveTo>
                  <a:cubicBezTo>
                    <a:pt x="16514" y="0"/>
                    <a:pt x="19343" y="514"/>
                    <a:pt x="21429" y="1635"/>
                  </a:cubicBezTo>
                  <a:lnTo>
                    <a:pt x="21429" y="4997"/>
                  </a:lnTo>
                  <a:cubicBezTo>
                    <a:pt x="19571" y="3806"/>
                    <a:pt x="16829" y="3152"/>
                    <a:pt x="14171" y="3152"/>
                  </a:cubicBezTo>
                  <a:cubicBezTo>
                    <a:pt x="9343" y="3152"/>
                    <a:pt x="4171" y="5394"/>
                    <a:pt x="4171" y="10788"/>
                  </a:cubicBezTo>
                  <a:cubicBezTo>
                    <a:pt x="4171" y="16066"/>
                    <a:pt x="9114" y="18448"/>
                    <a:pt x="14029" y="18448"/>
                  </a:cubicBezTo>
                  <a:cubicBezTo>
                    <a:pt x="16771" y="18448"/>
                    <a:pt x="19514" y="17794"/>
                    <a:pt x="21600" y="16790"/>
                  </a:cubicBezTo>
                  <a:lnTo>
                    <a:pt x="21600" y="20222"/>
                  </a:lnTo>
                  <a:cubicBezTo>
                    <a:pt x="19257" y="21133"/>
                    <a:pt x="16600" y="21600"/>
                    <a:pt x="13457" y="21600"/>
                  </a:cubicBezTo>
                  <a:cubicBezTo>
                    <a:pt x="6857" y="21600"/>
                    <a:pt x="0" y="18237"/>
                    <a:pt x="0" y="10858"/>
                  </a:cubicBezTo>
                  <a:cubicBezTo>
                    <a:pt x="57" y="3339"/>
                    <a:pt x="7171" y="0"/>
                    <a:pt x="13686"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2" name="Shape"/>
            <p:cNvSpPr/>
            <p:nvPr/>
          </p:nvSpPr>
          <p:spPr>
            <a:xfrm>
              <a:off x="6135767" y="534207"/>
              <a:ext cx="104233" cy="164028"/>
            </a:xfrm>
            <a:custGeom>
              <a:avLst/>
              <a:gdLst/>
              <a:ahLst/>
              <a:cxnLst>
                <a:cxn ang="0">
                  <a:pos x="wd2" y="hd2"/>
                </a:cxn>
                <a:cxn ang="5400000">
                  <a:pos x="wd2" y="hd2"/>
                </a:cxn>
                <a:cxn ang="10800000">
                  <a:pos x="wd2" y="hd2"/>
                </a:cxn>
                <a:cxn ang="16200000">
                  <a:pos x="wd2" y="hd2"/>
                </a:cxn>
              </a:cxnLst>
              <a:rect l="0" t="0" r="r" b="b"/>
              <a:pathLst>
                <a:path w="21600" h="21600" extrusionOk="0">
                  <a:moveTo>
                    <a:pt x="16962" y="21600"/>
                  </a:moveTo>
                  <a:lnTo>
                    <a:pt x="8454" y="15241"/>
                  </a:lnTo>
                  <a:lnTo>
                    <a:pt x="3869" y="15241"/>
                  </a:lnTo>
                  <a:lnTo>
                    <a:pt x="3869" y="21600"/>
                  </a:lnTo>
                  <a:lnTo>
                    <a:pt x="0" y="21600"/>
                  </a:lnTo>
                  <a:lnTo>
                    <a:pt x="0" y="0"/>
                  </a:lnTo>
                  <a:lnTo>
                    <a:pt x="3869" y="0"/>
                  </a:lnTo>
                  <a:lnTo>
                    <a:pt x="3869" y="12953"/>
                  </a:lnTo>
                  <a:lnTo>
                    <a:pt x="8587" y="12953"/>
                  </a:lnTo>
                  <a:lnTo>
                    <a:pt x="16008" y="6779"/>
                  </a:lnTo>
                  <a:lnTo>
                    <a:pt x="20487" y="6779"/>
                  </a:lnTo>
                  <a:lnTo>
                    <a:pt x="11661" y="14148"/>
                  </a:lnTo>
                  <a:lnTo>
                    <a:pt x="21600" y="21600"/>
                  </a:lnTo>
                  <a:lnTo>
                    <a:pt x="16962" y="2160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3" name="Shape"/>
            <p:cNvSpPr/>
            <p:nvPr/>
          </p:nvSpPr>
          <p:spPr>
            <a:xfrm>
              <a:off x="6246896" y="522925"/>
              <a:ext cx="103105" cy="99156"/>
            </a:xfrm>
            <a:custGeom>
              <a:avLst/>
              <a:gdLst/>
              <a:ahLst/>
              <a:cxnLst>
                <a:cxn ang="0">
                  <a:pos x="wd2" y="hd2"/>
                </a:cxn>
                <a:cxn ang="5400000">
                  <a:pos x="wd2" y="hd2"/>
                </a:cxn>
                <a:cxn ang="10800000">
                  <a:pos x="wd2" y="hd2"/>
                </a:cxn>
                <a:cxn ang="16200000">
                  <a:pos x="wd2" y="hd2"/>
                </a:cxn>
              </a:cxnLst>
              <a:rect l="0" t="0" r="r" b="b"/>
              <a:pathLst>
                <a:path w="21600" h="21600" extrusionOk="0">
                  <a:moveTo>
                    <a:pt x="10787" y="21600"/>
                  </a:moveTo>
                  <a:cubicBezTo>
                    <a:pt x="5728" y="21600"/>
                    <a:pt x="0" y="17972"/>
                    <a:pt x="0" y="10800"/>
                  </a:cubicBezTo>
                  <a:cubicBezTo>
                    <a:pt x="0" y="3628"/>
                    <a:pt x="5674" y="0"/>
                    <a:pt x="10787" y="0"/>
                  </a:cubicBezTo>
                  <a:cubicBezTo>
                    <a:pt x="15872" y="0"/>
                    <a:pt x="21600" y="3628"/>
                    <a:pt x="21600" y="10800"/>
                  </a:cubicBezTo>
                  <a:cubicBezTo>
                    <a:pt x="21600" y="17972"/>
                    <a:pt x="15926" y="21600"/>
                    <a:pt x="10787" y="21600"/>
                  </a:cubicBezTo>
                  <a:close/>
                  <a:moveTo>
                    <a:pt x="10787" y="20707"/>
                  </a:moveTo>
                  <a:cubicBezTo>
                    <a:pt x="15551" y="20707"/>
                    <a:pt x="20690" y="17414"/>
                    <a:pt x="20690" y="10800"/>
                  </a:cubicBezTo>
                  <a:cubicBezTo>
                    <a:pt x="20690" y="4186"/>
                    <a:pt x="15551" y="865"/>
                    <a:pt x="10787" y="865"/>
                  </a:cubicBezTo>
                  <a:cubicBezTo>
                    <a:pt x="6049" y="865"/>
                    <a:pt x="910" y="4186"/>
                    <a:pt x="910" y="10800"/>
                  </a:cubicBezTo>
                  <a:cubicBezTo>
                    <a:pt x="910" y="17414"/>
                    <a:pt x="6049" y="20707"/>
                    <a:pt x="10787" y="20707"/>
                  </a:cubicBezTo>
                  <a:close/>
                  <a:moveTo>
                    <a:pt x="6718" y="16716"/>
                  </a:moveTo>
                  <a:lnTo>
                    <a:pt x="6718" y="4967"/>
                  </a:lnTo>
                  <a:lnTo>
                    <a:pt x="11563" y="4967"/>
                  </a:lnTo>
                  <a:cubicBezTo>
                    <a:pt x="13356" y="4967"/>
                    <a:pt x="15872" y="5665"/>
                    <a:pt x="15872" y="8679"/>
                  </a:cubicBezTo>
                  <a:cubicBezTo>
                    <a:pt x="15872" y="10716"/>
                    <a:pt x="14721" y="11665"/>
                    <a:pt x="13356" y="12056"/>
                  </a:cubicBezTo>
                  <a:lnTo>
                    <a:pt x="16541" y="16716"/>
                  </a:lnTo>
                  <a:lnTo>
                    <a:pt x="14587" y="16716"/>
                  </a:lnTo>
                  <a:lnTo>
                    <a:pt x="11643" y="12307"/>
                  </a:lnTo>
                  <a:cubicBezTo>
                    <a:pt x="11483" y="12307"/>
                    <a:pt x="11402" y="12307"/>
                    <a:pt x="11242" y="12307"/>
                  </a:cubicBezTo>
                  <a:lnTo>
                    <a:pt x="8378" y="12307"/>
                  </a:lnTo>
                  <a:lnTo>
                    <a:pt x="8378" y="16716"/>
                  </a:lnTo>
                  <a:lnTo>
                    <a:pt x="6718" y="16716"/>
                  </a:lnTo>
                  <a:close/>
                  <a:moveTo>
                    <a:pt x="8458" y="10549"/>
                  </a:moveTo>
                  <a:lnTo>
                    <a:pt x="11402" y="10549"/>
                  </a:lnTo>
                  <a:cubicBezTo>
                    <a:pt x="12473" y="10549"/>
                    <a:pt x="14186" y="10577"/>
                    <a:pt x="14186" y="8595"/>
                  </a:cubicBezTo>
                  <a:cubicBezTo>
                    <a:pt x="14186" y="6642"/>
                    <a:pt x="12473" y="6614"/>
                    <a:pt x="11402" y="6614"/>
                  </a:cubicBezTo>
                  <a:lnTo>
                    <a:pt x="8458" y="6614"/>
                  </a:lnTo>
                  <a:lnTo>
                    <a:pt x="8458" y="10549"/>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grpSp>
      <p:grpSp>
        <p:nvGrpSpPr>
          <p:cNvPr id="5373" name="Group"/>
          <p:cNvGrpSpPr/>
          <p:nvPr/>
        </p:nvGrpSpPr>
        <p:grpSpPr>
          <a:xfrm>
            <a:off x="17372211" y="11685710"/>
            <a:ext cx="6350001" cy="713949"/>
            <a:chOff x="0" y="0"/>
            <a:chExt cx="6350000" cy="713948"/>
          </a:xfrm>
        </p:grpSpPr>
        <p:sp>
          <p:nvSpPr>
            <p:cNvPr id="5335" name="Shape"/>
            <p:cNvSpPr/>
            <p:nvPr/>
          </p:nvSpPr>
          <p:spPr>
            <a:xfrm>
              <a:off x="3951996" y="500634"/>
              <a:ext cx="120563" cy="160793"/>
            </a:xfrm>
            <a:custGeom>
              <a:avLst/>
              <a:gdLst/>
              <a:ahLst/>
              <a:cxnLst>
                <a:cxn ang="0">
                  <a:pos x="wd2" y="hd2"/>
                </a:cxn>
                <a:cxn ang="5400000">
                  <a:pos x="wd2" y="hd2"/>
                </a:cxn>
                <a:cxn ang="10800000">
                  <a:pos x="wd2" y="hd2"/>
                </a:cxn>
                <a:cxn ang="16200000">
                  <a:pos x="wd2" y="hd2"/>
                </a:cxn>
              </a:cxnLst>
              <a:rect l="0" t="0" r="r" b="b"/>
              <a:pathLst>
                <a:path w="21600" h="21600" extrusionOk="0">
                  <a:moveTo>
                    <a:pt x="9471" y="51"/>
                  </a:moveTo>
                  <a:cubicBezTo>
                    <a:pt x="16013" y="51"/>
                    <a:pt x="21600" y="1585"/>
                    <a:pt x="21600" y="6887"/>
                  </a:cubicBezTo>
                  <a:cubicBezTo>
                    <a:pt x="21600" y="12224"/>
                    <a:pt x="16013" y="13758"/>
                    <a:pt x="9471" y="13758"/>
                  </a:cubicBezTo>
                  <a:lnTo>
                    <a:pt x="2430" y="13758"/>
                  </a:lnTo>
                  <a:lnTo>
                    <a:pt x="2430" y="21600"/>
                  </a:lnTo>
                  <a:lnTo>
                    <a:pt x="0" y="21600"/>
                  </a:lnTo>
                  <a:lnTo>
                    <a:pt x="0" y="0"/>
                  </a:lnTo>
                  <a:lnTo>
                    <a:pt x="9471" y="0"/>
                  </a:lnTo>
                  <a:lnTo>
                    <a:pt x="9471" y="51"/>
                  </a:lnTo>
                  <a:close/>
                  <a:moveTo>
                    <a:pt x="9608" y="1824"/>
                  </a:moveTo>
                  <a:lnTo>
                    <a:pt x="2498" y="1824"/>
                  </a:lnTo>
                  <a:lnTo>
                    <a:pt x="2498" y="12036"/>
                  </a:lnTo>
                  <a:lnTo>
                    <a:pt x="9608" y="12036"/>
                  </a:lnTo>
                  <a:cubicBezTo>
                    <a:pt x="14809" y="12036"/>
                    <a:pt x="19170" y="10996"/>
                    <a:pt x="19170" y="6939"/>
                  </a:cubicBezTo>
                  <a:cubicBezTo>
                    <a:pt x="19170" y="2898"/>
                    <a:pt x="14809" y="1824"/>
                    <a:pt x="9608" y="182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6" name="Shape"/>
            <p:cNvSpPr/>
            <p:nvPr/>
          </p:nvSpPr>
          <p:spPr>
            <a:xfrm>
              <a:off x="4099505" y="548686"/>
              <a:ext cx="115535" cy="1149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401" y="0"/>
                    <a:pt x="21600" y="3850"/>
                    <a:pt x="21600" y="10812"/>
                  </a:cubicBezTo>
                  <a:cubicBezTo>
                    <a:pt x="21600" y="17798"/>
                    <a:pt x="16401" y="21600"/>
                    <a:pt x="10800" y="21600"/>
                  </a:cubicBezTo>
                  <a:cubicBezTo>
                    <a:pt x="5246" y="21600"/>
                    <a:pt x="0" y="17798"/>
                    <a:pt x="0" y="10812"/>
                  </a:cubicBezTo>
                  <a:cubicBezTo>
                    <a:pt x="0" y="3850"/>
                    <a:pt x="5246" y="0"/>
                    <a:pt x="10800" y="0"/>
                  </a:cubicBezTo>
                  <a:close/>
                  <a:moveTo>
                    <a:pt x="10800" y="2352"/>
                  </a:moveTo>
                  <a:cubicBezTo>
                    <a:pt x="6192" y="2352"/>
                    <a:pt x="2387" y="5465"/>
                    <a:pt x="2387" y="10812"/>
                  </a:cubicBezTo>
                  <a:cubicBezTo>
                    <a:pt x="2387" y="16182"/>
                    <a:pt x="6192" y="19248"/>
                    <a:pt x="10800" y="19248"/>
                  </a:cubicBezTo>
                  <a:cubicBezTo>
                    <a:pt x="15337" y="19248"/>
                    <a:pt x="19119" y="16182"/>
                    <a:pt x="19119" y="10812"/>
                  </a:cubicBezTo>
                  <a:cubicBezTo>
                    <a:pt x="19119" y="5465"/>
                    <a:pt x="15337" y="2352"/>
                    <a:pt x="10800" y="235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7" name="Shape"/>
            <p:cNvSpPr/>
            <p:nvPr/>
          </p:nvSpPr>
          <p:spPr>
            <a:xfrm>
              <a:off x="4235279" y="551480"/>
              <a:ext cx="172527" cy="1099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640" y="21600"/>
                  </a:lnTo>
                  <a:lnTo>
                    <a:pt x="14897" y="21600"/>
                  </a:lnTo>
                  <a:lnTo>
                    <a:pt x="10776" y="3654"/>
                  </a:lnTo>
                  <a:lnTo>
                    <a:pt x="6656" y="21600"/>
                  </a:lnTo>
                  <a:lnTo>
                    <a:pt x="4960" y="21600"/>
                  </a:lnTo>
                  <a:lnTo>
                    <a:pt x="0" y="0"/>
                  </a:lnTo>
                  <a:lnTo>
                    <a:pt x="1696" y="0"/>
                  </a:lnTo>
                  <a:lnTo>
                    <a:pt x="5816" y="18717"/>
                  </a:lnTo>
                  <a:lnTo>
                    <a:pt x="10063" y="149"/>
                  </a:lnTo>
                  <a:lnTo>
                    <a:pt x="11537" y="149"/>
                  </a:lnTo>
                  <a:lnTo>
                    <a:pt x="15784" y="18717"/>
                  </a:lnTo>
                  <a:lnTo>
                    <a:pt x="19904" y="0"/>
                  </a:lnTo>
                  <a:lnTo>
                    <a:pt x="21600"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8" name="Shape"/>
            <p:cNvSpPr/>
            <p:nvPr/>
          </p:nvSpPr>
          <p:spPr>
            <a:xfrm>
              <a:off x="4428046"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35" y="11929"/>
                  </a:lnTo>
                  <a:cubicBezTo>
                    <a:pt x="2809" y="17180"/>
                    <a:pt x="7357" y="19390"/>
                    <a:pt x="12204" y="19390"/>
                  </a:cubicBezTo>
                  <a:cubicBezTo>
                    <a:pt x="14789" y="19390"/>
                    <a:pt x="17399" y="18725"/>
                    <a:pt x="19288" y="17703"/>
                  </a:cubicBezTo>
                  <a:lnTo>
                    <a:pt x="19288" y="20127"/>
                  </a:lnTo>
                  <a:cubicBezTo>
                    <a:pt x="17325" y="21125"/>
                    <a:pt x="14591" y="21600"/>
                    <a:pt x="11856" y="21600"/>
                  </a:cubicBezTo>
                  <a:cubicBezTo>
                    <a:pt x="5543" y="21600"/>
                    <a:pt x="0" y="18250"/>
                    <a:pt x="0" y="10812"/>
                  </a:cubicBezTo>
                  <a:cubicBezTo>
                    <a:pt x="0" y="3683"/>
                    <a:pt x="5468" y="0"/>
                    <a:pt x="10663" y="0"/>
                  </a:cubicBezTo>
                  <a:close/>
                  <a:moveTo>
                    <a:pt x="10862" y="2281"/>
                  </a:moveTo>
                  <a:cubicBezTo>
                    <a:pt x="6661" y="2281"/>
                    <a:pt x="2809" y="4895"/>
                    <a:pt x="2585" y="9790"/>
                  </a:cubicBezTo>
                  <a:lnTo>
                    <a:pt x="18294" y="9790"/>
                  </a:lnTo>
                  <a:cubicBezTo>
                    <a:pt x="18667" y="6844"/>
                    <a:pt x="16902" y="2281"/>
                    <a:pt x="10862" y="228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9" name="Shape"/>
            <p:cNvSpPr/>
            <p:nvPr/>
          </p:nvSpPr>
          <p:spPr>
            <a:xfrm>
              <a:off x="4569409" y="549085"/>
              <a:ext cx="60219" cy="112900"/>
            </a:xfrm>
            <a:custGeom>
              <a:avLst/>
              <a:gdLst/>
              <a:ahLst/>
              <a:cxnLst>
                <a:cxn ang="0">
                  <a:pos x="wd2" y="hd2"/>
                </a:cxn>
                <a:cxn ang="5400000">
                  <a:pos x="wd2" y="hd2"/>
                </a:cxn>
                <a:cxn ang="10800000">
                  <a:pos x="wd2" y="hd2"/>
                </a:cxn>
                <a:cxn ang="16200000">
                  <a:pos x="wd2" y="hd2"/>
                </a:cxn>
              </a:cxnLst>
              <a:rect l="0" t="0" r="r" b="b"/>
              <a:pathLst>
                <a:path w="21600" h="21418" extrusionOk="0">
                  <a:moveTo>
                    <a:pt x="21600" y="11"/>
                  </a:moveTo>
                  <a:lnTo>
                    <a:pt x="21600" y="2515"/>
                  </a:lnTo>
                  <a:cubicBezTo>
                    <a:pt x="13042" y="2178"/>
                    <a:pt x="6747" y="5043"/>
                    <a:pt x="4709" y="8631"/>
                  </a:cubicBezTo>
                  <a:lnTo>
                    <a:pt x="4709" y="21418"/>
                  </a:lnTo>
                  <a:lnTo>
                    <a:pt x="0" y="21418"/>
                  </a:lnTo>
                  <a:lnTo>
                    <a:pt x="0" y="492"/>
                  </a:lnTo>
                  <a:lnTo>
                    <a:pt x="4211" y="492"/>
                  </a:lnTo>
                  <a:lnTo>
                    <a:pt x="4211" y="5308"/>
                  </a:lnTo>
                  <a:cubicBezTo>
                    <a:pt x="7019" y="2178"/>
                    <a:pt x="13766" y="-182"/>
                    <a:pt x="21600" y="11"/>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0" name="Shape"/>
            <p:cNvSpPr/>
            <p:nvPr/>
          </p:nvSpPr>
          <p:spPr>
            <a:xfrm>
              <a:off x="4648191"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10" y="11929"/>
                  </a:lnTo>
                  <a:cubicBezTo>
                    <a:pt x="2784" y="17180"/>
                    <a:pt x="7357" y="19390"/>
                    <a:pt x="12204" y="19390"/>
                  </a:cubicBezTo>
                  <a:cubicBezTo>
                    <a:pt x="14789" y="19390"/>
                    <a:pt x="17374" y="18725"/>
                    <a:pt x="19288" y="17703"/>
                  </a:cubicBezTo>
                  <a:lnTo>
                    <a:pt x="19288" y="20127"/>
                  </a:lnTo>
                  <a:cubicBezTo>
                    <a:pt x="17325" y="21125"/>
                    <a:pt x="14591" y="21600"/>
                    <a:pt x="11832" y="21600"/>
                  </a:cubicBezTo>
                  <a:cubicBezTo>
                    <a:pt x="5518" y="21600"/>
                    <a:pt x="0" y="18250"/>
                    <a:pt x="0" y="10812"/>
                  </a:cubicBezTo>
                  <a:cubicBezTo>
                    <a:pt x="0" y="3683"/>
                    <a:pt x="5468" y="0"/>
                    <a:pt x="10663" y="0"/>
                  </a:cubicBezTo>
                  <a:close/>
                  <a:moveTo>
                    <a:pt x="10862" y="2281"/>
                  </a:moveTo>
                  <a:cubicBezTo>
                    <a:pt x="6661" y="2281"/>
                    <a:pt x="2784" y="4895"/>
                    <a:pt x="2585" y="9790"/>
                  </a:cubicBezTo>
                  <a:lnTo>
                    <a:pt x="18294" y="9790"/>
                  </a:lnTo>
                  <a:cubicBezTo>
                    <a:pt x="18568" y="6844"/>
                    <a:pt x="16902" y="2281"/>
                    <a:pt x="10862" y="228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1" name="Shape"/>
            <p:cNvSpPr/>
            <p:nvPr/>
          </p:nvSpPr>
          <p:spPr>
            <a:xfrm>
              <a:off x="4782849" y="501193"/>
              <a:ext cx="113299" cy="1630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64"/>
                  </a:lnTo>
                  <a:lnTo>
                    <a:pt x="19353" y="21264"/>
                  </a:lnTo>
                  <a:lnTo>
                    <a:pt x="19353" y="18277"/>
                  </a:lnTo>
                  <a:cubicBezTo>
                    <a:pt x="17589" y="20123"/>
                    <a:pt x="14569" y="21600"/>
                    <a:pt x="10413" y="21600"/>
                  </a:cubicBezTo>
                  <a:cubicBezTo>
                    <a:pt x="4494" y="21600"/>
                    <a:pt x="0" y="18495"/>
                    <a:pt x="0" y="13980"/>
                  </a:cubicBezTo>
                  <a:cubicBezTo>
                    <a:pt x="0" y="9483"/>
                    <a:pt x="4494" y="6344"/>
                    <a:pt x="10413" y="6344"/>
                  </a:cubicBezTo>
                  <a:cubicBezTo>
                    <a:pt x="14642" y="6344"/>
                    <a:pt x="17589" y="7821"/>
                    <a:pt x="19160" y="9516"/>
                  </a:cubicBezTo>
                  <a:lnTo>
                    <a:pt x="19160" y="0"/>
                  </a:lnTo>
                  <a:lnTo>
                    <a:pt x="21600" y="0"/>
                  </a:lnTo>
                  <a:close/>
                  <a:moveTo>
                    <a:pt x="10752" y="7955"/>
                  </a:moveTo>
                  <a:cubicBezTo>
                    <a:pt x="6113" y="7955"/>
                    <a:pt x="2513" y="10238"/>
                    <a:pt x="2513" y="14014"/>
                  </a:cubicBezTo>
                  <a:cubicBezTo>
                    <a:pt x="2513" y="17757"/>
                    <a:pt x="6113" y="20090"/>
                    <a:pt x="10752" y="20090"/>
                  </a:cubicBezTo>
                  <a:cubicBezTo>
                    <a:pt x="14859" y="20090"/>
                    <a:pt x="18000" y="18193"/>
                    <a:pt x="19208" y="16011"/>
                  </a:cubicBezTo>
                  <a:lnTo>
                    <a:pt x="19208" y="12084"/>
                  </a:lnTo>
                  <a:cubicBezTo>
                    <a:pt x="17928" y="9801"/>
                    <a:pt x="14787" y="7955"/>
                    <a:pt x="10752" y="795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2" name="Shape"/>
            <p:cNvSpPr/>
            <p:nvPr/>
          </p:nvSpPr>
          <p:spPr>
            <a:xfrm>
              <a:off x="5004670" y="501193"/>
              <a:ext cx="113299" cy="163027"/>
            </a:xfrm>
            <a:custGeom>
              <a:avLst/>
              <a:gdLst/>
              <a:ahLst/>
              <a:cxnLst>
                <a:cxn ang="0">
                  <a:pos x="wd2" y="hd2"/>
                </a:cxn>
                <a:cxn ang="5400000">
                  <a:pos x="wd2" y="hd2"/>
                </a:cxn>
                <a:cxn ang="10800000">
                  <a:pos x="wd2" y="hd2"/>
                </a:cxn>
                <a:cxn ang="16200000">
                  <a:pos x="wd2" y="hd2"/>
                </a:cxn>
              </a:cxnLst>
              <a:rect l="0" t="0" r="r" b="b"/>
              <a:pathLst>
                <a:path w="21600" h="21600" extrusionOk="0">
                  <a:moveTo>
                    <a:pt x="2462" y="0"/>
                  </a:moveTo>
                  <a:lnTo>
                    <a:pt x="2462" y="9516"/>
                  </a:lnTo>
                  <a:cubicBezTo>
                    <a:pt x="4030" y="7855"/>
                    <a:pt x="6951" y="6344"/>
                    <a:pt x="11174" y="6344"/>
                  </a:cubicBezTo>
                  <a:cubicBezTo>
                    <a:pt x="17159" y="6344"/>
                    <a:pt x="21600" y="9483"/>
                    <a:pt x="21600" y="13980"/>
                  </a:cubicBezTo>
                  <a:cubicBezTo>
                    <a:pt x="21600" y="18495"/>
                    <a:pt x="17159" y="21600"/>
                    <a:pt x="11174" y="21600"/>
                  </a:cubicBezTo>
                  <a:cubicBezTo>
                    <a:pt x="6951" y="21600"/>
                    <a:pt x="4103" y="20123"/>
                    <a:pt x="2244" y="18277"/>
                  </a:cubicBezTo>
                  <a:lnTo>
                    <a:pt x="2244" y="21264"/>
                  </a:lnTo>
                  <a:lnTo>
                    <a:pt x="0" y="21264"/>
                  </a:lnTo>
                  <a:lnTo>
                    <a:pt x="0" y="0"/>
                  </a:lnTo>
                  <a:lnTo>
                    <a:pt x="2462" y="0"/>
                  </a:lnTo>
                  <a:close/>
                  <a:moveTo>
                    <a:pt x="10836" y="7955"/>
                  </a:moveTo>
                  <a:cubicBezTo>
                    <a:pt x="6758" y="7955"/>
                    <a:pt x="3620" y="9852"/>
                    <a:pt x="2389" y="12034"/>
                  </a:cubicBezTo>
                  <a:lnTo>
                    <a:pt x="2389" y="15961"/>
                  </a:lnTo>
                  <a:cubicBezTo>
                    <a:pt x="3620" y="18143"/>
                    <a:pt x="6758" y="20039"/>
                    <a:pt x="10836" y="20039"/>
                  </a:cubicBezTo>
                  <a:cubicBezTo>
                    <a:pt x="15470" y="20039"/>
                    <a:pt x="19066" y="17706"/>
                    <a:pt x="19066" y="13980"/>
                  </a:cubicBezTo>
                  <a:cubicBezTo>
                    <a:pt x="19066" y="10238"/>
                    <a:pt x="15470" y="7955"/>
                    <a:pt x="10836" y="795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3" name="Shape"/>
            <p:cNvSpPr/>
            <p:nvPr/>
          </p:nvSpPr>
          <p:spPr>
            <a:xfrm>
              <a:off x="5134857" y="550921"/>
              <a:ext cx="115535" cy="163028"/>
            </a:xfrm>
            <a:custGeom>
              <a:avLst/>
              <a:gdLst/>
              <a:ahLst/>
              <a:cxnLst>
                <a:cxn ang="0">
                  <a:pos x="wd2" y="hd2"/>
                </a:cxn>
                <a:cxn ang="5400000">
                  <a:pos x="wd2" y="hd2"/>
                </a:cxn>
                <a:cxn ang="10800000">
                  <a:pos x="wd2" y="hd2"/>
                </a:cxn>
                <a:cxn ang="16200000">
                  <a:pos x="wd2" y="hd2"/>
                </a:cxn>
              </a:cxnLst>
              <a:rect l="0" t="0" r="r" b="b"/>
              <a:pathLst>
                <a:path w="21600" h="21600" extrusionOk="0">
                  <a:moveTo>
                    <a:pt x="19066" y="50"/>
                  </a:moveTo>
                  <a:lnTo>
                    <a:pt x="21600" y="50"/>
                  </a:lnTo>
                  <a:lnTo>
                    <a:pt x="11179" y="17001"/>
                  </a:lnTo>
                  <a:cubicBezTo>
                    <a:pt x="9095" y="20375"/>
                    <a:pt x="6703" y="21600"/>
                    <a:pt x="3813" y="21600"/>
                  </a:cubicBezTo>
                  <a:cubicBezTo>
                    <a:pt x="3079" y="21600"/>
                    <a:pt x="2416" y="21550"/>
                    <a:pt x="1611" y="21415"/>
                  </a:cubicBezTo>
                  <a:lnTo>
                    <a:pt x="1611" y="19888"/>
                  </a:lnTo>
                  <a:cubicBezTo>
                    <a:pt x="2274" y="20039"/>
                    <a:pt x="2889" y="20090"/>
                    <a:pt x="3482" y="20090"/>
                  </a:cubicBezTo>
                  <a:cubicBezTo>
                    <a:pt x="5968" y="20090"/>
                    <a:pt x="7626" y="18898"/>
                    <a:pt x="9095" y="16347"/>
                  </a:cubicBezTo>
                  <a:lnTo>
                    <a:pt x="10089" y="14635"/>
                  </a:lnTo>
                  <a:lnTo>
                    <a:pt x="0" y="0"/>
                  </a:lnTo>
                  <a:lnTo>
                    <a:pt x="2558" y="0"/>
                  </a:lnTo>
                  <a:lnTo>
                    <a:pt x="11297" y="12655"/>
                  </a:lnTo>
                  <a:lnTo>
                    <a:pt x="19066" y="5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4" name="Shape"/>
            <p:cNvSpPr/>
            <p:nvPr/>
          </p:nvSpPr>
          <p:spPr>
            <a:xfrm>
              <a:off x="5349974" y="501193"/>
              <a:ext cx="131179" cy="16079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22" y="0"/>
                  </a:lnTo>
                  <a:cubicBezTo>
                    <a:pt x="14713" y="0"/>
                    <a:pt x="19784" y="1585"/>
                    <a:pt x="19784" y="6393"/>
                  </a:cubicBezTo>
                  <a:cubicBezTo>
                    <a:pt x="19784" y="10536"/>
                    <a:pt x="16007" y="12275"/>
                    <a:pt x="12188" y="12701"/>
                  </a:cubicBezTo>
                  <a:lnTo>
                    <a:pt x="21600" y="21600"/>
                  </a:lnTo>
                  <a:lnTo>
                    <a:pt x="18845" y="21600"/>
                  </a:lnTo>
                  <a:lnTo>
                    <a:pt x="9642" y="12888"/>
                  </a:lnTo>
                  <a:lnTo>
                    <a:pt x="2296" y="12888"/>
                  </a:lnTo>
                  <a:lnTo>
                    <a:pt x="2296" y="21600"/>
                  </a:lnTo>
                  <a:lnTo>
                    <a:pt x="0" y="21600"/>
                  </a:lnTo>
                  <a:close/>
                  <a:moveTo>
                    <a:pt x="2233" y="11115"/>
                  </a:moveTo>
                  <a:lnTo>
                    <a:pt x="10310" y="11115"/>
                  </a:lnTo>
                  <a:cubicBezTo>
                    <a:pt x="13774" y="11115"/>
                    <a:pt x="17551" y="10058"/>
                    <a:pt x="17551" y="6444"/>
                  </a:cubicBezTo>
                  <a:cubicBezTo>
                    <a:pt x="17551" y="2830"/>
                    <a:pt x="13774" y="1773"/>
                    <a:pt x="10310" y="1773"/>
                  </a:cubicBezTo>
                  <a:lnTo>
                    <a:pt x="2233" y="1773"/>
                  </a:lnTo>
                  <a:lnTo>
                    <a:pt x="2233" y="11115"/>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5" name="Shape"/>
            <p:cNvSpPr/>
            <p:nvPr/>
          </p:nvSpPr>
          <p:spPr>
            <a:xfrm>
              <a:off x="5502511"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10" y="11929"/>
                  </a:lnTo>
                  <a:cubicBezTo>
                    <a:pt x="2809" y="17180"/>
                    <a:pt x="7357" y="19390"/>
                    <a:pt x="12204" y="19390"/>
                  </a:cubicBezTo>
                  <a:cubicBezTo>
                    <a:pt x="14789" y="19390"/>
                    <a:pt x="17399" y="18725"/>
                    <a:pt x="19288" y="17703"/>
                  </a:cubicBezTo>
                  <a:lnTo>
                    <a:pt x="19288" y="20127"/>
                  </a:lnTo>
                  <a:cubicBezTo>
                    <a:pt x="17325" y="21125"/>
                    <a:pt x="14591" y="21600"/>
                    <a:pt x="11856" y="21600"/>
                  </a:cubicBezTo>
                  <a:cubicBezTo>
                    <a:pt x="5543" y="21600"/>
                    <a:pt x="0" y="18250"/>
                    <a:pt x="0" y="10812"/>
                  </a:cubicBezTo>
                  <a:cubicBezTo>
                    <a:pt x="75" y="3683"/>
                    <a:pt x="5468" y="0"/>
                    <a:pt x="10663" y="0"/>
                  </a:cubicBezTo>
                  <a:close/>
                  <a:moveTo>
                    <a:pt x="10862" y="2281"/>
                  </a:moveTo>
                  <a:cubicBezTo>
                    <a:pt x="6661" y="2281"/>
                    <a:pt x="2809" y="4895"/>
                    <a:pt x="2585" y="9790"/>
                  </a:cubicBezTo>
                  <a:lnTo>
                    <a:pt x="18294" y="9790"/>
                  </a:lnTo>
                  <a:cubicBezTo>
                    <a:pt x="18642" y="6844"/>
                    <a:pt x="16902" y="2281"/>
                    <a:pt x="10862" y="228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6" name="Shape"/>
            <p:cNvSpPr/>
            <p:nvPr/>
          </p:nvSpPr>
          <p:spPr>
            <a:xfrm>
              <a:off x="5634933" y="501193"/>
              <a:ext cx="113300" cy="1630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64"/>
                  </a:lnTo>
                  <a:lnTo>
                    <a:pt x="19353" y="21264"/>
                  </a:lnTo>
                  <a:lnTo>
                    <a:pt x="19353" y="18277"/>
                  </a:lnTo>
                  <a:cubicBezTo>
                    <a:pt x="17589" y="20123"/>
                    <a:pt x="14593" y="21600"/>
                    <a:pt x="10438" y="21600"/>
                  </a:cubicBezTo>
                  <a:cubicBezTo>
                    <a:pt x="4494" y="21600"/>
                    <a:pt x="0" y="18495"/>
                    <a:pt x="0" y="13980"/>
                  </a:cubicBezTo>
                  <a:cubicBezTo>
                    <a:pt x="0" y="9483"/>
                    <a:pt x="4494" y="6344"/>
                    <a:pt x="10438" y="6344"/>
                  </a:cubicBezTo>
                  <a:cubicBezTo>
                    <a:pt x="14666" y="6344"/>
                    <a:pt x="17589" y="7821"/>
                    <a:pt x="19160" y="9516"/>
                  </a:cubicBezTo>
                  <a:lnTo>
                    <a:pt x="19160" y="0"/>
                  </a:lnTo>
                  <a:lnTo>
                    <a:pt x="21600" y="0"/>
                  </a:lnTo>
                  <a:close/>
                  <a:moveTo>
                    <a:pt x="10703" y="7955"/>
                  </a:moveTo>
                  <a:cubicBezTo>
                    <a:pt x="6064" y="7955"/>
                    <a:pt x="2440" y="10238"/>
                    <a:pt x="2440" y="14014"/>
                  </a:cubicBezTo>
                  <a:cubicBezTo>
                    <a:pt x="2440" y="17757"/>
                    <a:pt x="6064" y="20090"/>
                    <a:pt x="10703" y="20090"/>
                  </a:cubicBezTo>
                  <a:cubicBezTo>
                    <a:pt x="14787" y="20090"/>
                    <a:pt x="17928" y="18193"/>
                    <a:pt x="19160" y="16011"/>
                  </a:cubicBezTo>
                  <a:lnTo>
                    <a:pt x="19160" y="12084"/>
                  </a:lnTo>
                  <a:cubicBezTo>
                    <a:pt x="17928" y="9801"/>
                    <a:pt x="14787" y="7955"/>
                    <a:pt x="10703" y="795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7" name="Shape"/>
            <p:cNvSpPr/>
            <p:nvPr/>
          </p:nvSpPr>
          <p:spPr>
            <a:xfrm>
              <a:off x="5860107" y="501193"/>
              <a:ext cx="131180" cy="1607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19367" y="21600"/>
                  </a:lnTo>
                  <a:lnTo>
                    <a:pt x="19367" y="11644"/>
                  </a:lnTo>
                  <a:lnTo>
                    <a:pt x="2233" y="11644"/>
                  </a:lnTo>
                  <a:lnTo>
                    <a:pt x="2233" y="21600"/>
                  </a:lnTo>
                  <a:lnTo>
                    <a:pt x="0" y="21600"/>
                  </a:lnTo>
                  <a:lnTo>
                    <a:pt x="0" y="0"/>
                  </a:lnTo>
                  <a:lnTo>
                    <a:pt x="2233" y="0"/>
                  </a:lnTo>
                  <a:lnTo>
                    <a:pt x="2233" y="9871"/>
                  </a:lnTo>
                  <a:lnTo>
                    <a:pt x="19367" y="9871"/>
                  </a:lnTo>
                  <a:lnTo>
                    <a:pt x="19367" y="0"/>
                  </a:lnTo>
                  <a:lnTo>
                    <a:pt x="21600"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8" name="Shape"/>
            <p:cNvSpPr/>
            <p:nvPr/>
          </p:nvSpPr>
          <p:spPr>
            <a:xfrm>
              <a:off x="6028848" y="548686"/>
              <a:ext cx="113858" cy="115534"/>
            </a:xfrm>
            <a:custGeom>
              <a:avLst/>
              <a:gdLst/>
              <a:ahLst/>
              <a:cxnLst>
                <a:cxn ang="0">
                  <a:pos x="wd2" y="hd2"/>
                </a:cxn>
                <a:cxn ang="5400000">
                  <a:pos x="wd2" y="hd2"/>
                </a:cxn>
                <a:cxn ang="10800000">
                  <a:pos x="wd2" y="hd2"/>
                </a:cxn>
                <a:cxn ang="16200000">
                  <a:pos x="wd2" y="hd2"/>
                </a:cxn>
              </a:cxnLst>
              <a:rect l="0" t="0" r="r" b="b"/>
              <a:pathLst>
                <a:path w="21600" h="21600" extrusionOk="0">
                  <a:moveTo>
                    <a:pt x="19968" y="19184"/>
                  </a:moveTo>
                  <a:cubicBezTo>
                    <a:pt x="20520" y="19184"/>
                    <a:pt x="21048" y="19066"/>
                    <a:pt x="21600" y="18924"/>
                  </a:cubicBezTo>
                  <a:lnTo>
                    <a:pt x="21600" y="20866"/>
                  </a:lnTo>
                  <a:cubicBezTo>
                    <a:pt x="20928" y="21126"/>
                    <a:pt x="20112" y="21268"/>
                    <a:pt x="19368" y="21268"/>
                  </a:cubicBezTo>
                  <a:cubicBezTo>
                    <a:pt x="17616" y="21268"/>
                    <a:pt x="15984" y="20392"/>
                    <a:pt x="15768" y="18118"/>
                  </a:cubicBezTo>
                  <a:cubicBezTo>
                    <a:pt x="13680" y="20321"/>
                    <a:pt x="10704" y="21600"/>
                    <a:pt x="7248" y="21600"/>
                  </a:cubicBezTo>
                  <a:cubicBezTo>
                    <a:pt x="3576" y="21600"/>
                    <a:pt x="0" y="19729"/>
                    <a:pt x="0" y="15513"/>
                  </a:cubicBezTo>
                  <a:cubicBezTo>
                    <a:pt x="0" y="10445"/>
                    <a:pt x="4728" y="8763"/>
                    <a:pt x="9216" y="8763"/>
                  </a:cubicBezTo>
                  <a:cubicBezTo>
                    <a:pt x="11448" y="8763"/>
                    <a:pt x="13752" y="9095"/>
                    <a:pt x="15768" y="9639"/>
                  </a:cubicBezTo>
                  <a:lnTo>
                    <a:pt x="15768" y="8218"/>
                  </a:lnTo>
                  <a:cubicBezTo>
                    <a:pt x="15768" y="4618"/>
                    <a:pt x="13416" y="2203"/>
                    <a:pt x="9144" y="2203"/>
                  </a:cubicBezTo>
                  <a:cubicBezTo>
                    <a:pt x="5952" y="2203"/>
                    <a:pt x="3384" y="2961"/>
                    <a:pt x="1680" y="3695"/>
                  </a:cubicBezTo>
                  <a:lnTo>
                    <a:pt x="1680" y="1279"/>
                  </a:lnTo>
                  <a:cubicBezTo>
                    <a:pt x="3312" y="734"/>
                    <a:pt x="6024" y="0"/>
                    <a:pt x="9408" y="0"/>
                  </a:cubicBezTo>
                  <a:cubicBezTo>
                    <a:pt x="14904" y="0"/>
                    <a:pt x="18216" y="3008"/>
                    <a:pt x="18216" y="8574"/>
                  </a:cubicBezTo>
                  <a:lnTo>
                    <a:pt x="18216" y="17313"/>
                  </a:lnTo>
                  <a:cubicBezTo>
                    <a:pt x="18144" y="18782"/>
                    <a:pt x="18960" y="19184"/>
                    <a:pt x="19968" y="19184"/>
                  </a:cubicBezTo>
                  <a:close/>
                  <a:moveTo>
                    <a:pt x="7656" y="19468"/>
                  </a:moveTo>
                  <a:cubicBezTo>
                    <a:pt x="10776" y="19468"/>
                    <a:pt x="13824" y="18047"/>
                    <a:pt x="15720" y="15442"/>
                  </a:cubicBezTo>
                  <a:lnTo>
                    <a:pt x="15720" y="11700"/>
                  </a:lnTo>
                  <a:cubicBezTo>
                    <a:pt x="13872" y="11226"/>
                    <a:pt x="11568" y="10847"/>
                    <a:pt x="9480" y="10847"/>
                  </a:cubicBezTo>
                  <a:cubicBezTo>
                    <a:pt x="6024" y="10847"/>
                    <a:pt x="2424" y="11961"/>
                    <a:pt x="2424" y="15371"/>
                  </a:cubicBezTo>
                  <a:cubicBezTo>
                    <a:pt x="2424" y="18189"/>
                    <a:pt x="5016" y="19468"/>
                    <a:pt x="7656" y="19468"/>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9" name="Shape"/>
            <p:cNvSpPr/>
            <p:nvPr/>
          </p:nvSpPr>
          <p:spPr>
            <a:xfrm>
              <a:off x="6155124" y="512927"/>
              <a:ext cx="83127" cy="150735"/>
            </a:xfrm>
            <a:custGeom>
              <a:avLst/>
              <a:gdLst/>
              <a:ahLst/>
              <a:cxnLst>
                <a:cxn ang="0">
                  <a:pos x="wd2" y="hd2"/>
                </a:cxn>
                <a:cxn ang="5400000">
                  <a:pos x="wd2" y="hd2"/>
                </a:cxn>
                <a:cxn ang="10800000">
                  <a:pos x="wd2" y="hd2"/>
                </a:cxn>
                <a:cxn ang="16200000">
                  <a:pos x="wd2" y="hd2"/>
                </a:cxn>
              </a:cxnLst>
              <a:rect l="0" t="0" r="r" b="b"/>
              <a:pathLst>
                <a:path w="21600" h="21600" extrusionOk="0">
                  <a:moveTo>
                    <a:pt x="8739" y="0"/>
                  </a:moveTo>
                  <a:lnTo>
                    <a:pt x="8739" y="5531"/>
                  </a:lnTo>
                  <a:lnTo>
                    <a:pt x="20776" y="5531"/>
                  </a:lnTo>
                  <a:lnTo>
                    <a:pt x="20776" y="7273"/>
                  </a:lnTo>
                  <a:lnTo>
                    <a:pt x="8739" y="7273"/>
                  </a:lnTo>
                  <a:lnTo>
                    <a:pt x="8739" y="16377"/>
                  </a:lnTo>
                  <a:cubicBezTo>
                    <a:pt x="8739" y="18880"/>
                    <a:pt x="10882" y="19859"/>
                    <a:pt x="15367" y="19859"/>
                  </a:cubicBezTo>
                  <a:cubicBezTo>
                    <a:pt x="17676" y="19859"/>
                    <a:pt x="19819" y="19551"/>
                    <a:pt x="21600" y="19134"/>
                  </a:cubicBezTo>
                  <a:lnTo>
                    <a:pt x="21600" y="20838"/>
                  </a:lnTo>
                  <a:cubicBezTo>
                    <a:pt x="19654" y="21292"/>
                    <a:pt x="17115" y="21600"/>
                    <a:pt x="14444" y="21600"/>
                  </a:cubicBezTo>
                  <a:cubicBezTo>
                    <a:pt x="8937" y="21600"/>
                    <a:pt x="5408" y="19968"/>
                    <a:pt x="5408" y="16740"/>
                  </a:cubicBezTo>
                  <a:lnTo>
                    <a:pt x="5408" y="7273"/>
                  </a:lnTo>
                  <a:lnTo>
                    <a:pt x="0" y="7273"/>
                  </a:lnTo>
                  <a:lnTo>
                    <a:pt x="0" y="5531"/>
                  </a:lnTo>
                  <a:lnTo>
                    <a:pt x="5408" y="5531"/>
                  </a:lnTo>
                  <a:lnTo>
                    <a:pt x="5408" y="508"/>
                  </a:lnTo>
                  <a:lnTo>
                    <a:pt x="8739"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0" name="Shape"/>
            <p:cNvSpPr/>
            <p:nvPr/>
          </p:nvSpPr>
          <p:spPr>
            <a:xfrm>
              <a:off x="6250111" y="490018"/>
              <a:ext cx="99890" cy="9653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5714" y="21600"/>
                    <a:pt x="0" y="18000"/>
                    <a:pt x="0" y="10800"/>
                  </a:cubicBezTo>
                  <a:cubicBezTo>
                    <a:pt x="0" y="3600"/>
                    <a:pt x="5714" y="0"/>
                    <a:pt x="10800" y="0"/>
                  </a:cubicBezTo>
                  <a:cubicBezTo>
                    <a:pt x="15886" y="0"/>
                    <a:pt x="21600" y="3600"/>
                    <a:pt x="21600" y="10800"/>
                  </a:cubicBezTo>
                  <a:cubicBezTo>
                    <a:pt x="21600" y="17915"/>
                    <a:pt x="15886" y="21600"/>
                    <a:pt x="10800" y="21600"/>
                  </a:cubicBezTo>
                  <a:close/>
                  <a:moveTo>
                    <a:pt x="10800" y="20891"/>
                  </a:moveTo>
                  <a:cubicBezTo>
                    <a:pt x="15585" y="20891"/>
                    <a:pt x="20916" y="17518"/>
                    <a:pt x="20916" y="10800"/>
                  </a:cubicBezTo>
                  <a:cubicBezTo>
                    <a:pt x="20916" y="4082"/>
                    <a:pt x="15667" y="737"/>
                    <a:pt x="10800" y="737"/>
                  </a:cubicBezTo>
                  <a:cubicBezTo>
                    <a:pt x="5933" y="737"/>
                    <a:pt x="684" y="4082"/>
                    <a:pt x="684" y="10800"/>
                  </a:cubicBezTo>
                  <a:cubicBezTo>
                    <a:pt x="684" y="17518"/>
                    <a:pt x="5933" y="20891"/>
                    <a:pt x="10800" y="20891"/>
                  </a:cubicBezTo>
                  <a:close/>
                  <a:moveTo>
                    <a:pt x="6863" y="16724"/>
                  </a:moveTo>
                  <a:lnTo>
                    <a:pt x="6863" y="4961"/>
                  </a:lnTo>
                  <a:lnTo>
                    <a:pt x="11484" y="4961"/>
                  </a:lnTo>
                  <a:cubicBezTo>
                    <a:pt x="13179" y="4961"/>
                    <a:pt x="15749" y="5613"/>
                    <a:pt x="15749" y="8646"/>
                  </a:cubicBezTo>
                  <a:cubicBezTo>
                    <a:pt x="15749" y="10715"/>
                    <a:pt x="14491" y="11622"/>
                    <a:pt x="13179" y="12019"/>
                  </a:cubicBezTo>
                  <a:lnTo>
                    <a:pt x="16432" y="16724"/>
                  </a:lnTo>
                  <a:lnTo>
                    <a:pt x="14956" y="16724"/>
                  </a:lnTo>
                  <a:lnTo>
                    <a:pt x="11894" y="12161"/>
                  </a:lnTo>
                  <a:cubicBezTo>
                    <a:pt x="11648" y="12161"/>
                    <a:pt x="11429" y="12161"/>
                    <a:pt x="11265" y="12161"/>
                  </a:cubicBezTo>
                  <a:lnTo>
                    <a:pt x="8011" y="12161"/>
                  </a:lnTo>
                  <a:lnTo>
                    <a:pt x="8011" y="16724"/>
                  </a:lnTo>
                  <a:lnTo>
                    <a:pt x="6863" y="16724"/>
                  </a:lnTo>
                  <a:close/>
                  <a:moveTo>
                    <a:pt x="8093" y="10885"/>
                  </a:moveTo>
                  <a:lnTo>
                    <a:pt x="11429" y="10885"/>
                  </a:lnTo>
                  <a:cubicBezTo>
                    <a:pt x="12577" y="10885"/>
                    <a:pt x="14573" y="10800"/>
                    <a:pt x="14573" y="8561"/>
                  </a:cubicBezTo>
                  <a:cubicBezTo>
                    <a:pt x="14573" y="6321"/>
                    <a:pt x="12659" y="6180"/>
                    <a:pt x="11429" y="6180"/>
                  </a:cubicBezTo>
                  <a:lnTo>
                    <a:pt x="8093" y="6180"/>
                  </a:lnTo>
                  <a:lnTo>
                    <a:pt x="8093" y="10885"/>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1" name="Shape"/>
            <p:cNvSpPr/>
            <p:nvPr/>
          </p:nvSpPr>
          <p:spPr>
            <a:xfrm>
              <a:off x="0" y="24584"/>
              <a:ext cx="294332" cy="3597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54" y="0"/>
                  </a:lnTo>
                  <a:cubicBezTo>
                    <a:pt x="14747" y="0"/>
                    <a:pt x="19815" y="1614"/>
                    <a:pt x="19815" y="6424"/>
                  </a:cubicBezTo>
                  <a:cubicBezTo>
                    <a:pt x="19815" y="10564"/>
                    <a:pt x="16030" y="12307"/>
                    <a:pt x="12199" y="12718"/>
                  </a:cubicBezTo>
                  <a:lnTo>
                    <a:pt x="21600" y="21600"/>
                  </a:lnTo>
                  <a:lnTo>
                    <a:pt x="18811" y="21600"/>
                  </a:lnTo>
                  <a:lnTo>
                    <a:pt x="9605" y="12863"/>
                  </a:lnTo>
                  <a:lnTo>
                    <a:pt x="2259" y="12863"/>
                  </a:lnTo>
                  <a:lnTo>
                    <a:pt x="2259" y="21600"/>
                  </a:lnTo>
                  <a:lnTo>
                    <a:pt x="0" y="21600"/>
                  </a:lnTo>
                  <a:close/>
                  <a:moveTo>
                    <a:pt x="2259" y="11104"/>
                  </a:moveTo>
                  <a:lnTo>
                    <a:pt x="10284" y="11104"/>
                  </a:lnTo>
                  <a:cubicBezTo>
                    <a:pt x="13752" y="11104"/>
                    <a:pt x="17527" y="10031"/>
                    <a:pt x="17527" y="6424"/>
                  </a:cubicBezTo>
                  <a:cubicBezTo>
                    <a:pt x="17527" y="2816"/>
                    <a:pt x="13752" y="1758"/>
                    <a:pt x="10284" y="1758"/>
                  </a:cubicBezTo>
                  <a:lnTo>
                    <a:pt x="2259" y="1758"/>
                  </a:lnTo>
                  <a:lnTo>
                    <a:pt x="2259" y="11104"/>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2" name="Shape"/>
            <p:cNvSpPr/>
            <p:nvPr/>
          </p:nvSpPr>
          <p:spPr>
            <a:xfrm>
              <a:off x="339716" y="131863"/>
              <a:ext cx="256338" cy="257455"/>
            </a:xfrm>
            <a:custGeom>
              <a:avLst/>
              <a:gdLst/>
              <a:ahLst/>
              <a:cxnLst>
                <a:cxn ang="0">
                  <a:pos x="wd2" y="hd2"/>
                </a:cxn>
                <a:cxn ang="5400000">
                  <a:pos x="wd2" y="hd2"/>
                </a:cxn>
                <a:cxn ang="10800000">
                  <a:pos x="wd2" y="hd2"/>
                </a:cxn>
                <a:cxn ang="16200000">
                  <a:pos x="wd2" y="hd2"/>
                </a:cxn>
              </a:cxnLst>
              <a:rect l="0" t="0" r="r" b="b"/>
              <a:pathLst>
                <a:path w="21600" h="21600" extrusionOk="0">
                  <a:moveTo>
                    <a:pt x="19999" y="19209"/>
                  </a:moveTo>
                  <a:cubicBezTo>
                    <a:pt x="20575" y="19209"/>
                    <a:pt x="21088" y="19082"/>
                    <a:pt x="21600" y="18901"/>
                  </a:cubicBezTo>
                  <a:lnTo>
                    <a:pt x="21600" y="20888"/>
                  </a:lnTo>
                  <a:cubicBezTo>
                    <a:pt x="20906" y="21154"/>
                    <a:pt x="20117" y="21303"/>
                    <a:pt x="19338" y="21303"/>
                  </a:cubicBezTo>
                  <a:cubicBezTo>
                    <a:pt x="17555" y="21303"/>
                    <a:pt x="15965" y="20431"/>
                    <a:pt x="15752" y="18136"/>
                  </a:cubicBezTo>
                  <a:cubicBezTo>
                    <a:pt x="13671" y="20378"/>
                    <a:pt x="10693" y="21600"/>
                    <a:pt x="7225" y="21600"/>
                  </a:cubicBezTo>
                  <a:cubicBezTo>
                    <a:pt x="3586" y="21600"/>
                    <a:pt x="0" y="19719"/>
                    <a:pt x="0" y="15501"/>
                  </a:cubicBezTo>
                  <a:cubicBezTo>
                    <a:pt x="0" y="10370"/>
                    <a:pt x="4760" y="8723"/>
                    <a:pt x="9189" y="8723"/>
                  </a:cubicBezTo>
                  <a:cubicBezTo>
                    <a:pt x="11387" y="8723"/>
                    <a:pt x="13735" y="9084"/>
                    <a:pt x="15720" y="9615"/>
                  </a:cubicBezTo>
                  <a:lnTo>
                    <a:pt x="15720" y="8245"/>
                  </a:lnTo>
                  <a:cubicBezTo>
                    <a:pt x="15720" y="4611"/>
                    <a:pt x="13372" y="2210"/>
                    <a:pt x="9092" y="2210"/>
                  </a:cubicBezTo>
                  <a:cubicBezTo>
                    <a:pt x="5934" y="2210"/>
                    <a:pt x="3372" y="2932"/>
                    <a:pt x="1654" y="3687"/>
                  </a:cubicBezTo>
                  <a:lnTo>
                    <a:pt x="1654" y="1286"/>
                  </a:lnTo>
                  <a:cubicBezTo>
                    <a:pt x="3255" y="712"/>
                    <a:pt x="5998" y="0"/>
                    <a:pt x="9370" y="0"/>
                  </a:cubicBezTo>
                  <a:cubicBezTo>
                    <a:pt x="14877" y="0"/>
                    <a:pt x="18164" y="3049"/>
                    <a:pt x="18164" y="8574"/>
                  </a:cubicBezTo>
                  <a:lnTo>
                    <a:pt x="18164" y="17414"/>
                  </a:lnTo>
                  <a:cubicBezTo>
                    <a:pt x="18132" y="18795"/>
                    <a:pt x="19007" y="19209"/>
                    <a:pt x="19999" y="19209"/>
                  </a:cubicBezTo>
                  <a:close/>
                  <a:moveTo>
                    <a:pt x="7716" y="19507"/>
                  </a:moveTo>
                  <a:cubicBezTo>
                    <a:pt x="10811" y="19507"/>
                    <a:pt x="13852" y="18104"/>
                    <a:pt x="15720" y="15470"/>
                  </a:cubicBezTo>
                  <a:lnTo>
                    <a:pt x="15720" y="11687"/>
                  </a:lnTo>
                  <a:cubicBezTo>
                    <a:pt x="13916" y="11209"/>
                    <a:pt x="11600" y="10816"/>
                    <a:pt x="9519" y="10816"/>
                  </a:cubicBezTo>
                  <a:cubicBezTo>
                    <a:pt x="6083" y="10816"/>
                    <a:pt x="2497" y="11932"/>
                    <a:pt x="2497" y="15374"/>
                  </a:cubicBezTo>
                  <a:cubicBezTo>
                    <a:pt x="2497" y="18221"/>
                    <a:pt x="5058" y="19507"/>
                    <a:pt x="7716" y="1950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3" name="Shape"/>
            <p:cNvSpPr/>
            <p:nvPr/>
          </p:nvSpPr>
          <p:spPr>
            <a:xfrm>
              <a:off x="638085" y="131863"/>
              <a:ext cx="209962" cy="258014"/>
            </a:xfrm>
            <a:custGeom>
              <a:avLst/>
              <a:gdLst/>
              <a:ahLst/>
              <a:cxnLst>
                <a:cxn ang="0">
                  <a:pos x="wd2" y="hd2"/>
                </a:cxn>
                <a:cxn ang="5400000">
                  <a:pos x="wd2" y="hd2"/>
                </a:cxn>
                <a:cxn ang="10800000">
                  <a:pos x="wd2" y="hd2"/>
                </a:cxn>
                <a:cxn ang="16200000">
                  <a:pos x="wd2" y="hd2"/>
                </a:cxn>
              </a:cxnLst>
              <a:rect l="0" t="0" r="r" b="b"/>
              <a:pathLst>
                <a:path w="21600" h="21600" extrusionOk="0">
                  <a:moveTo>
                    <a:pt x="13671" y="0"/>
                  </a:moveTo>
                  <a:cubicBezTo>
                    <a:pt x="16353" y="0"/>
                    <a:pt x="19139" y="477"/>
                    <a:pt x="21314" y="1676"/>
                  </a:cubicBezTo>
                  <a:lnTo>
                    <a:pt x="21314" y="4042"/>
                  </a:lnTo>
                  <a:cubicBezTo>
                    <a:pt x="19361" y="2843"/>
                    <a:pt x="16600" y="2239"/>
                    <a:pt x="14035" y="2239"/>
                  </a:cubicBezTo>
                  <a:cubicBezTo>
                    <a:pt x="8593" y="2239"/>
                    <a:pt x="3008" y="4785"/>
                    <a:pt x="3008" y="10895"/>
                  </a:cubicBezTo>
                  <a:cubicBezTo>
                    <a:pt x="3008" y="16699"/>
                    <a:pt x="8294" y="19351"/>
                    <a:pt x="13736" y="19351"/>
                  </a:cubicBezTo>
                  <a:cubicBezTo>
                    <a:pt x="16535" y="19351"/>
                    <a:pt x="19400" y="18767"/>
                    <a:pt x="21600" y="17685"/>
                  </a:cubicBezTo>
                  <a:lnTo>
                    <a:pt x="21600" y="20136"/>
                  </a:lnTo>
                  <a:cubicBezTo>
                    <a:pt x="19178" y="21123"/>
                    <a:pt x="16379" y="21600"/>
                    <a:pt x="13293" y="21600"/>
                  </a:cubicBezTo>
                  <a:cubicBezTo>
                    <a:pt x="6757" y="21600"/>
                    <a:pt x="0" y="18258"/>
                    <a:pt x="0" y="10949"/>
                  </a:cubicBezTo>
                  <a:cubicBezTo>
                    <a:pt x="0" y="3321"/>
                    <a:pt x="7083" y="0"/>
                    <a:pt x="13671"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4" name="Shape"/>
            <p:cNvSpPr/>
            <p:nvPr/>
          </p:nvSpPr>
          <p:spPr>
            <a:xfrm>
              <a:off x="921927" y="24584"/>
              <a:ext cx="219461" cy="359706"/>
            </a:xfrm>
            <a:custGeom>
              <a:avLst/>
              <a:gdLst/>
              <a:ahLst/>
              <a:cxnLst>
                <a:cxn ang="0">
                  <a:pos x="wd2" y="hd2"/>
                </a:cxn>
                <a:cxn ang="5400000">
                  <a:pos x="wd2" y="hd2"/>
                </a:cxn>
                <a:cxn ang="10800000">
                  <a:pos x="wd2" y="hd2"/>
                </a:cxn>
                <a:cxn ang="16200000">
                  <a:pos x="wd2" y="hd2"/>
                </a:cxn>
              </a:cxnLst>
              <a:rect l="0" t="0" r="r" b="b"/>
              <a:pathLst>
                <a:path w="21600" h="21600" extrusionOk="0">
                  <a:moveTo>
                    <a:pt x="18233" y="21600"/>
                  </a:moveTo>
                  <a:lnTo>
                    <a:pt x="8368" y="14841"/>
                  </a:lnTo>
                  <a:lnTo>
                    <a:pt x="2881" y="14841"/>
                  </a:lnTo>
                  <a:lnTo>
                    <a:pt x="2881" y="21600"/>
                  </a:lnTo>
                  <a:lnTo>
                    <a:pt x="0" y="21600"/>
                  </a:lnTo>
                  <a:lnTo>
                    <a:pt x="0" y="0"/>
                  </a:lnTo>
                  <a:lnTo>
                    <a:pt x="2881" y="0"/>
                  </a:lnTo>
                  <a:lnTo>
                    <a:pt x="2881" y="13213"/>
                  </a:lnTo>
                  <a:lnTo>
                    <a:pt x="8518" y="13213"/>
                  </a:lnTo>
                  <a:lnTo>
                    <a:pt x="16998" y="6789"/>
                  </a:lnTo>
                  <a:lnTo>
                    <a:pt x="20340" y="6789"/>
                  </a:lnTo>
                  <a:lnTo>
                    <a:pt x="10763" y="14065"/>
                  </a:lnTo>
                  <a:lnTo>
                    <a:pt x="21600" y="21600"/>
                  </a:lnTo>
                  <a:lnTo>
                    <a:pt x="18233" y="2160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5" name="Shape"/>
            <p:cNvSpPr/>
            <p:nvPr/>
          </p:nvSpPr>
          <p:spPr>
            <a:xfrm>
              <a:off x="1193477" y="131863"/>
              <a:ext cx="192641" cy="258573"/>
            </a:xfrm>
            <a:custGeom>
              <a:avLst/>
              <a:gdLst/>
              <a:ahLst/>
              <a:cxnLst>
                <a:cxn ang="0">
                  <a:pos x="wd2" y="hd2"/>
                </a:cxn>
                <a:cxn ang="5400000">
                  <a:pos x="wd2" y="hd2"/>
                </a:cxn>
                <a:cxn ang="10800000">
                  <a:pos x="wd2" y="hd2"/>
                </a:cxn>
                <a:cxn ang="16200000">
                  <a:pos x="wd2" y="hd2"/>
                </a:cxn>
              </a:cxnLst>
              <a:rect l="0" t="0" r="r" b="b"/>
              <a:pathLst>
                <a:path w="21600" h="21600" extrusionOk="0">
                  <a:moveTo>
                    <a:pt x="10168" y="0"/>
                  </a:moveTo>
                  <a:cubicBezTo>
                    <a:pt x="13818" y="0"/>
                    <a:pt x="17311" y="710"/>
                    <a:pt x="19796" y="1759"/>
                  </a:cubicBezTo>
                  <a:lnTo>
                    <a:pt x="19796" y="4089"/>
                  </a:lnTo>
                  <a:cubicBezTo>
                    <a:pt x="17553" y="3019"/>
                    <a:pt x="13747" y="2203"/>
                    <a:pt x="10409" y="2203"/>
                  </a:cubicBezTo>
                  <a:cubicBezTo>
                    <a:pt x="6973" y="2203"/>
                    <a:pt x="3323" y="3167"/>
                    <a:pt x="3323" y="5615"/>
                  </a:cubicBezTo>
                  <a:cubicBezTo>
                    <a:pt x="3323" y="11028"/>
                    <a:pt x="21600" y="8549"/>
                    <a:pt x="21600" y="16017"/>
                  </a:cubicBezTo>
                  <a:cubicBezTo>
                    <a:pt x="21600" y="20106"/>
                    <a:pt x="16346" y="21600"/>
                    <a:pt x="10651" y="21600"/>
                  </a:cubicBezTo>
                  <a:cubicBezTo>
                    <a:pt x="6802" y="21600"/>
                    <a:pt x="2514" y="20827"/>
                    <a:pt x="0" y="19566"/>
                  </a:cubicBezTo>
                  <a:lnTo>
                    <a:pt x="0" y="17183"/>
                  </a:lnTo>
                  <a:cubicBezTo>
                    <a:pt x="2755" y="18560"/>
                    <a:pt x="6973" y="19354"/>
                    <a:pt x="10495" y="19354"/>
                  </a:cubicBezTo>
                  <a:cubicBezTo>
                    <a:pt x="14741" y="19354"/>
                    <a:pt x="18305" y="18560"/>
                    <a:pt x="18305" y="16113"/>
                  </a:cubicBezTo>
                  <a:cubicBezTo>
                    <a:pt x="18305" y="10784"/>
                    <a:pt x="28" y="13178"/>
                    <a:pt x="28" y="5678"/>
                  </a:cubicBezTo>
                  <a:cubicBezTo>
                    <a:pt x="28" y="1578"/>
                    <a:pt x="5198" y="0"/>
                    <a:pt x="10168"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6" name="Shape"/>
            <p:cNvSpPr/>
            <p:nvPr/>
          </p:nvSpPr>
          <p:spPr>
            <a:xfrm>
              <a:off x="1461115" y="131863"/>
              <a:ext cx="254103" cy="365852"/>
            </a:xfrm>
            <a:custGeom>
              <a:avLst/>
              <a:gdLst/>
              <a:ahLst/>
              <a:cxnLst>
                <a:cxn ang="0">
                  <a:pos x="wd2" y="hd2"/>
                </a:cxn>
                <a:cxn ang="5400000">
                  <a:pos x="wd2" y="hd2"/>
                </a:cxn>
                <a:cxn ang="10800000">
                  <a:pos x="wd2" y="hd2"/>
                </a:cxn>
                <a:cxn ang="16200000">
                  <a:pos x="wd2" y="hd2"/>
                </a:cxn>
              </a:cxnLst>
              <a:rect l="0" t="0" r="r" b="b"/>
              <a:pathLst>
                <a:path w="21600" h="21600" extrusionOk="0">
                  <a:moveTo>
                    <a:pt x="11182" y="0"/>
                  </a:moveTo>
                  <a:cubicBezTo>
                    <a:pt x="17166" y="0"/>
                    <a:pt x="21600" y="3121"/>
                    <a:pt x="21600" y="7619"/>
                  </a:cubicBezTo>
                  <a:cubicBezTo>
                    <a:pt x="21600" y="12117"/>
                    <a:pt x="17134" y="15238"/>
                    <a:pt x="11182" y="15238"/>
                  </a:cubicBezTo>
                  <a:cubicBezTo>
                    <a:pt x="6985" y="15238"/>
                    <a:pt x="4068" y="13764"/>
                    <a:pt x="2497" y="12102"/>
                  </a:cubicBezTo>
                  <a:lnTo>
                    <a:pt x="2497" y="21600"/>
                  </a:lnTo>
                  <a:lnTo>
                    <a:pt x="0" y="21600"/>
                  </a:lnTo>
                  <a:lnTo>
                    <a:pt x="0" y="337"/>
                  </a:lnTo>
                  <a:lnTo>
                    <a:pt x="2217" y="337"/>
                  </a:lnTo>
                  <a:lnTo>
                    <a:pt x="2217" y="3331"/>
                  </a:lnTo>
                  <a:cubicBezTo>
                    <a:pt x="4068" y="1474"/>
                    <a:pt x="6985" y="0"/>
                    <a:pt x="11182" y="0"/>
                  </a:cubicBezTo>
                  <a:close/>
                  <a:moveTo>
                    <a:pt x="10881" y="1579"/>
                  </a:moveTo>
                  <a:cubicBezTo>
                    <a:pt x="6802" y="1579"/>
                    <a:pt x="3681" y="3458"/>
                    <a:pt x="2465" y="5658"/>
                  </a:cubicBezTo>
                  <a:lnTo>
                    <a:pt x="2465" y="9610"/>
                  </a:lnTo>
                  <a:cubicBezTo>
                    <a:pt x="3681" y="11780"/>
                    <a:pt x="6834" y="13674"/>
                    <a:pt x="10881" y="13674"/>
                  </a:cubicBezTo>
                  <a:cubicBezTo>
                    <a:pt x="15498" y="13674"/>
                    <a:pt x="19135" y="11406"/>
                    <a:pt x="19135" y="7642"/>
                  </a:cubicBezTo>
                  <a:cubicBezTo>
                    <a:pt x="19135" y="3884"/>
                    <a:pt x="15519" y="1579"/>
                    <a:pt x="10881" y="1579"/>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7" name="Shape"/>
            <p:cNvSpPr/>
            <p:nvPr/>
          </p:nvSpPr>
          <p:spPr>
            <a:xfrm>
              <a:off x="1777364" y="131863"/>
              <a:ext cx="256338" cy="257455"/>
            </a:xfrm>
            <a:custGeom>
              <a:avLst/>
              <a:gdLst/>
              <a:ahLst/>
              <a:cxnLst>
                <a:cxn ang="0">
                  <a:pos x="wd2" y="hd2"/>
                </a:cxn>
                <a:cxn ang="5400000">
                  <a:pos x="wd2" y="hd2"/>
                </a:cxn>
                <a:cxn ang="10800000">
                  <a:pos x="wd2" y="hd2"/>
                </a:cxn>
                <a:cxn ang="16200000">
                  <a:pos x="wd2" y="hd2"/>
                </a:cxn>
              </a:cxnLst>
              <a:rect l="0" t="0" r="r" b="b"/>
              <a:pathLst>
                <a:path w="21600" h="21600" extrusionOk="0">
                  <a:moveTo>
                    <a:pt x="19999" y="19209"/>
                  </a:moveTo>
                  <a:cubicBezTo>
                    <a:pt x="20575" y="19209"/>
                    <a:pt x="21088" y="19082"/>
                    <a:pt x="21600" y="18901"/>
                  </a:cubicBezTo>
                  <a:lnTo>
                    <a:pt x="21600" y="20888"/>
                  </a:lnTo>
                  <a:cubicBezTo>
                    <a:pt x="20906" y="21154"/>
                    <a:pt x="20117" y="21303"/>
                    <a:pt x="19338" y="21303"/>
                  </a:cubicBezTo>
                  <a:cubicBezTo>
                    <a:pt x="17555" y="21303"/>
                    <a:pt x="15965" y="20431"/>
                    <a:pt x="15752" y="18136"/>
                  </a:cubicBezTo>
                  <a:cubicBezTo>
                    <a:pt x="13671" y="20378"/>
                    <a:pt x="10693" y="21600"/>
                    <a:pt x="7225" y="21600"/>
                  </a:cubicBezTo>
                  <a:cubicBezTo>
                    <a:pt x="3586" y="21600"/>
                    <a:pt x="0" y="19719"/>
                    <a:pt x="0" y="15501"/>
                  </a:cubicBezTo>
                  <a:cubicBezTo>
                    <a:pt x="0" y="10370"/>
                    <a:pt x="4760" y="8723"/>
                    <a:pt x="9189" y="8723"/>
                  </a:cubicBezTo>
                  <a:cubicBezTo>
                    <a:pt x="11387" y="8723"/>
                    <a:pt x="13735" y="9084"/>
                    <a:pt x="15720" y="9615"/>
                  </a:cubicBezTo>
                  <a:lnTo>
                    <a:pt x="15720" y="8245"/>
                  </a:lnTo>
                  <a:cubicBezTo>
                    <a:pt x="15720" y="4611"/>
                    <a:pt x="13372" y="2210"/>
                    <a:pt x="9092" y="2210"/>
                  </a:cubicBezTo>
                  <a:cubicBezTo>
                    <a:pt x="5934" y="2210"/>
                    <a:pt x="3372" y="2932"/>
                    <a:pt x="1654" y="3687"/>
                  </a:cubicBezTo>
                  <a:lnTo>
                    <a:pt x="1654" y="1286"/>
                  </a:lnTo>
                  <a:cubicBezTo>
                    <a:pt x="3255" y="712"/>
                    <a:pt x="5998" y="0"/>
                    <a:pt x="9370" y="0"/>
                  </a:cubicBezTo>
                  <a:cubicBezTo>
                    <a:pt x="14877" y="0"/>
                    <a:pt x="18164" y="3049"/>
                    <a:pt x="18164" y="8574"/>
                  </a:cubicBezTo>
                  <a:lnTo>
                    <a:pt x="18164" y="17414"/>
                  </a:lnTo>
                  <a:cubicBezTo>
                    <a:pt x="18164" y="18795"/>
                    <a:pt x="19007" y="19209"/>
                    <a:pt x="19999" y="19209"/>
                  </a:cubicBezTo>
                  <a:close/>
                  <a:moveTo>
                    <a:pt x="7716" y="19507"/>
                  </a:moveTo>
                  <a:cubicBezTo>
                    <a:pt x="10811" y="19507"/>
                    <a:pt x="13852" y="18104"/>
                    <a:pt x="15720" y="15470"/>
                  </a:cubicBezTo>
                  <a:lnTo>
                    <a:pt x="15720" y="11687"/>
                  </a:lnTo>
                  <a:cubicBezTo>
                    <a:pt x="13916" y="11209"/>
                    <a:pt x="11600" y="10816"/>
                    <a:pt x="9519" y="10816"/>
                  </a:cubicBezTo>
                  <a:cubicBezTo>
                    <a:pt x="6083" y="10816"/>
                    <a:pt x="2497" y="11932"/>
                    <a:pt x="2497" y="15374"/>
                  </a:cubicBezTo>
                  <a:cubicBezTo>
                    <a:pt x="2529" y="18221"/>
                    <a:pt x="5091" y="19507"/>
                    <a:pt x="7716" y="1950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8" name="Shape"/>
            <p:cNvSpPr/>
            <p:nvPr/>
          </p:nvSpPr>
          <p:spPr>
            <a:xfrm>
              <a:off x="2076292" y="131863"/>
              <a:ext cx="210521" cy="258014"/>
            </a:xfrm>
            <a:custGeom>
              <a:avLst/>
              <a:gdLst/>
              <a:ahLst/>
              <a:cxnLst>
                <a:cxn ang="0">
                  <a:pos x="wd2" y="hd2"/>
                </a:cxn>
                <a:cxn ang="5400000">
                  <a:pos x="wd2" y="hd2"/>
                </a:cxn>
                <a:cxn ang="10800000">
                  <a:pos x="wd2" y="hd2"/>
                </a:cxn>
                <a:cxn ang="16200000">
                  <a:pos x="wd2" y="hd2"/>
                </a:cxn>
              </a:cxnLst>
              <a:rect l="0" t="0" r="r" b="b"/>
              <a:pathLst>
                <a:path w="21600" h="21600" extrusionOk="0">
                  <a:moveTo>
                    <a:pt x="13663" y="0"/>
                  </a:moveTo>
                  <a:cubicBezTo>
                    <a:pt x="16343" y="0"/>
                    <a:pt x="19141" y="477"/>
                    <a:pt x="21301" y="1676"/>
                  </a:cubicBezTo>
                  <a:lnTo>
                    <a:pt x="21301" y="4042"/>
                  </a:lnTo>
                  <a:cubicBezTo>
                    <a:pt x="19362" y="2843"/>
                    <a:pt x="16603" y="2239"/>
                    <a:pt x="14040" y="2239"/>
                  </a:cubicBezTo>
                  <a:cubicBezTo>
                    <a:pt x="8601" y="2239"/>
                    <a:pt x="3019" y="4785"/>
                    <a:pt x="3019" y="10895"/>
                  </a:cubicBezTo>
                  <a:cubicBezTo>
                    <a:pt x="3019" y="16699"/>
                    <a:pt x="8302" y="19351"/>
                    <a:pt x="13741" y="19351"/>
                  </a:cubicBezTo>
                  <a:cubicBezTo>
                    <a:pt x="16525" y="19351"/>
                    <a:pt x="19401" y="18767"/>
                    <a:pt x="21600" y="17685"/>
                  </a:cubicBezTo>
                  <a:lnTo>
                    <a:pt x="21600" y="20136"/>
                  </a:lnTo>
                  <a:cubicBezTo>
                    <a:pt x="19180" y="21123"/>
                    <a:pt x="16382" y="21600"/>
                    <a:pt x="13298" y="21600"/>
                  </a:cubicBezTo>
                  <a:cubicBezTo>
                    <a:pt x="6766" y="21600"/>
                    <a:pt x="0" y="18258"/>
                    <a:pt x="0" y="10949"/>
                  </a:cubicBezTo>
                  <a:cubicBezTo>
                    <a:pt x="0" y="3321"/>
                    <a:pt x="7053" y="0"/>
                    <a:pt x="13663"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9" name="Shape"/>
            <p:cNvSpPr/>
            <p:nvPr/>
          </p:nvSpPr>
          <p:spPr>
            <a:xfrm>
              <a:off x="2342632" y="131863"/>
              <a:ext cx="236379" cy="257455"/>
            </a:xfrm>
            <a:custGeom>
              <a:avLst/>
              <a:gdLst/>
              <a:ahLst/>
              <a:cxnLst>
                <a:cxn ang="0">
                  <a:pos x="wd2" y="hd2"/>
                </a:cxn>
                <a:cxn ang="5400000">
                  <a:pos x="wd2" y="hd2"/>
                </a:cxn>
                <a:cxn ang="10800000">
                  <a:pos x="wd2" y="hd2"/>
                </a:cxn>
                <a:cxn ang="16200000">
                  <a:pos x="wd2" y="hd2"/>
                </a:cxn>
              </a:cxnLst>
              <a:rect l="0" t="0" r="r" b="b"/>
              <a:pathLst>
                <a:path w="20685" h="21600" extrusionOk="0">
                  <a:moveTo>
                    <a:pt x="10601" y="0"/>
                  </a:moveTo>
                  <a:cubicBezTo>
                    <a:pt x="18787" y="0"/>
                    <a:pt x="21567" y="6502"/>
                    <a:pt x="20448" y="11932"/>
                  </a:cubicBezTo>
                  <a:lnTo>
                    <a:pt x="2537" y="11932"/>
                  </a:lnTo>
                  <a:cubicBezTo>
                    <a:pt x="2847" y="17180"/>
                    <a:pt x="7377" y="19379"/>
                    <a:pt x="12196" y="19379"/>
                  </a:cubicBezTo>
                  <a:cubicBezTo>
                    <a:pt x="14788" y="19379"/>
                    <a:pt x="17413" y="18731"/>
                    <a:pt x="19263" y="17711"/>
                  </a:cubicBezTo>
                  <a:lnTo>
                    <a:pt x="19263" y="20102"/>
                  </a:lnTo>
                  <a:cubicBezTo>
                    <a:pt x="17325" y="21090"/>
                    <a:pt x="14600" y="21600"/>
                    <a:pt x="11853" y="21600"/>
                  </a:cubicBezTo>
                  <a:cubicBezTo>
                    <a:pt x="5561" y="21600"/>
                    <a:pt x="0" y="18253"/>
                    <a:pt x="0" y="10795"/>
                  </a:cubicBezTo>
                  <a:cubicBezTo>
                    <a:pt x="-33" y="3719"/>
                    <a:pt x="5406" y="0"/>
                    <a:pt x="10601" y="0"/>
                  </a:cubicBezTo>
                  <a:close/>
                  <a:moveTo>
                    <a:pt x="10789" y="2242"/>
                  </a:moveTo>
                  <a:cubicBezTo>
                    <a:pt x="6569" y="2242"/>
                    <a:pt x="2758" y="4887"/>
                    <a:pt x="2537" y="9775"/>
                  </a:cubicBezTo>
                  <a:lnTo>
                    <a:pt x="18222" y="9775"/>
                  </a:lnTo>
                  <a:cubicBezTo>
                    <a:pt x="18576" y="6832"/>
                    <a:pt x="16848" y="2242"/>
                    <a:pt x="10789" y="224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0" name="Shape"/>
            <p:cNvSpPr/>
            <p:nvPr/>
          </p:nvSpPr>
          <p:spPr>
            <a:xfrm>
              <a:off x="2635596" y="0"/>
              <a:ext cx="224111" cy="216667"/>
            </a:xfrm>
            <a:custGeom>
              <a:avLst/>
              <a:gdLst/>
              <a:ahLst/>
              <a:cxnLst>
                <a:cxn ang="0">
                  <a:pos x="wd2" y="hd2"/>
                </a:cxn>
                <a:cxn ang="5400000">
                  <a:pos x="wd2" y="hd2"/>
                </a:cxn>
                <a:cxn ang="10800000">
                  <a:pos x="wd2" y="hd2"/>
                </a:cxn>
                <a:cxn ang="16200000">
                  <a:pos x="wd2" y="hd2"/>
                </a:cxn>
              </a:cxnLst>
              <a:rect l="0" t="0" r="r" b="b"/>
              <a:pathLst>
                <a:path w="21564" h="21600" extrusionOk="0">
                  <a:moveTo>
                    <a:pt x="10800" y="21600"/>
                  </a:moveTo>
                  <a:cubicBezTo>
                    <a:pt x="5705" y="21600"/>
                    <a:pt x="0" y="18002"/>
                    <a:pt x="0" y="10794"/>
                  </a:cubicBezTo>
                  <a:cubicBezTo>
                    <a:pt x="0" y="3636"/>
                    <a:pt x="5705" y="0"/>
                    <a:pt x="10800" y="0"/>
                  </a:cubicBezTo>
                  <a:cubicBezTo>
                    <a:pt x="15859" y="0"/>
                    <a:pt x="21563" y="3598"/>
                    <a:pt x="21563" y="10794"/>
                  </a:cubicBezTo>
                  <a:cubicBezTo>
                    <a:pt x="21600" y="18002"/>
                    <a:pt x="15883" y="21600"/>
                    <a:pt x="10800" y="21600"/>
                  </a:cubicBezTo>
                  <a:close/>
                  <a:moveTo>
                    <a:pt x="10800" y="20918"/>
                  </a:moveTo>
                  <a:cubicBezTo>
                    <a:pt x="15615" y="20918"/>
                    <a:pt x="20881" y="17522"/>
                    <a:pt x="20881" y="10832"/>
                  </a:cubicBezTo>
                  <a:cubicBezTo>
                    <a:pt x="20881" y="4128"/>
                    <a:pt x="15615" y="720"/>
                    <a:pt x="10800" y="720"/>
                  </a:cubicBezTo>
                  <a:cubicBezTo>
                    <a:pt x="5949" y="720"/>
                    <a:pt x="683" y="4090"/>
                    <a:pt x="683" y="10794"/>
                  </a:cubicBezTo>
                  <a:cubicBezTo>
                    <a:pt x="683" y="17485"/>
                    <a:pt x="5985" y="20918"/>
                    <a:pt x="10800" y="20918"/>
                  </a:cubicBezTo>
                  <a:close/>
                  <a:moveTo>
                    <a:pt x="6875" y="16752"/>
                  </a:moveTo>
                  <a:lnTo>
                    <a:pt x="6875" y="4987"/>
                  </a:lnTo>
                  <a:lnTo>
                    <a:pt x="11519" y="4987"/>
                  </a:lnTo>
                  <a:cubicBezTo>
                    <a:pt x="13201" y="4987"/>
                    <a:pt x="15786" y="5630"/>
                    <a:pt x="15786" y="8660"/>
                  </a:cubicBezTo>
                  <a:cubicBezTo>
                    <a:pt x="15786" y="10768"/>
                    <a:pt x="14542" y="11652"/>
                    <a:pt x="13201" y="12006"/>
                  </a:cubicBezTo>
                  <a:lnTo>
                    <a:pt x="16468" y="16752"/>
                  </a:lnTo>
                  <a:lnTo>
                    <a:pt x="15030" y="16752"/>
                  </a:lnTo>
                  <a:lnTo>
                    <a:pt x="11934" y="12195"/>
                  </a:lnTo>
                  <a:cubicBezTo>
                    <a:pt x="11726" y="12220"/>
                    <a:pt x="11483" y="12220"/>
                    <a:pt x="11312" y="12220"/>
                  </a:cubicBezTo>
                  <a:lnTo>
                    <a:pt x="8082" y="12220"/>
                  </a:lnTo>
                  <a:lnTo>
                    <a:pt x="8082" y="16752"/>
                  </a:lnTo>
                  <a:lnTo>
                    <a:pt x="6875" y="16752"/>
                  </a:lnTo>
                  <a:close/>
                  <a:moveTo>
                    <a:pt x="8118" y="10945"/>
                  </a:moveTo>
                  <a:lnTo>
                    <a:pt x="11409" y="10945"/>
                  </a:lnTo>
                  <a:cubicBezTo>
                    <a:pt x="12580" y="10945"/>
                    <a:pt x="14542" y="10832"/>
                    <a:pt x="14542" y="8622"/>
                  </a:cubicBezTo>
                  <a:cubicBezTo>
                    <a:pt x="14542" y="6388"/>
                    <a:pt x="12580" y="6198"/>
                    <a:pt x="11409" y="6198"/>
                  </a:cubicBezTo>
                  <a:lnTo>
                    <a:pt x="8118" y="6198"/>
                  </a:lnTo>
                  <a:lnTo>
                    <a:pt x="8118" y="10945"/>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1" name="Shape"/>
            <p:cNvSpPr/>
            <p:nvPr/>
          </p:nvSpPr>
          <p:spPr>
            <a:xfrm>
              <a:off x="3078679" y="24025"/>
              <a:ext cx="269748" cy="359147"/>
            </a:xfrm>
            <a:custGeom>
              <a:avLst/>
              <a:gdLst/>
              <a:ahLst/>
              <a:cxnLst>
                <a:cxn ang="0">
                  <a:pos x="wd2" y="hd2"/>
                </a:cxn>
                <a:cxn ang="5400000">
                  <a:pos x="wd2" y="hd2"/>
                </a:cxn>
                <a:cxn ang="10800000">
                  <a:pos x="wd2" y="hd2"/>
                </a:cxn>
                <a:cxn ang="16200000">
                  <a:pos x="wd2" y="hd2"/>
                </a:cxn>
              </a:cxnLst>
              <a:rect l="0" t="0" r="r" b="b"/>
              <a:pathLst>
                <a:path w="21600" h="21600" extrusionOk="0">
                  <a:moveTo>
                    <a:pt x="9461" y="0"/>
                  </a:moveTo>
                  <a:cubicBezTo>
                    <a:pt x="16012" y="0"/>
                    <a:pt x="21600" y="1546"/>
                    <a:pt x="21600" y="6862"/>
                  </a:cubicBezTo>
                  <a:cubicBezTo>
                    <a:pt x="21600" y="12209"/>
                    <a:pt x="16012" y="13740"/>
                    <a:pt x="9461" y="13740"/>
                  </a:cubicBezTo>
                  <a:lnTo>
                    <a:pt x="2434" y="13740"/>
                  </a:lnTo>
                  <a:lnTo>
                    <a:pt x="2434" y="21600"/>
                  </a:lnTo>
                  <a:lnTo>
                    <a:pt x="0" y="21600"/>
                  </a:lnTo>
                  <a:lnTo>
                    <a:pt x="0" y="0"/>
                  </a:lnTo>
                  <a:lnTo>
                    <a:pt x="9461" y="0"/>
                  </a:lnTo>
                  <a:close/>
                  <a:moveTo>
                    <a:pt x="9573" y="1767"/>
                  </a:moveTo>
                  <a:lnTo>
                    <a:pt x="2464" y="1767"/>
                  </a:lnTo>
                  <a:lnTo>
                    <a:pt x="2464" y="11996"/>
                  </a:lnTo>
                  <a:lnTo>
                    <a:pt x="9573" y="11996"/>
                  </a:lnTo>
                  <a:cubicBezTo>
                    <a:pt x="14755" y="11996"/>
                    <a:pt x="19105" y="10945"/>
                    <a:pt x="19105" y="6862"/>
                  </a:cubicBezTo>
                  <a:cubicBezTo>
                    <a:pt x="19136" y="2772"/>
                    <a:pt x="14816" y="1767"/>
                    <a:pt x="9573" y="176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2" name="Shape"/>
            <p:cNvSpPr/>
            <p:nvPr/>
          </p:nvSpPr>
          <p:spPr>
            <a:xfrm>
              <a:off x="3421190" y="131782"/>
              <a:ext cx="135090" cy="251949"/>
            </a:xfrm>
            <a:custGeom>
              <a:avLst/>
              <a:gdLst/>
              <a:ahLst/>
              <a:cxnLst>
                <a:cxn ang="0">
                  <a:pos x="wd2" y="hd2"/>
                </a:cxn>
                <a:cxn ang="5400000">
                  <a:pos x="wd2" y="hd2"/>
                </a:cxn>
                <a:cxn ang="10800000">
                  <a:pos x="wd2" y="hd2"/>
                </a:cxn>
                <a:cxn ang="16200000">
                  <a:pos x="wd2" y="hd2"/>
                </a:cxn>
              </a:cxnLst>
              <a:rect l="0" t="0" r="r" b="b"/>
              <a:pathLst>
                <a:path w="21600" h="21370" extrusionOk="0">
                  <a:moveTo>
                    <a:pt x="21600" y="17"/>
                  </a:moveTo>
                  <a:lnTo>
                    <a:pt x="21600" y="2502"/>
                  </a:lnTo>
                  <a:cubicBezTo>
                    <a:pt x="12968" y="2137"/>
                    <a:pt x="6747" y="4987"/>
                    <a:pt x="4681" y="8601"/>
                  </a:cubicBezTo>
                  <a:lnTo>
                    <a:pt x="4681" y="21370"/>
                  </a:lnTo>
                  <a:lnTo>
                    <a:pt x="0" y="21370"/>
                  </a:lnTo>
                  <a:lnTo>
                    <a:pt x="0" y="437"/>
                  </a:lnTo>
                  <a:lnTo>
                    <a:pt x="4174" y="437"/>
                  </a:lnTo>
                  <a:lnTo>
                    <a:pt x="4174" y="5299"/>
                  </a:lnTo>
                  <a:cubicBezTo>
                    <a:pt x="7031" y="2201"/>
                    <a:pt x="13779" y="-230"/>
                    <a:pt x="21600" y="17"/>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3" name="Shape"/>
            <p:cNvSpPr/>
            <p:nvPr/>
          </p:nvSpPr>
          <p:spPr>
            <a:xfrm>
              <a:off x="3617309" y="42464"/>
              <a:ext cx="39545" cy="341267"/>
            </a:xfrm>
            <a:custGeom>
              <a:avLst/>
              <a:gdLst/>
              <a:ahLst/>
              <a:cxnLst>
                <a:cxn ang="0">
                  <a:pos x="wd2" y="hd2"/>
                </a:cxn>
                <a:cxn ang="5400000">
                  <a:pos x="wd2" y="hd2"/>
                </a:cxn>
                <a:cxn ang="10800000">
                  <a:pos x="wd2" y="hd2"/>
                </a:cxn>
                <a:cxn ang="16200000">
                  <a:pos x="wd2" y="hd2"/>
                </a:cxn>
              </a:cxnLst>
              <a:rect l="0" t="0" r="r" b="b"/>
              <a:pathLst>
                <a:path w="21600" h="21600" extrusionOk="0">
                  <a:moveTo>
                    <a:pt x="10904" y="2494"/>
                  </a:moveTo>
                  <a:cubicBezTo>
                    <a:pt x="5038" y="2494"/>
                    <a:pt x="0" y="2109"/>
                    <a:pt x="0" y="1243"/>
                  </a:cubicBezTo>
                  <a:cubicBezTo>
                    <a:pt x="0" y="473"/>
                    <a:pt x="5038" y="0"/>
                    <a:pt x="10904" y="0"/>
                  </a:cubicBezTo>
                  <a:cubicBezTo>
                    <a:pt x="16562" y="0"/>
                    <a:pt x="21600" y="457"/>
                    <a:pt x="21600" y="1243"/>
                  </a:cubicBezTo>
                  <a:cubicBezTo>
                    <a:pt x="21393" y="2109"/>
                    <a:pt x="16355" y="2494"/>
                    <a:pt x="10904" y="2494"/>
                  </a:cubicBezTo>
                  <a:close/>
                  <a:moveTo>
                    <a:pt x="2898" y="21600"/>
                  </a:moveTo>
                  <a:lnTo>
                    <a:pt x="2898" y="5997"/>
                  </a:lnTo>
                  <a:lnTo>
                    <a:pt x="18909" y="5997"/>
                  </a:lnTo>
                  <a:lnTo>
                    <a:pt x="18909" y="21600"/>
                  </a:lnTo>
                  <a:lnTo>
                    <a:pt x="2898" y="21600"/>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4" name="Shape"/>
            <p:cNvSpPr/>
            <p:nvPr/>
          </p:nvSpPr>
          <p:spPr>
            <a:xfrm>
              <a:off x="3719559" y="136892"/>
              <a:ext cx="254103" cy="246839"/>
            </a:xfrm>
            <a:custGeom>
              <a:avLst/>
              <a:gdLst/>
              <a:ahLst/>
              <a:cxnLst>
                <a:cxn ang="0">
                  <a:pos x="wd2" y="hd2"/>
                </a:cxn>
                <a:cxn ang="5400000">
                  <a:pos x="wd2" y="hd2"/>
                </a:cxn>
                <a:cxn ang="10800000">
                  <a:pos x="wd2" y="hd2"/>
                </a:cxn>
                <a:cxn ang="16200000">
                  <a:pos x="wd2" y="hd2"/>
                </a:cxn>
              </a:cxnLst>
              <a:rect l="0" t="0" r="r" b="b"/>
              <a:pathLst>
                <a:path w="21600" h="21600" extrusionOk="0">
                  <a:moveTo>
                    <a:pt x="12118" y="21600"/>
                  </a:moveTo>
                  <a:lnTo>
                    <a:pt x="9514" y="21600"/>
                  </a:lnTo>
                  <a:lnTo>
                    <a:pt x="0" y="0"/>
                  </a:lnTo>
                  <a:lnTo>
                    <a:pt x="2766" y="0"/>
                  </a:lnTo>
                  <a:lnTo>
                    <a:pt x="10848" y="18736"/>
                  </a:lnTo>
                  <a:lnTo>
                    <a:pt x="18866" y="0"/>
                  </a:lnTo>
                  <a:lnTo>
                    <a:pt x="21600" y="0"/>
                  </a:lnTo>
                  <a:lnTo>
                    <a:pt x="12118" y="2160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5" name="Shape"/>
            <p:cNvSpPr/>
            <p:nvPr/>
          </p:nvSpPr>
          <p:spPr>
            <a:xfrm>
              <a:off x="4020722" y="131304"/>
              <a:ext cx="256338" cy="257456"/>
            </a:xfrm>
            <a:custGeom>
              <a:avLst/>
              <a:gdLst/>
              <a:ahLst/>
              <a:cxnLst>
                <a:cxn ang="0">
                  <a:pos x="wd2" y="hd2"/>
                </a:cxn>
                <a:cxn ang="5400000">
                  <a:pos x="wd2" y="hd2"/>
                </a:cxn>
                <a:cxn ang="10800000">
                  <a:pos x="wd2" y="hd2"/>
                </a:cxn>
                <a:cxn ang="16200000">
                  <a:pos x="wd2" y="hd2"/>
                </a:cxn>
              </a:cxnLst>
              <a:rect l="0" t="0" r="r" b="b"/>
              <a:pathLst>
                <a:path w="21600" h="21600" extrusionOk="0">
                  <a:moveTo>
                    <a:pt x="19999" y="19200"/>
                  </a:moveTo>
                  <a:cubicBezTo>
                    <a:pt x="20575" y="19200"/>
                    <a:pt x="21088" y="19083"/>
                    <a:pt x="21600" y="18913"/>
                  </a:cubicBezTo>
                  <a:lnTo>
                    <a:pt x="21600" y="20878"/>
                  </a:lnTo>
                  <a:cubicBezTo>
                    <a:pt x="20906" y="21143"/>
                    <a:pt x="20127" y="21292"/>
                    <a:pt x="19338" y="21292"/>
                  </a:cubicBezTo>
                  <a:cubicBezTo>
                    <a:pt x="17566" y="21292"/>
                    <a:pt x="15965" y="20432"/>
                    <a:pt x="15752" y="18127"/>
                  </a:cubicBezTo>
                  <a:cubicBezTo>
                    <a:pt x="13681" y="20368"/>
                    <a:pt x="10693" y="21600"/>
                    <a:pt x="7236" y="21600"/>
                  </a:cubicBezTo>
                  <a:cubicBezTo>
                    <a:pt x="3586" y="21600"/>
                    <a:pt x="0" y="19710"/>
                    <a:pt x="0" y="15494"/>
                  </a:cubicBezTo>
                  <a:cubicBezTo>
                    <a:pt x="0" y="10365"/>
                    <a:pt x="4760" y="8719"/>
                    <a:pt x="9189" y="8719"/>
                  </a:cubicBezTo>
                  <a:cubicBezTo>
                    <a:pt x="11387" y="8719"/>
                    <a:pt x="13735" y="9080"/>
                    <a:pt x="15730" y="9621"/>
                  </a:cubicBezTo>
                  <a:lnTo>
                    <a:pt x="15730" y="8241"/>
                  </a:lnTo>
                  <a:cubicBezTo>
                    <a:pt x="15730" y="4619"/>
                    <a:pt x="13372" y="2219"/>
                    <a:pt x="9103" y="2219"/>
                  </a:cubicBezTo>
                  <a:cubicBezTo>
                    <a:pt x="5934" y="2219"/>
                    <a:pt x="3383" y="2931"/>
                    <a:pt x="1665" y="3685"/>
                  </a:cubicBezTo>
                  <a:lnTo>
                    <a:pt x="1665" y="1285"/>
                  </a:lnTo>
                  <a:cubicBezTo>
                    <a:pt x="3255" y="722"/>
                    <a:pt x="5998" y="0"/>
                    <a:pt x="9370" y="0"/>
                  </a:cubicBezTo>
                  <a:cubicBezTo>
                    <a:pt x="14887" y="0"/>
                    <a:pt x="18164" y="3058"/>
                    <a:pt x="18164" y="8570"/>
                  </a:cubicBezTo>
                  <a:lnTo>
                    <a:pt x="18164" y="17416"/>
                  </a:lnTo>
                  <a:cubicBezTo>
                    <a:pt x="18132" y="18786"/>
                    <a:pt x="19007" y="19200"/>
                    <a:pt x="19999" y="19200"/>
                  </a:cubicBezTo>
                  <a:close/>
                  <a:moveTo>
                    <a:pt x="7716" y="19497"/>
                  </a:moveTo>
                  <a:cubicBezTo>
                    <a:pt x="10821" y="19497"/>
                    <a:pt x="13863" y="18096"/>
                    <a:pt x="15730" y="15462"/>
                  </a:cubicBezTo>
                  <a:lnTo>
                    <a:pt x="15730" y="11692"/>
                  </a:lnTo>
                  <a:cubicBezTo>
                    <a:pt x="13916" y="11204"/>
                    <a:pt x="11600" y="10821"/>
                    <a:pt x="9519" y="10821"/>
                  </a:cubicBezTo>
                  <a:cubicBezTo>
                    <a:pt x="6094" y="10821"/>
                    <a:pt x="2508" y="11926"/>
                    <a:pt x="2508" y="15377"/>
                  </a:cubicBezTo>
                  <a:cubicBezTo>
                    <a:pt x="2508" y="18223"/>
                    <a:pt x="5069" y="19497"/>
                    <a:pt x="7716" y="1949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6" name="Shape"/>
            <p:cNvSpPr/>
            <p:nvPr/>
          </p:nvSpPr>
          <p:spPr>
            <a:xfrm>
              <a:off x="4300653" y="50845"/>
              <a:ext cx="185377" cy="337915"/>
            </a:xfrm>
            <a:custGeom>
              <a:avLst/>
              <a:gdLst/>
              <a:ahLst/>
              <a:cxnLst>
                <a:cxn ang="0">
                  <a:pos x="wd2" y="hd2"/>
                </a:cxn>
                <a:cxn ang="5400000">
                  <a:pos x="wd2" y="hd2"/>
                </a:cxn>
                <a:cxn ang="10800000">
                  <a:pos x="wd2" y="hd2"/>
                </a:cxn>
                <a:cxn ang="16200000">
                  <a:pos x="wd2" y="hd2"/>
                </a:cxn>
              </a:cxnLst>
              <a:rect l="0" t="0" r="r" b="b"/>
              <a:pathLst>
                <a:path w="21600" h="21600" extrusionOk="0">
                  <a:moveTo>
                    <a:pt x="8655" y="0"/>
                  </a:moveTo>
                  <a:lnTo>
                    <a:pt x="8655" y="5509"/>
                  </a:lnTo>
                  <a:lnTo>
                    <a:pt x="20686" y="5509"/>
                  </a:lnTo>
                  <a:lnTo>
                    <a:pt x="20686" y="7251"/>
                  </a:lnTo>
                  <a:lnTo>
                    <a:pt x="8655" y="7251"/>
                  </a:lnTo>
                  <a:lnTo>
                    <a:pt x="8655" y="16390"/>
                  </a:lnTo>
                  <a:cubicBezTo>
                    <a:pt x="8655" y="18886"/>
                    <a:pt x="10822" y="19858"/>
                    <a:pt x="15319" y="19858"/>
                  </a:cubicBezTo>
                  <a:cubicBezTo>
                    <a:pt x="17649" y="19858"/>
                    <a:pt x="19816" y="19574"/>
                    <a:pt x="21600" y="19137"/>
                  </a:cubicBezTo>
                  <a:lnTo>
                    <a:pt x="21600" y="20847"/>
                  </a:lnTo>
                  <a:cubicBezTo>
                    <a:pt x="19683" y="21300"/>
                    <a:pt x="17103" y="21600"/>
                    <a:pt x="14449" y="21600"/>
                  </a:cubicBezTo>
                  <a:cubicBezTo>
                    <a:pt x="8950" y="21600"/>
                    <a:pt x="5367" y="19955"/>
                    <a:pt x="5367" y="16714"/>
                  </a:cubicBezTo>
                  <a:lnTo>
                    <a:pt x="5367" y="7251"/>
                  </a:lnTo>
                  <a:lnTo>
                    <a:pt x="0" y="7251"/>
                  </a:lnTo>
                  <a:lnTo>
                    <a:pt x="0" y="5509"/>
                  </a:lnTo>
                  <a:lnTo>
                    <a:pt x="5367" y="5509"/>
                  </a:lnTo>
                  <a:lnTo>
                    <a:pt x="5367" y="478"/>
                  </a:lnTo>
                  <a:lnTo>
                    <a:pt x="8655"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7" name="Shape"/>
            <p:cNvSpPr/>
            <p:nvPr/>
          </p:nvSpPr>
          <p:spPr>
            <a:xfrm>
              <a:off x="4531233" y="131304"/>
              <a:ext cx="236298" cy="257456"/>
            </a:xfrm>
            <a:custGeom>
              <a:avLst/>
              <a:gdLst/>
              <a:ahLst/>
              <a:cxnLst>
                <a:cxn ang="0">
                  <a:pos x="wd2" y="hd2"/>
                </a:cxn>
                <a:cxn ang="5400000">
                  <a:pos x="wd2" y="hd2"/>
                </a:cxn>
                <a:cxn ang="10800000">
                  <a:pos x="wd2" y="hd2"/>
                </a:cxn>
                <a:cxn ang="16200000">
                  <a:pos x="wd2" y="hd2"/>
                </a:cxn>
              </a:cxnLst>
              <a:rect l="0" t="0" r="r" b="b"/>
              <a:pathLst>
                <a:path w="20678" h="21600" extrusionOk="0">
                  <a:moveTo>
                    <a:pt x="10590" y="0"/>
                  </a:moveTo>
                  <a:cubicBezTo>
                    <a:pt x="18787" y="0"/>
                    <a:pt x="21567" y="6499"/>
                    <a:pt x="20437" y="11926"/>
                  </a:cubicBezTo>
                  <a:lnTo>
                    <a:pt x="2526" y="11926"/>
                  </a:lnTo>
                  <a:cubicBezTo>
                    <a:pt x="2847" y="17172"/>
                    <a:pt x="7377" y="19381"/>
                    <a:pt x="12185" y="19381"/>
                  </a:cubicBezTo>
                  <a:cubicBezTo>
                    <a:pt x="14788" y="19381"/>
                    <a:pt x="17413" y="18733"/>
                    <a:pt x="19252" y="17713"/>
                  </a:cubicBezTo>
                  <a:lnTo>
                    <a:pt x="19252" y="20103"/>
                  </a:lnTo>
                  <a:cubicBezTo>
                    <a:pt x="17313" y="21090"/>
                    <a:pt x="14600" y="21600"/>
                    <a:pt x="11841" y="21600"/>
                  </a:cubicBezTo>
                  <a:cubicBezTo>
                    <a:pt x="5561" y="21600"/>
                    <a:pt x="0" y="18255"/>
                    <a:pt x="0" y="10789"/>
                  </a:cubicBezTo>
                  <a:cubicBezTo>
                    <a:pt x="-33" y="3717"/>
                    <a:pt x="5406" y="0"/>
                    <a:pt x="10590" y="0"/>
                  </a:cubicBezTo>
                  <a:close/>
                  <a:moveTo>
                    <a:pt x="10778" y="2251"/>
                  </a:moveTo>
                  <a:cubicBezTo>
                    <a:pt x="6558" y="2251"/>
                    <a:pt x="2747" y="4885"/>
                    <a:pt x="2526" y="9770"/>
                  </a:cubicBezTo>
                  <a:lnTo>
                    <a:pt x="18222" y="9770"/>
                  </a:lnTo>
                  <a:cubicBezTo>
                    <a:pt x="18565" y="6860"/>
                    <a:pt x="16848" y="2251"/>
                    <a:pt x="10778" y="225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8" name="Shape"/>
            <p:cNvSpPr/>
            <p:nvPr/>
          </p:nvSpPr>
          <p:spPr>
            <a:xfrm>
              <a:off x="4977488" y="18438"/>
              <a:ext cx="291342" cy="370880"/>
            </a:xfrm>
            <a:custGeom>
              <a:avLst/>
              <a:gdLst/>
              <a:ahLst/>
              <a:cxnLst>
                <a:cxn ang="0">
                  <a:pos x="wd2" y="hd2"/>
                </a:cxn>
                <a:cxn ang="5400000">
                  <a:pos x="wd2" y="hd2"/>
                </a:cxn>
                <a:cxn ang="10800000">
                  <a:pos x="wd2" y="hd2"/>
                </a:cxn>
                <a:cxn ang="16200000">
                  <a:pos x="wd2" y="hd2"/>
                </a:cxn>
              </a:cxnLst>
              <a:rect l="0" t="0" r="r" b="b"/>
              <a:pathLst>
                <a:path w="21544" h="21600" extrusionOk="0">
                  <a:moveTo>
                    <a:pt x="13854" y="0"/>
                  </a:moveTo>
                  <a:cubicBezTo>
                    <a:pt x="16523" y="0"/>
                    <a:pt x="19137" y="480"/>
                    <a:pt x="21300" y="1416"/>
                  </a:cubicBezTo>
                  <a:lnTo>
                    <a:pt x="21300" y="3209"/>
                  </a:lnTo>
                  <a:cubicBezTo>
                    <a:pt x="19371" y="2228"/>
                    <a:pt x="16786" y="1689"/>
                    <a:pt x="14191" y="1689"/>
                  </a:cubicBezTo>
                  <a:cubicBezTo>
                    <a:pt x="8374" y="1689"/>
                    <a:pt x="2295" y="4640"/>
                    <a:pt x="2295" y="11014"/>
                  </a:cubicBezTo>
                  <a:cubicBezTo>
                    <a:pt x="2267" y="17048"/>
                    <a:pt x="8487" y="19918"/>
                    <a:pt x="14303" y="19918"/>
                  </a:cubicBezTo>
                  <a:cubicBezTo>
                    <a:pt x="17104" y="19918"/>
                    <a:pt x="19614" y="19387"/>
                    <a:pt x="21544" y="18406"/>
                  </a:cubicBezTo>
                  <a:lnTo>
                    <a:pt x="21544" y="20169"/>
                  </a:lnTo>
                  <a:cubicBezTo>
                    <a:pt x="19371" y="21106"/>
                    <a:pt x="16701" y="21600"/>
                    <a:pt x="13826" y="21600"/>
                  </a:cubicBezTo>
                  <a:cubicBezTo>
                    <a:pt x="7185" y="21600"/>
                    <a:pt x="-56" y="18052"/>
                    <a:pt x="0" y="11014"/>
                  </a:cubicBezTo>
                  <a:cubicBezTo>
                    <a:pt x="28" y="3703"/>
                    <a:pt x="7053" y="0"/>
                    <a:pt x="13854"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9" name="Rectangle"/>
            <p:cNvSpPr/>
            <p:nvPr/>
          </p:nvSpPr>
          <p:spPr>
            <a:xfrm>
              <a:off x="5343828" y="8939"/>
              <a:ext cx="29487" cy="374792"/>
            </a:xfrm>
            <a:prstGeom prst="rect">
              <a:avLst/>
            </a:pr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70" name="Shape"/>
            <p:cNvSpPr/>
            <p:nvPr/>
          </p:nvSpPr>
          <p:spPr>
            <a:xfrm>
              <a:off x="5455018" y="131304"/>
              <a:ext cx="259690" cy="258014"/>
            </a:xfrm>
            <a:custGeom>
              <a:avLst/>
              <a:gdLst/>
              <a:ahLst/>
              <a:cxnLst>
                <a:cxn ang="0">
                  <a:pos x="wd2" y="hd2"/>
                </a:cxn>
                <a:cxn ang="5400000">
                  <a:pos x="wd2" y="hd2"/>
                </a:cxn>
                <a:cxn ang="10800000">
                  <a:pos x="wd2" y="hd2"/>
                </a:cxn>
                <a:cxn ang="16200000">
                  <a:pos x="wd2" y="hd2"/>
                </a:cxn>
              </a:cxnLst>
              <a:rect l="0" t="0" r="r" b="b"/>
              <a:pathLst>
                <a:path w="21600" h="21600" extrusionOk="0">
                  <a:moveTo>
                    <a:pt x="10774" y="0"/>
                  </a:moveTo>
                  <a:cubicBezTo>
                    <a:pt x="16371" y="0"/>
                    <a:pt x="21600" y="3830"/>
                    <a:pt x="21600" y="10811"/>
                  </a:cubicBezTo>
                  <a:cubicBezTo>
                    <a:pt x="21600" y="17781"/>
                    <a:pt x="16392" y="21600"/>
                    <a:pt x="10774" y="21600"/>
                  </a:cubicBezTo>
                  <a:cubicBezTo>
                    <a:pt x="5271" y="21600"/>
                    <a:pt x="0" y="17781"/>
                    <a:pt x="0" y="10811"/>
                  </a:cubicBezTo>
                  <a:cubicBezTo>
                    <a:pt x="0" y="3830"/>
                    <a:pt x="5271" y="0"/>
                    <a:pt x="10774" y="0"/>
                  </a:cubicBezTo>
                  <a:close/>
                  <a:moveTo>
                    <a:pt x="10837" y="2334"/>
                  </a:moveTo>
                  <a:cubicBezTo>
                    <a:pt x="6251" y="2334"/>
                    <a:pt x="2446" y="5421"/>
                    <a:pt x="2446" y="10811"/>
                  </a:cubicBezTo>
                  <a:cubicBezTo>
                    <a:pt x="2446" y="16200"/>
                    <a:pt x="6251" y="19266"/>
                    <a:pt x="10837" y="19266"/>
                  </a:cubicBezTo>
                  <a:cubicBezTo>
                    <a:pt x="15359" y="19266"/>
                    <a:pt x="19165" y="16200"/>
                    <a:pt x="19165" y="10811"/>
                  </a:cubicBezTo>
                  <a:cubicBezTo>
                    <a:pt x="19165" y="5421"/>
                    <a:pt x="15359" y="2334"/>
                    <a:pt x="10837" y="233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71" name="Shape"/>
            <p:cNvSpPr/>
            <p:nvPr/>
          </p:nvSpPr>
          <p:spPr>
            <a:xfrm>
              <a:off x="5792499" y="136892"/>
              <a:ext cx="222254" cy="251868"/>
            </a:xfrm>
            <a:custGeom>
              <a:avLst/>
              <a:gdLst/>
              <a:ahLst/>
              <a:cxnLst>
                <a:cxn ang="0">
                  <a:pos x="wd2" y="hd2"/>
                </a:cxn>
                <a:cxn ang="5400000">
                  <a:pos x="wd2" y="hd2"/>
                </a:cxn>
                <a:cxn ang="10800000">
                  <a:pos x="wd2" y="hd2"/>
                </a:cxn>
                <a:cxn ang="16200000">
                  <a:pos x="wd2" y="hd2"/>
                </a:cxn>
              </a:cxnLst>
              <a:rect l="0" t="0" r="r" b="b"/>
              <a:pathLst>
                <a:path w="21600" h="21600" extrusionOk="0">
                  <a:moveTo>
                    <a:pt x="21600" y="21133"/>
                  </a:moveTo>
                  <a:lnTo>
                    <a:pt x="18986" y="21133"/>
                  </a:lnTo>
                  <a:lnTo>
                    <a:pt x="18986" y="17343"/>
                  </a:lnTo>
                  <a:cubicBezTo>
                    <a:pt x="17396" y="19330"/>
                    <a:pt x="14079" y="21600"/>
                    <a:pt x="9703" y="21600"/>
                  </a:cubicBezTo>
                  <a:cubicBezTo>
                    <a:pt x="3859" y="21600"/>
                    <a:pt x="0" y="18266"/>
                    <a:pt x="0" y="13021"/>
                  </a:cubicBezTo>
                  <a:lnTo>
                    <a:pt x="0" y="0"/>
                  </a:lnTo>
                  <a:lnTo>
                    <a:pt x="2848" y="0"/>
                  </a:lnTo>
                  <a:lnTo>
                    <a:pt x="2848" y="12717"/>
                  </a:lnTo>
                  <a:cubicBezTo>
                    <a:pt x="2848" y="17071"/>
                    <a:pt x="5597" y="19330"/>
                    <a:pt x="10011" y="19330"/>
                  </a:cubicBezTo>
                  <a:cubicBezTo>
                    <a:pt x="14227" y="19330"/>
                    <a:pt x="17186" y="16822"/>
                    <a:pt x="18777" y="14498"/>
                  </a:cubicBezTo>
                  <a:lnTo>
                    <a:pt x="18777" y="0"/>
                  </a:lnTo>
                  <a:lnTo>
                    <a:pt x="21600" y="0"/>
                  </a:lnTo>
                  <a:lnTo>
                    <a:pt x="21600" y="21133"/>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72" name="Shape"/>
            <p:cNvSpPr/>
            <p:nvPr/>
          </p:nvSpPr>
          <p:spPr>
            <a:xfrm>
              <a:off x="6095897" y="23467"/>
              <a:ext cx="254103" cy="365851"/>
            </a:xfrm>
            <a:custGeom>
              <a:avLst/>
              <a:gdLst/>
              <a:ahLst/>
              <a:cxnLst>
                <a:cxn ang="0">
                  <a:pos x="wd2" y="hd2"/>
                </a:cxn>
                <a:cxn ang="5400000">
                  <a:pos x="wd2" y="hd2"/>
                </a:cxn>
                <a:cxn ang="10800000">
                  <a:pos x="wd2" y="hd2"/>
                </a:cxn>
                <a:cxn ang="16200000">
                  <a:pos x="wd2" y="hd2"/>
                </a:cxn>
              </a:cxnLst>
              <a:rect l="0" t="0" r="r" b="b"/>
              <a:pathLst>
                <a:path w="21600" h="21600" extrusionOk="0">
                  <a:moveTo>
                    <a:pt x="21600" y="22"/>
                  </a:moveTo>
                  <a:lnTo>
                    <a:pt x="21600" y="21263"/>
                  </a:lnTo>
                  <a:lnTo>
                    <a:pt x="19382" y="21263"/>
                  </a:lnTo>
                  <a:lnTo>
                    <a:pt x="19382" y="18277"/>
                  </a:lnTo>
                  <a:cubicBezTo>
                    <a:pt x="17594" y="20126"/>
                    <a:pt x="14612" y="21600"/>
                    <a:pt x="10423" y="21600"/>
                  </a:cubicBezTo>
                  <a:cubicBezTo>
                    <a:pt x="4490" y="21600"/>
                    <a:pt x="0" y="18486"/>
                    <a:pt x="0" y="13988"/>
                  </a:cubicBezTo>
                  <a:cubicBezTo>
                    <a:pt x="0" y="9490"/>
                    <a:pt x="4490" y="6362"/>
                    <a:pt x="10423" y="6362"/>
                  </a:cubicBezTo>
                  <a:cubicBezTo>
                    <a:pt x="14612" y="6362"/>
                    <a:pt x="17594" y="7836"/>
                    <a:pt x="19145" y="9505"/>
                  </a:cubicBezTo>
                  <a:lnTo>
                    <a:pt x="19145" y="0"/>
                  </a:lnTo>
                  <a:lnTo>
                    <a:pt x="21600" y="0"/>
                  </a:lnTo>
                  <a:lnTo>
                    <a:pt x="21600" y="22"/>
                  </a:lnTo>
                  <a:close/>
                  <a:moveTo>
                    <a:pt x="10725" y="7948"/>
                  </a:moveTo>
                  <a:cubicBezTo>
                    <a:pt x="6105" y="7948"/>
                    <a:pt x="2455" y="10224"/>
                    <a:pt x="2455" y="13988"/>
                  </a:cubicBezTo>
                  <a:cubicBezTo>
                    <a:pt x="2455" y="17723"/>
                    <a:pt x="6073" y="20021"/>
                    <a:pt x="10725" y="20021"/>
                  </a:cubicBezTo>
                  <a:cubicBezTo>
                    <a:pt x="14795" y="20021"/>
                    <a:pt x="17928" y="18150"/>
                    <a:pt x="19145" y="15949"/>
                  </a:cubicBezTo>
                  <a:lnTo>
                    <a:pt x="19145" y="11998"/>
                  </a:lnTo>
                  <a:cubicBezTo>
                    <a:pt x="17928" y="9827"/>
                    <a:pt x="14795" y="7948"/>
                    <a:pt x="10725" y="7948"/>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grpSp>
    </p:spTree>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75" name="Logos: Rackspace Partners"/>
          <p:cNvSpPr txBox="1">
            <a:spLocks noGrp="1"/>
          </p:cNvSpPr>
          <p:nvPr>
            <p:ph type="title"/>
          </p:nvPr>
        </p:nvSpPr>
        <p:spPr>
          <a:prstGeom prst="rect">
            <a:avLst/>
          </a:prstGeom>
        </p:spPr>
        <p:txBody>
          <a:bodyPr/>
          <a:lstStyle/>
          <a:p>
            <a:r>
              <a:t>Logos: Rackspace Partners</a:t>
            </a:r>
          </a:p>
        </p:txBody>
      </p:sp>
      <p:sp>
        <p:nvSpPr>
          <p:cNvPr id="5376"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grpSp>
        <p:nvGrpSpPr>
          <p:cNvPr id="5382" name="Group"/>
          <p:cNvGrpSpPr/>
          <p:nvPr/>
        </p:nvGrpSpPr>
        <p:grpSpPr>
          <a:xfrm>
            <a:off x="6856087" y="5482180"/>
            <a:ext cx="7826985" cy="1670559"/>
            <a:chOff x="0" y="0"/>
            <a:chExt cx="7826984" cy="1670557"/>
          </a:xfrm>
        </p:grpSpPr>
        <p:sp>
          <p:nvSpPr>
            <p:cNvPr id="5377" name="Shape"/>
            <p:cNvSpPr/>
            <p:nvPr/>
          </p:nvSpPr>
          <p:spPr>
            <a:xfrm>
              <a:off x="2171840" y="261608"/>
              <a:ext cx="5655145" cy="1091813"/>
            </a:xfrm>
            <a:custGeom>
              <a:avLst/>
              <a:gdLst/>
              <a:ahLst/>
              <a:cxnLst>
                <a:cxn ang="0">
                  <a:pos x="wd2" y="hd2"/>
                </a:cxn>
                <a:cxn ang="5400000">
                  <a:pos x="wd2" y="hd2"/>
                </a:cxn>
                <a:cxn ang="10800000">
                  <a:pos x="wd2" y="hd2"/>
                </a:cxn>
                <a:cxn ang="16200000">
                  <a:pos x="wd2" y="hd2"/>
                </a:cxn>
              </a:cxnLst>
              <a:rect l="0" t="0" r="r" b="b"/>
              <a:pathLst>
                <a:path w="21600" h="21600" extrusionOk="0">
                  <a:moveTo>
                    <a:pt x="21600" y="7065"/>
                  </a:moveTo>
                  <a:lnTo>
                    <a:pt x="20948" y="7065"/>
                  </a:lnTo>
                  <a:lnTo>
                    <a:pt x="20948" y="2829"/>
                  </a:lnTo>
                  <a:lnTo>
                    <a:pt x="20926" y="2863"/>
                  </a:lnTo>
                  <a:lnTo>
                    <a:pt x="20312" y="3837"/>
                  </a:lnTo>
                  <a:lnTo>
                    <a:pt x="20300" y="3854"/>
                  </a:lnTo>
                  <a:lnTo>
                    <a:pt x="20300" y="7065"/>
                  </a:lnTo>
                  <a:lnTo>
                    <a:pt x="19332" y="7065"/>
                  </a:lnTo>
                  <a:lnTo>
                    <a:pt x="19332" y="5277"/>
                  </a:lnTo>
                  <a:cubicBezTo>
                    <a:pt x="19332" y="4446"/>
                    <a:pt x="19368" y="3809"/>
                    <a:pt x="19439" y="3383"/>
                  </a:cubicBezTo>
                  <a:cubicBezTo>
                    <a:pt x="19509" y="2962"/>
                    <a:pt x="19610" y="2752"/>
                    <a:pt x="19738" y="2752"/>
                  </a:cubicBezTo>
                  <a:cubicBezTo>
                    <a:pt x="19830" y="2752"/>
                    <a:pt x="19926" y="2863"/>
                    <a:pt x="20021" y="3084"/>
                  </a:cubicBezTo>
                  <a:lnTo>
                    <a:pt x="20046" y="3140"/>
                  </a:lnTo>
                  <a:lnTo>
                    <a:pt x="20046" y="271"/>
                  </a:lnTo>
                  <a:lnTo>
                    <a:pt x="20034" y="249"/>
                  </a:lnTo>
                  <a:cubicBezTo>
                    <a:pt x="19946" y="83"/>
                    <a:pt x="19824" y="0"/>
                    <a:pt x="19672" y="0"/>
                  </a:cubicBezTo>
                  <a:cubicBezTo>
                    <a:pt x="19482" y="0"/>
                    <a:pt x="19309" y="216"/>
                    <a:pt x="19158" y="642"/>
                  </a:cubicBezTo>
                  <a:cubicBezTo>
                    <a:pt x="19007" y="1069"/>
                    <a:pt x="18887" y="1672"/>
                    <a:pt x="18805" y="2447"/>
                  </a:cubicBezTo>
                  <a:cubicBezTo>
                    <a:pt x="18722" y="3223"/>
                    <a:pt x="18680" y="4114"/>
                    <a:pt x="18680" y="5100"/>
                  </a:cubicBezTo>
                  <a:lnTo>
                    <a:pt x="18680" y="7065"/>
                  </a:lnTo>
                  <a:lnTo>
                    <a:pt x="18225" y="7065"/>
                  </a:lnTo>
                  <a:lnTo>
                    <a:pt x="18225" y="9789"/>
                  </a:lnTo>
                  <a:lnTo>
                    <a:pt x="18680" y="9789"/>
                  </a:lnTo>
                  <a:lnTo>
                    <a:pt x="18680" y="21257"/>
                  </a:lnTo>
                  <a:lnTo>
                    <a:pt x="19332" y="21257"/>
                  </a:lnTo>
                  <a:lnTo>
                    <a:pt x="19332" y="9789"/>
                  </a:lnTo>
                  <a:lnTo>
                    <a:pt x="20300" y="9789"/>
                  </a:lnTo>
                  <a:lnTo>
                    <a:pt x="20300" y="17071"/>
                  </a:lnTo>
                  <a:cubicBezTo>
                    <a:pt x="20300" y="20077"/>
                    <a:pt x="20574" y="21600"/>
                    <a:pt x="21113" y="21600"/>
                  </a:cubicBezTo>
                  <a:cubicBezTo>
                    <a:pt x="21201" y="21600"/>
                    <a:pt x="21294" y="21545"/>
                    <a:pt x="21391" y="21439"/>
                  </a:cubicBezTo>
                  <a:cubicBezTo>
                    <a:pt x="21487" y="21329"/>
                    <a:pt x="21553" y="21223"/>
                    <a:pt x="21591" y="21107"/>
                  </a:cubicBezTo>
                  <a:lnTo>
                    <a:pt x="21600" y="21080"/>
                  </a:lnTo>
                  <a:lnTo>
                    <a:pt x="21600" y="18333"/>
                  </a:lnTo>
                  <a:lnTo>
                    <a:pt x="21574" y="18422"/>
                  </a:lnTo>
                  <a:cubicBezTo>
                    <a:pt x="21538" y="18544"/>
                    <a:pt x="21494" y="18643"/>
                    <a:pt x="21443" y="18721"/>
                  </a:cubicBezTo>
                  <a:cubicBezTo>
                    <a:pt x="21391" y="18793"/>
                    <a:pt x="21348" y="18831"/>
                    <a:pt x="21314" y="18831"/>
                  </a:cubicBezTo>
                  <a:cubicBezTo>
                    <a:pt x="21187" y="18831"/>
                    <a:pt x="21094" y="18654"/>
                    <a:pt x="21036" y="18311"/>
                  </a:cubicBezTo>
                  <a:cubicBezTo>
                    <a:pt x="20977" y="17957"/>
                    <a:pt x="20948" y="17342"/>
                    <a:pt x="20948" y="16484"/>
                  </a:cubicBezTo>
                  <a:lnTo>
                    <a:pt x="20948" y="9789"/>
                  </a:lnTo>
                  <a:lnTo>
                    <a:pt x="21600" y="9789"/>
                  </a:lnTo>
                  <a:lnTo>
                    <a:pt x="21600" y="7065"/>
                  </a:lnTo>
                  <a:close/>
                  <a:moveTo>
                    <a:pt x="16212" y="17624"/>
                  </a:moveTo>
                  <a:cubicBezTo>
                    <a:pt x="16080" y="16822"/>
                    <a:pt x="16012" y="15670"/>
                    <a:pt x="16012" y="14214"/>
                  </a:cubicBezTo>
                  <a:cubicBezTo>
                    <a:pt x="16012" y="12708"/>
                    <a:pt x="16080" y="11528"/>
                    <a:pt x="16212" y="10714"/>
                  </a:cubicBezTo>
                  <a:cubicBezTo>
                    <a:pt x="16344" y="9900"/>
                    <a:pt x="16529" y="9485"/>
                    <a:pt x="16763" y="9485"/>
                  </a:cubicBezTo>
                  <a:cubicBezTo>
                    <a:pt x="16988" y="9485"/>
                    <a:pt x="17169" y="9884"/>
                    <a:pt x="17298" y="10659"/>
                  </a:cubicBezTo>
                  <a:cubicBezTo>
                    <a:pt x="17427" y="11440"/>
                    <a:pt x="17494" y="12608"/>
                    <a:pt x="17494" y="14131"/>
                  </a:cubicBezTo>
                  <a:cubicBezTo>
                    <a:pt x="17494" y="15670"/>
                    <a:pt x="17432" y="16855"/>
                    <a:pt x="17309" y="17647"/>
                  </a:cubicBezTo>
                  <a:cubicBezTo>
                    <a:pt x="17188" y="18433"/>
                    <a:pt x="17006" y="18831"/>
                    <a:pt x="16768" y="18831"/>
                  </a:cubicBezTo>
                  <a:cubicBezTo>
                    <a:pt x="16531" y="18831"/>
                    <a:pt x="16344" y="18427"/>
                    <a:pt x="16212" y="17624"/>
                  </a:cubicBezTo>
                  <a:close/>
                  <a:moveTo>
                    <a:pt x="15730" y="8760"/>
                  </a:moveTo>
                  <a:cubicBezTo>
                    <a:pt x="15474" y="10116"/>
                    <a:pt x="15344" y="11982"/>
                    <a:pt x="15344" y="14319"/>
                  </a:cubicBezTo>
                  <a:cubicBezTo>
                    <a:pt x="15344" y="16545"/>
                    <a:pt x="15471" y="18333"/>
                    <a:pt x="15721" y="19634"/>
                  </a:cubicBezTo>
                  <a:cubicBezTo>
                    <a:pt x="15971" y="20936"/>
                    <a:pt x="16311" y="21600"/>
                    <a:pt x="16731" y="21600"/>
                  </a:cubicBezTo>
                  <a:cubicBezTo>
                    <a:pt x="17169" y="21600"/>
                    <a:pt x="17520" y="20902"/>
                    <a:pt x="17776" y="19529"/>
                  </a:cubicBezTo>
                  <a:cubicBezTo>
                    <a:pt x="18032" y="18161"/>
                    <a:pt x="18162" y="16307"/>
                    <a:pt x="18162" y="14020"/>
                  </a:cubicBezTo>
                  <a:cubicBezTo>
                    <a:pt x="18162" y="11761"/>
                    <a:pt x="18040" y="9967"/>
                    <a:pt x="17800" y="8671"/>
                  </a:cubicBezTo>
                  <a:cubicBezTo>
                    <a:pt x="17560" y="7381"/>
                    <a:pt x="17222" y="6722"/>
                    <a:pt x="16797" y="6722"/>
                  </a:cubicBezTo>
                  <a:cubicBezTo>
                    <a:pt x="16345" y="6722"/>
                    <a:pt x="15986" y="7409"/>
                    <a:pt x="15730" y="8760"/>
                  </a:cubicBezTo>
                  <a:close/>
                  <a:moveTo>
                    <a:pt x="13536" y="7935"/>
                  </a:moveTo>
                  <a:cubicBezTo>
                    <a:pt x="13340" y="8743"/>
                    <a:pt x="13242" y="9801"/>
                    <a:pt x="13242" y="11080"/>
                  </a:cubicBezTo>
                  <a:cubicBezTo>
                    <a:pt x="13242" y="11744"/>
                    <a:pt x="13264" y="12337"/>
                    <a:pt x="13305" y="12835"/>
                  </a:cubicBezTo>
                  <a:cubicBezTo>
                    <a:pt x="13348" y="13339"/>
                    <a:pt x="13413" y="13787"/>
                    <a:pt x="13500" y="14158"/>
                  </a:cubicBezTo>
                  <a:cubicBezTo>
                    <a:pt x="13586" y="14524"/>
                    <a:pt x="13720" y="14911"/>
                    <a:pt x="13897" y="15304"/>
                  </a:cubicBezTo>
                  <a:cubicBezTo>
                    <a:pt x="14046" y="15626"/>
                    <a:pt x="14156" y="15891"/>
                    <a:pt x="14227" y="16102"/>
                  </a:cubicBezTo>
                  <a:cubicBezTo>
                    <a:pt x="14296" y="16312"/>
                    <a:pt x="14344" y="16517"/>
                    <a:pt x="14372" y="16722"/>
                  </a:cubicBezTo>
                  <a:cubicBezTo>
                    <a:pt x="14399" y="16921"/>
                    <a:pt x="14412" y="17193"/>
                    <a:pt x="14412" y="17525"/>
                  </a:cubicBezTo>
                  <a:cubicBezTo>
                    <a:pt x="14412" y="18477"/>
                    <a:pt x="14275" y="18942"/>
                    <a:pt x="13991" y="18942"/>
                  </a:cubicBezTo>
                  <a:cubicBezTo>
                    <a:pt x="13886" y="18942"/>
                    <a:pt x="13766" y="18831"/>
                    <a:pt x="13634" y="18604"/>
                  </a:cubicBezTo>
                  <a:cubicBezTo>
                    <a:pt x="13503" y="18383"/>
                    <a:pt x="13380" y="18056"/>
                    <a:pt x="13269" y="17647"/>
                  </a:cubicBezTo>
                  <a:lnTo>
                    <a:pt x="13242" y="17547"/>
                  </a:lnTo>
                  <a:lnTo>
                    <a:pt x="13242" y="20797"/>
                  </a:lnTo>
                  <a:lnTo>
                    <a:pt x="13252" y="20825"/>
                  </a:lnTo>
                  <a:cubicBezTo>
                    <a:pt x="13344" y="21046"/>
                    <a:pt x="13460" y="21229"/>
                    <a:pt x="13598" y="21379"/>
                  </a:cubicBezTo>
                  <a:cubicBezTo>
                    <a:pt x="13735" y="21522"/>
                    <a:pt x="13859" y="21600"/>
                    <a:pt x="13967" y="21600"/>
                  </a:cubicBezTo>
                  <a:cubicBezTo>
                    <a:pt x="14300" y="21600"/>
                    <a:pt x="14570" y="21190"/>
                    <a:pt x="14765" y="20382"/>
                  </a:cubicBezTo>
                  <a:cubicBezTo>
                    <a:pt x="14963" y="19568"/>
                    <a:pt x="15062" y="18483"/>
                    <a:pt x="15062" y="17154"/>
                  </a:cubicBezTo>
                  <a:cubicBezTo>
                    <a:pt x="15062" y="16201"/>
                    <a:pt x="15009" y="15376"/>
                    <a:pt x="14903" y="14717"/>
                  </a:cubicBezTo>
                  <a:cubicBezTo>
                    <a:pt x="14797" y="14059"/>
                    <a:pt x="14614" y="13455"/>
                    <a:pt x="14359" y="12923"/>
                  </a:cubicBezTo>
                  <a:cubicBezTo>
                    <a:pt x="14156" y="12503"/>
                    <a:pt x="14026" y="12154"/>
                    <a:pt x="13972" y="11882"/>
                  </a:cubicBezTo>
                  <a:cubicBezTo>
                    <a:pt x="13921" y="11622"/>
                    <a:pt x="13894" y="11262"/>
                    <a:pt x="13894" y="10797"/>
                  </a:cubicBezTo>
                  <a:cubicBezTo>
                    <a:pt x="13894" y="10382"/>
                    <a:pt x="13927" y="10050"/>
                    <a:pt x="13994" y="9784"/>
                  </a:cubicBezTo>
                  <a:cubicBezTo>
                    <a:pt x="14061" y="9513"/>
                    <a:pt x="14154" y="9374"/>
                    <a:pt x="14271" y="9374"/>
                  </a:cubicBezTo>
                  <a:cubicBezTo>
                    <a:pt x="14379" y="9374"/>
                    <a:pt x="14492" y="9468"/>
                    <a:pt x="14602" y="9640"/>
                  </a:cubicBezTo>
                  <a:cubicBezTo>
                    <a:pt x="14713" y="9817"/>
                    <a:pt x="14809" y="10050"/>
                    <a:pt x="14890" y="10332"/>
                  </a:cubicBezTo>
                  <a:lnTo>
                    <a:pt x="14917" y="10426"/>
                  </a:lnTo>
                  <a:lnTo>
                    <a:pt x="14917" y="7342"/>
                  </a:lnTo>
                  <a:lnTo>
                    <a:pt x="14907" y="7320"/>
                  </a:lnTo>
                  <a:cubicBezTo>
                    <a:pt x="14832" y="7154"/>
                    <a:pt x="14733" y="7010"/>
                    <a:pt x="14613" y="6894"/>
                  </a:cubicBezTo>
                  <a:cubicBezTo>
                    <a:pt x="14495" y="6777"/>
                    <a:pt x="14386" y="6722"/>
                    <a:pt x="14292" y="6722"/>
                  </a:cubicBezTo>
                  <a:cubicBezTo>
                    <a:pt x="13985" y="6722"/>
                    <a:pt x="13731" y="7132"/>
                    <a:pt x="13536" y="7935"/>
                  </a:cubicBezTo>
                  <a:close/>
                  <a:moveTo>
                    <a:pt x="10985" y="17624"/>
                  </a:moveTo>
                  <a:cubicBezTo>
                    <a:pt x="10852" y="16822"/>
                    <a:pt x="10785" y="15670"/>
                    <a:pt x="10785" y="14214"/>
                  </a:cubicBezTo>
                  <a:cubicBezTo>
                    <a:pt x="10785" y="12708"/>
                    <a:pt x="10852" y="11528"/>
                    <a:pt x="10985" y="10714"/>
                  </a:cubicBezTo>
                  <a:cubicBezTo>
                    <a:pt x="11116" y="9900"/>
                    <a:pt x="11301" y="9485"/>
                    <a:pt x="11535" y="9485"/>
                  </a:cubicBezTo>
                  <a:cubicBezTo>
                    <a:pt x="11761" y="9485"/>
                    <a:pt x="11941" y="9884"/>
                    <a:pt x="12071" y="10659"/>
                  </a:cubicBezTo>
                  <a:cubicBezTo>
                    <a:pt x="12200" y="11440"/>
                    <a:pt x="12266" y="12608"/>
                    <a:pt x="12266" y="14131"/>
                  </a:cubicBezTo>
                  <a:cubicBezTo>
                    <a:pt x="12266" y="15670"/>
                    <a:pt x="12204" y="16855"/>
                    <a:pt x="12081" y="17647"/>
                  </a:cubicBezTo>
                  <a:cubicBezTo>
                    <a:pt x="11961" y="18433"/>
                    <a:pt x="11779" y="18831"/>
                    <a:pt x="11541" y="18831"/>
                  </a:cubicBezTo>
                  <a:cubicBezTo>
                    <a:pt x="11303" y="18831"/>
                    <a:pt x="11116" y="18427"/>
                    <a:pt x="10985" y="17624"/>
                  </a:cubicBezTo>
                  <a:close/>
                  <a:moveTo>
                    <a:pt x="10503" y="8760"/>
                  </a:moveTo>
                  <a:cubicBezTo>
                    <a:pt x="10246" y="10116"/>
                    <a:pt x="10117" y="11982"/>
                    <a:pt x="10117" y="14319"/>
                  </a:cubicBezTo>
                  <a:cubicBezTo>
                    <a:pt x="10117" y="16545"/>
                    <a:pt x="10243" y="18333"/>
                    <a:pt x="10493" y="19634"/>
                  </a:cubicBezTo>
                  <a:cubicBezTo>
                    <a:pt x="10743" y="20936"/>
                    <a:pt x="11083" y="21600"/>
                    <a:pt x="11503" y="21600"/>
                  </a:cubicBezTo>
                  <a:cubicBezTo>
                    <a:pt x="11941" y="21600"/>
                    <a:pt x="12293" y="20902"/>
                    <a:pt x="12549" y="19529"/>
                  </a:cubicBezTo>
                  <a:cubicBezTo>
                    <a:pt x="12805" y="18161"/>
                    <a:pt x="12934" y="16307"/>
                    <a:pt x="12934" y="14020"/>
                  </a:cubicBezTo>
                  <a:cubicBezTo>
                    <a:pt x="12934" y="11761"/>
                    <a:pt x="12813" y="9967"/>
                    <a:pt x="12573" y="8671"/>
                  </a:cubicBezTo>
                  <a:cubicBezTo>
                    <a:pt x="12333" y="7381"/>
                    <a:pt x="11995" y="6722"/>
                    <a:pt x="11570" y="6722"/>
                  </a:cubicBezTo>
                  <a:cubicBezTo>
                    <a:pt x="11117" y="6722"/>
                    <a:pt x="10758" y="7409"/>
                    <a:pt x="10503" y="8760"/>
                  </a:cubicBezTo>
                  <a:close/>
                  <a:moveTo>
                    <a:pt x="9126" y="7065"/>
                  </a:moveTo>
                  <a:lnTo>
                    <a:pt x="8482" y="7065"/>
                  </a:lnTo>
                  <a:lnTo>
                    <a:pt x="8482" y="21257"/>
                  </a:lnTo>
                  <a:lnTo>
                    <a:pt x="9126" y="21257"/>
                  </a:lnTo>
                  <a:lnTo>
                    <a:pt x="9126" y="13992"/>
                  </a:lnTo>
                  <a:cubicBezTo>
                    <a:pt x="9126" y="12757"/>
                    <a:pt x="9181" y="11744"/>
                    <a:pt x="9287" y="10985"/>
                  </a:cubicBezTo>
                  <a:cubicBezTo>
                    <a:pt x="9392" y="10227"/>
                    <a:pt x="9532" y="9845"/>
                    <a:pt x="9703" y="9845"/>
                  </a:cubicBezTo>
                  <a:cubicBezTo>
                    <a:pt x="9762" y="9845"/>
                    <a:pt x="9827" y="9895"/>
                    <a:pt x="9898" y="9989"/>
                  </a:cubicBezTo>
                  <a:cubicBezTo>
                    <a:pt x="9967" y="10088"/>
                    <a:pt x="10019" y="10194"/>
                    <a:pt x="10049" y="10304"/>
                  </a:cubicBezTo>
                  <a:lnTo>
                    <a:pt x="10075" y="10404"/>
                  </a:lnTo>
                  <a:lnTo>
                    <a:pt x="10075" y="7038"/>
                  </a:lnTo>
                  <a:lnTo>
                    <a:pt x="10065" y="7015"/>
                  </a:lnTo>
                  <a:cubicBezTo>
                    <a:pt x="10005" y="6883"/>
                    <a:pt x="9919" y="6816"/>
                    <a:pt x="9812" y="6816"/>
                  </a:cubicBezTo>
                  <a:cubicBezTo>
                    <a:pt x="9650" y="6816"/>
                    <a:pt x="9506" y="7087"/>
                    <a:pt x="9381" y="7619"/>
                  </a:cubicBezTo>
                  <a:cubicBezTo>
                    <a:pt x="9272" y="8084"/>
                    <a:pt x="9194" y="8726"/>
                    <a:pt x="9133" y="9524"/>
                  </a:cubicBezTo>
                  <a:lnTo>
                    <a:pt x="9126" y="9524"/>
                  </a:lnTo>
                  <a:lnTo>
                    <a:pt x="9126" y="7065"/>
                  </a:lnTo>
                  <a:close/>
                  <a:moveTo>
                    <a:pt x="6544" y="7696"/>
                  </a:moveTo>
                  <a:cubicBezTo>
                    <a:pt x="6320" y="8350"/>
                    <a:pt x="6145" y="9275"/>
                    <a:pt x="6027" y="10454"/>
                  </a:cubicBezTo>
                  <a:cubicBezTo>
                    <a:pt x="5909" y="11622"/>
                    <a:pt x="5849" y="12995"/>
                    <a:pt x="5849" y="14529"/>
                  </a:cubicBezTo>
                  <a:cubicBezTo>
                    <a:pt x="5849" y="15869"/>
                    <a:pt x="5907" y="17098"/>
                    <a:pt x="6023" y="18184"/>
                  </a:cubicBezTo>
                  <a:cubicBezTo>
                    <a:pt x="6137" y="19269"/>
                    <a:pt x="6299" y="20122"/>
                    <a:pt x="6505" y="20709"/>
                  </a:cubicBezTo>
                  <a:cubicBezTo>
                    <a:pt x="6709" y="21301"/>
                    <a:pt x="6946" y="21600"/>
                    <a:pt x="7208" y="21600"/>
                  </a:cubicBezTo>
                  <a:cubicBezTo>
                    <a:pt x="7515" y="21600"/>
                    <a:pt x="7776" y="21279"/>
                    <a:pt x="7986" y="20653"/>
                  </a:cubicBezTo>
                  <a:lnTo>
                    <a:pt x="7994" y="20631"/>
                  </a:lnTo>
                  <a:lnTo>
                    <a:pt x="7994" y="17569"/>
                  </a:lnTo>
                  <a:lnTo>
                    <a:pt x="7968" y="17674"/>
                  </a:lnTo>
                  <a:cubicBezTo>
                    <a:pt x="7873" y="18029"/>
                    <a:pt x="7766" y="18317"/>
                    <a:pt x="7652" y="18521"/>
                  </a:cubicBezTo>
                  <a:cubicBezTo>
                    <a:pt x="7538" y="18732"/>
                    <a:pt x="7434" y="18831"/>
                    <a:pt x="7344" y="18831"/>
                  </a:cubicBezTo>
                  <a:cubicBezTo>
                    <a:pt x="7090" y="18831"/>
                    <a:pt x="6887" y="18422"/>
                    <a:pt x="6740" y="17613"/>
                  </a:cubicBezTo>
                  <a:cubicBezTo>
                    <a:pt x="6593" y="16805"/>
                    <a:pt x="6518" y="15670"/>
                    <a:pt x="6518" y="14241"/>
                  </a:cubicBezTo>
                  <a:cubicBezTo>
                    <a:pt x="6518" y="12802"/>
                    <a:pt x="6596" y="11633"/>
                    <a:pt x="6749" y="10781"/>
                  </a:cubicBezTo>
                  <a:cubicBezTo>
                    <a:pt x="6902" y="9922"/>
                    <a:pt x="7106" y="9485"/>
                    <a:pt x="7353" y="9485"/>
                  </a:cubicBezTo>
                  <a:cubicBezTo>
                    <a:pt x="7566" y="9485"/>
                    <a:pt x="7772" y="9856"/>
                    <a:pt x="7968" y="10592"/>
                  </a:cubicBezTo>
                  <a:lnTo>
                    <a:pt x="7994" y="10692"/>
                  </a:lnTo>
                  <a:lnTo>
                    <a:pt x="7994" y="7469"/>
                  </a:lnTo>
                  <a:lnTo>
                    <a:pt x="7986" y="7447"/>
                  </a:lnTo>
                  <a:cubicBezTo>
                    <a:pt x="7912" y="7231"/>
                    <a:pt x="7812" y="7054"/>
                    <a:pt x="7688" y="6921"/>
                  </a:cubicBezTo>
                  <a:cubicBezTo>
                    <a:pt x="7564" y="6788"/>
                    <a:pt x="7442" y="6722"/>
                    <a:pt x="7328" y="6722"/>
                  </a:cubicBezTo>
                  <a:cubicBezTo>
                    <a:pt x="7031" y="6722"/>
                    <a:pt x="6768" y="7049"/>
                    <a:pt x="6544" y="7696"/>
                  </a:cubicBezTo>
                  <a:close/>
                  <a:moveTo>
                    <a:pt x="5406" y="7065"/>
                  </a:moveTo>
                  <a:lnTo>
                    <a:pt x="4760" y="7065"/>
                  </a:lnTo>
                  <a:lnTo>
                    <a:pt x="4760" y="21257"/>
                  </a:lnTo>
                  <a:lnTo>
                    <a:pt x="5406" y="21257"/>
                  </a:lnTo>
                  <a:lnTo>
                    <a:pt x="5406" y="7065"/>
                  </a:lnTo>
                  <a:close/>
                  <a:moveTo>
                    <a:pt x="4815" y="1573"/>
                  </a:moveTo>
                  <a:cubicBezTo>
                    <a:pt x="4739" y="1944"/>
                    <a:pt x="4700" y="2414"/>
                    <a:pt x="4700" y="2968"/>
                  </a:cubicBezTo>
                  <a:cubicBezTo>
                    <a:pt x="4700" y="3510"/>
                    <a:pt x="4738" y="3970"/>
                    <a:pt x="4814" y="4330"/>
                  </a:cubicBezTo>
                  <a:cubicBezTo>
                    <a:pt x="4889" y="4695"/>
                    <a:pt x="4982" y="4878"/>
                    <a:pt x="5090" y="4878"/>
                  </a:cubicBezTo>
                  <a:cubicBezTo>
                    <a:pt x="5197" y="4878"/>
                    <a:pt x="5290" y="4695"/>
                    <a:pt x="5367" y="4330"/>
                  </a:cubicBezTo>
                  <a:cubicBezTo>
                    <a:pt x="5443" y="3970"/>
                    <a:pt x="5482" y="3510"/>
                    <a:pt x="5482" y="2968"/>
                  </a:cubicBezTo>
                  <a:cubicBezTo>
                    <a:pt x="5482" y="2436"/>
                    <a:pt x="5444" y="1971"/>
                    <a:pt x="5370" y="1589"/>
                  </a:cubicBezTo>
                  <a:cubicBezTo>
                    <a:pt x="5296" y="1207"/>
                    <a:pt x="5202" y="1019"/>
                    <a:pt x="5090" y="1019"/>
                  </a:cubicBezTo>
                  <a:cubicBezTo>
                    <a:pt x="4984" y="1019"/>
                    <a:pt x="4891" y="1202"/>
                    <a:pt x="4815" y="1573"/>
                  </a:cubicBezTo>
                  <a:close/>
                  <a:moveTo>
                    <a:pt x="3481" y="21257"/>
                  </a:moveTo>
                  <a:lnTo>
                    <a:pt x="4139" y="21257"/>
                  </a:lnTo>
                  <a:lnTo>
                    <a:pt x="4139" y="1451"/>
                  </a:lnTo>
                  <a:lnTo>
                    <a:pt x="3229" y="1451"/>
                  </a:lnTo>
                  <a:lnTo>
                    <a:pt x="2071" y="16157"/>
                  </a:lnTo>
                  <a:lnTo>
                    <a:pt x="948" y="1451"/>
                  </a:lnTo>
                  <a:lnTo>
                    <a:pt x="0" y="1451"/>
                  </a:lnTo>
                  <a:lnTo>
                    <a:pt x="0" y="21257"/>
                  </a:lnTo>
                  <a:lnTo>
                    <a:pt x="619" y="21257"/>
                  </a:lnTo>
                  <a:lnTo>
                    <a:pt x="619" y="6013"/>
                  </a:lnTo>
                  <a:lnTo>
                    <a:pt x="640" y="6013"/>
                  </a:lnTo>
                  <a:lnTo>
                    <a:pt x="1825" y="21257"/>
                  </a:lnTo>
                  <a:lnTo>
                    <a:pt x="2293" y="21257"/>
                  </a:lnTo>
                  <a:lnTo>
                    <a:pt x="3460" y="6019"/>
                  </a:lnTo>
                  <a:lnTo>
                    <a:pt x="3481" y="6019"/>
                  </a:lnTo>
                  <a:lnTo>
                    <a:pt x="3481" y="21257"/>
                  </a:lnTo>
                  <a:close/>
                </a:path>
              </a:pathLst>
            </a:custGeom>
            <a:solidFill>
              <a:srgbClr val="706D6E"/>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78" name="Square"/>
            <p:cNvSpPr/>
            <p:nvPr/>
          </p:nvSpPr>
          <p:spPr>
            <a:xfrm>
              <a:off x="0" y="0"/>
              <a:ext cx="794417" cy="794417"/>
            </a:xfrm>
            <a:prstGeom prst="rect">
              <a:avLst/>
            </a:prstGeom>
            <a:solidFill>
              <a:srgbClr val="F1511B"/>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79" name="Square"/>
            <p:cNvSpPr/>
            <p:nvPr/>
          </p:nvSpPr>
          <p:spPr>
            <a:xfrm>
              <a:off x="877373" y="0"/>
              <a:ext cx="794418" cy="794417"/>
            </a:xfrm>
            <a:prstGeom prst="rect">
              <a:avLst/>
            </a:prstGeom>
            <a:solidFill>
              <a:srgbClr val="80CC28"/>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0" name="Square"/>
            <p:cNvSpPr/>
            <p:nvPr/>
          </p:nvSpPr>
          <p:spPr>
            <a:xfrm>
              <a:off x="0" y="876140"/>
              <a:ext cx="794417" cy="794418"/>
            </a:xfrm>
            <a:prstGeom prst="rect">
              <a:avLst/>
            </a:prstGeom>
            <a:solidFill>
              <a:srgbClr val="00ADE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1" name="Square"/>
            <p:cNvSpPr/>
            <p:nvPr/>
          </p:nvSpPr>
          <p:spPr>
            <a:xfrm>
              <a:off x="877373" y="876140"/>
              <a:ext cx="794418" cy="794418"/>
            </a:xfrm>
            <a:prstGeom prst="rect">
              <a:avLst/>
            </a:prstGeom>
            <a:solidFill>
              <a:srgbClr val="FBBC09"/>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390" name="Group"/>
          <p:cNvGrpSpPr/>
          <p:nvPr/>
        </p:nvGrpSpPr>
        <p:grpSpPr>
          <a:xfrm>
            <a:off x="16702370" y="5883067"/>
            <a:ext cx="5707443" cy="868779"/>
            <a:chOff x="0" y="0"/>
            <a:chExt cx="5707441" cy="868777"/>
          </a:xfrm>
        </p:grpSpPr>
        <p:sp>
          <p:nvSpPr>
            <p:cNvPr id="5383" name="Shape"/>
            <p:cNvSpPr/>
            <p:nvPr/>
          </p:nvSpPr>
          <p:spPr>
            <a:xfrm>
              <a:off x="2194155" y="17832"/>
              <a:ext cx="1205744" cy="842779"/>
            </a:xfrm>
            <a:custGeom>
              <a:avLst/>
              <a:gdLst/>
              <a:ahLst/>
              <a:cxnLst>
                <a:cxn ang="0">
                  <a:pos x="wd2" y="hd2"/>
                </a:cxn>
                <a:cxn ang="5400000">
                  <a:pos x="wd2" y="hd2"/>
                </a:cxn>
                <a:cxn ang="10800000">
                  <a:pos x="wd2" y="hd2"/>
                </a:cxn>
                <a:cxn ang="16200000">
                  <a:pos x="wd2" y="hd2"/>
                </a:cxn>
              </a:cxnLst>
              <a:rect l="0" t="0" r="r" b="b"/>
              <a:pathLst>
                <a:path w="21600" h="21600" extrusionOk="0">
                  <a:moveTo>
                    <a:pt x="144" y="2362"/>
                  </a:moveTo>
                  <a:cubicBezTo>
                    <a:pt x="85" y="2114"/>
                    <a:pt x="0" y="1793"/>
                    <a:pt x="0" y="1508"/>
                  </a:cubicBezTo>
                  <a:cubicBezTo>
                    <a:pt x="0" y="733"/>
                    <a:pt x="453" y="0"/>
                    <a:pt x="1109" y="0"/>
                  </a:cubicBezTo>
                  <a:cubicBezTo>
                    <a:pt x="1681" y="0"/>
                    <a:pt x="2056" y="532"/>
                    <a:pt x="2222" y="1307"/>
                  </a:cubicBezTo>
                  <a:lnTo>
                    <a:pt x="5930" y="16660"/>
                  </a:lnTo>
                  <a:lnTo>
                    <a:pt x="9663" y="1260"/>
                  </a:lnTo>
                  <a:cubicBezTo>
                    <a:pt x="9833" y="532"/>
                    <a:pt x="10179" y="0"/>
                    <a:pt x="10743" y="0"/>
                  </a:cubicBezTo>
                  <a:lnTo>
                    <a:pt x="10853" y="0"/>
                  </a:lnTo>
                  <a:cubicBezTo>
                    <a:pt x="11454" y="0"/>
                    <a:pt x="11823" y="532"/>
                    <a:pt x="11989" y="1260"/>
                  </a:cubicBezTo>
                  <a:lnTo>
                    <a:pt x="15696" y="16660"/>
                  </a:lnTo>
                  <a:lnTo>
                    <a:pt x="19462" y="1223"/>
                  </a:lnTo>
                  <a:cubicBezTo>
                    <a:pt x="19606" y="569"/>
                    <a:pt x="19919" y="0"/>
                    <a:pt x="20513" y="0"/>
                  </a:cubicBezTo>
                  <a:cubicBezTo>
                    <a:pt x="21143" y="0"/>
                    <a:pt x="21600" y="696"/>
                    <a:pt x="21600" y="1471"/>
                  </a:cubicBezTo>
                  <a:cubicBezTo>
                    <a:pt x="21600" y="1756"/>
                    <a:pt x="21512" y="2077"/>
                    <a:pt x="21460" y="2320"/>
                  </a:cubicBezTo>
                  <a:lnTo>
                    <a:pt x="16964" y="20182"/>
                  </a:lnTo>
                  <a:cubicBezTo>
                    <a:pt x="16732" y="21110"/>
                    <a:pt x="16275" y="21600"/>
                    <a:pt x="15766" y="21600"/>
                  </a:cubicBezTo>
                  <a:lnTo>
                    <a:pt x="15681" y="21600"/>
                  </a:lnTo>
                  <a:cubicBezTo>
                    <a:pt x="15110" y="21600"/>
                    <a:pt x="14679" y="21110"/>
                    <a:pt x="14480" y="20182"/>
                  </a:cubicBezTo>
                  <a:lnTo>
                    <a:pt x="10813" y="5035"/>
                  </a:lnTo>
                  <a:lnTo>
                    <a:pt x="7105" y="20182"/>
                  </a:lnTo>
                  <a:cubicBezTo>
                    <a:pt x="6906" y="21110"/>
                    <a:pt x="6475" y="21600"/>
                    <a:pt x="5908" y="21600"/>
                  </a:cubicBezTo>
                  <a:lnTo>
                    <a:pt x="5849" y="21600"/>
                  </a:lnTo>
                  <a:cubicBezTo>
                    <a:pt x="5307" y="21600"/>
                    <a:pt x="4850" y="21110"/>
                    <a:pt x="4618" y="20182"/>
                  </a:cubicBezTo>
                  <a:lnTo>
                    <a:pt x="144" y="2362"/>
                  </a:lnTo>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4" name="Shape"/>
            <p:cNvSpPr/>
            <p:nvPr/>
          </p:nvSpPr>
          <p:spPr>
            <a:xfrm>
              <a:off x="4273939" y="15109"/>
              <a:ext cx="467111" cy="843687"/>
            </a:xfrm>
            <a:custGeom>
              <a:avLst/>
              <a:gdLst/>
              <a:ahLst/>
              <a:cxnLst>
                <a:cxn ang="0">
                  <a:pos x="wd2" y="hd2"/>
                </a:cxn>
                <a:cxn ang="5400000">
                  <a:pos x="wd2" y="hd2"/>
                </a:cxn>
                <a:cxn ang="10800000">
                  <a:pos x="wd2" y="hd2"/>
                </a:cxn>
                <a:cxn ang="16200000">
                  <a:pos x="wd2" y="hd2"/>
                </a:cxn>
              </a:cxnLst>
              <a:rect l="0" t="0" r="r" b="b"/>
              <a:pathLst>
                <a:path w="21600" h="21600" extrusionOk="0">
                  <a:moveTo>
                    <a:pt x="0" y="1596"/>
                  </a:moveTo>
                  <a:cubicBezTo>
                    <a:pt x="0" y="738"/>
                    <a:pt x="1245" y="0"/>
                    <a:pt x="2795" y="0"/>
                  </a:cubicBezTo>
                  <a:cubicBezTo>
                    <a:pt x="4421" y="0"/>
                    <a:pt x="5685" y="690"/>
                    <a:pt x="5685" y="1596"/>
                  </a:cubicBezTo>
                  <a:lnTo>
                    <a:pt x="5685" y="5216"/>
                  </a:lnTo>
                  <a:cubicBezTo>
                    <a:pt x="8480" y="1707"/>
                    <a:pt x="14688" y="47"/>
                    <a:pt x="18786" y="47"/>
                  </a:cubicBezTo>
                  <a:cubicBezTo>
                    <a:pt x="20497" y="47"/>
                    <a:pt x="21600" y="738"/>
                    <a:pt x="21600" y="1638"/>
                  </a:cubicBezTo>
                  <a:cubicBezTo>
                    <a:pt x="21600" y="2497"/>
                    <a:pt x="20573" y="3103"/>
                    <a:pt x="19090" y="3224"/>
                  </a:cubicBezTo>
                  <a:cubicBezTo>
                    <a:pt x="11722" y="3714"/>
                    <a:pt x="5685" y="6780"/>
                    <a:pt x="5685" y="12855"/>
                  </a:cubicBezTo>
                  <a:lnTo>
                    <a:pt x="5685" y="20009"/>
                  </a:lnTo>
                  <a:cubicBezTo>
                    <a:pt x="5685" y="20868"/>
                    <a:pt x="4506" y="21600"/>
                    <a:pt x="2881" y="21600"/>
                  </a:cubicBezTo>
                  <a:cubicBezTo>
                    <a:pt x="1264" y="21600"/>
                    <a:pt x="10" y="20899"/>
                    <a:pt x="10" y="20009"/>
                  </a:cubicBezTo>
                  <a:lnTo>
                    <a:pt x="10" y="1596"/>
                  </a:lnTo>
                  <a:lnTo>
                    <a:pt x="0" y="1596"/>
                  </a:lnTo>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5" name="Shape"/>
            <p:cNvSpPr/>
            <p:nvPr/>
          </p:nvSpPr>
          <p:spPr>
            <a:xfrm>
              <a:off x="4732181" y="15109"/>
              <a:ext cx="762926" cy="852761"/>
            </a:xfrm>
            <a:custGeom>
              <a:avLst/>
              <a:gdLst/>
              <a:ahLst/>
              <a:cxnLst>
                <a:cxn ang="0">
                  <a:pos x="wd2" y="hd2"/>
                </a:cxn>
                <a:cxn ang="5400000">
                  <a:pos x="wd2" y="hd2"/>
                </a:cxn>
                <a:cxn ang="10800000">
                  <a:pos x="wd2" y="hd2"/>
                </a:cxn>
                <a:cxn ang="16200000">
                  <a:pos x="wd2" y="hd2"/>
                </a:cxn>
              </a:cxnLst>
              <a:rect l="0" t="0" r="r" b="b"/>
              <a:pathLst>
                <a:path w="21600" h="21600" extrusionOk="0">
                  <a:moveTo>
                    <a:pt x="0" y="10842"/>
                  </a:moveTo>
                  <a:lnTo>
                    <a:pt x="0" y="10758"/>
                  </a:lnTo>
                  <a:cubicBezTo>
                    <a:pt x="0" y="4803"/>
                    <a:pt x="4644" y="0"/>
                    <a:pt x="10972" y="0"/>
                  </a:cubicBezTo>
                  <a:cubicBezTo>
                    <a:pt x="17743" y="0"/>
                    <a:pt x="21600" y="5001"/>
                    <a:pt x="21600" y="10482"/>
                  </a:cubicBezTo>
                  <a:cubicBezTo>
                    <a:pt x="21600" y="11321"/>
                    <a:pt x="20843" y="11921"/>
                    <a:pt x="20003" y="11921"/>
                  </a:cubicBezTo>
                  <a:lnTo>
                    <a:pt x="3455" y="11921"/>
                  </a:lnTo>
                  <a:cubicBezTo>
                    <a:pt x="3939" y="16396"/>
                    <a:pt x="7429" y="18920"/>
                    <a:pt x="11508" y="18920"/>
                  </a:cubicBezTo>
                  <a:cubicBezTo>
                    <a:pt x="14334" y="18920"/>
                    <a:pt x="16420" y="17913"/>
                    <a:pt x="18098" y="16515"/>
                  </a:cubicBezTo>
                  <a:cubicBezTo>
                    <a:pt x="18360" y="16317"/>
                    <a:pt x="18675" y="16161"/>
                    <a:pt x="19077" y="16161"/>
                  </a:cubicBezTo>
                  <a:cubicBezTo>
                    <a:pt x="19916" y="16161"/>
                    <a:pt x="20580" y="16761"/>
                    <a:pt x="20580" y="17480"/>
                  </a:cubicBezTo>
                  <a:cubicBezTo>
                    <a:pt x="20580" y="17840"/>
                    <a:pt x="20400" y="18205"/>
                    <a:pt x="20044" y="18476"/>
                  </a:cubicBezTo>
                  <a:cubicBezTo>
                    <a:pt x="17877" y="20364"/>
                    <a:pt x="15313" y="21600"/>
                    <a:pt x="11415" y="21600"/>
                  </a:cubicBezTo>
                  <a:cubicBezTo>
                    <a:pt x="5128" y="21600"/>
                    <a:pt x="0" y="17240"/>
                    <a:pt x="0" y="10842"/>
                  </a:cubicBezTo>
                  <a:close/>
                  <a:moveTo>
                    <a:pt x="18191" y="9648"/>
                  </a:moveTo>
                  <a:cubicBezTo>
                    <a:pt x="17836" y="5882"/>
                    <a:pt x="15447" y="2607"/>
                    <a:pt x="10890" y="2607"/>
                  </a:cubicBezTo>
                  <a:cubicBezTo>
                    <a:pt x="6905" y="2607"/>
                    <a:pt x="3898" y="5601"/>
                    <a:pt x="3455" y="9648"/>
                  </a:cubicBezTo>
                  <a:lnTo>
                    <a:pt x="18191" y="9648"/>
                  </a:lnTo>
                  <a:close/>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6" name="Shape"/>
            <p:cNvSpPr/>
            <p:nvPr/>
          </p:nvSpPr>
          <p:spPr>
            <a:xfrm>
              <a:off x="3402825" y="16924"/>
              <a:ext cx="722094" cy="850332"/>
            </a:xfrm>
            <a:custGeom>
              <a:avLst/>
              <a:gdLst/>
              <a:ahLst/>
              <a:cxnLst>
                <a:cxn ang="0">
                  <a:pos x="wd2" y="hd2"/>
                </a:cxn>
                <a:cxn ang="5400000">
                  <a:pos x="wd2" y="hd2"/>
                </a:cxn>
                <a:cxn ang="10800000">
                  <a:pos x="wd2" y="hd2"/>
                </a:cxn>
                <a:cxn ang="16200000">
                  <a:pos x="wd2" y="hd2"/>
                </a:cxn>
              </a:cxnLst>
              <a:rect l="0" t="0" r="r" b="b"/>
              <a:pathLst>
                <a:path w="21600" h="21584" extrusionOk="0">
                  <a:moveTo>
                    <a:pt x="0" y="15018"/>
                  </a:moveTo>
                  <a:cubicBezTo>
                    <a:pt x="0" y="10615"/>
                    <a:pt x="4284" y="8274"/>
                    <a:pt x="10508" y="8274"/>
                  </a:cubicBezTo>
                  <a:cubicBezTo>
                    <a:pt x="13647" y="8274"/>
                    <a:pt x="15881" y="8640"/>
                    <a:pt x="18079" y="9168"/>
                  </a:cubicBezTo>
                  <a:lnTo>
                    <a:pt x="18079" y="8436"/>
                  </a:lnTo>
                  <a:cubicBezTo>
                    <a:pt x="18079" y="4686"/>
                    <a:pt x="15364" y="2742"/>
                    <a:pt x="10748" y="2742"/>
                  </a:cubicBezTo>
                  <a:cubicBezTo>
                    <a:pt x="8273" y="2742"/>
                    <a:pt x="6839" y="3009"/>
                    <a:pt x="5029" y="3693"/>
                  </a:cubicBezTo>
                  <a:cubicBezTo>
                    <a:pt x="4795" y="3777"/>
                    <a:pt x="4549" y="3819"/>
                    <a:pt x="4364" y="3819"/>
                  </a:cubicBezTo>
                  <a:cubicBezTo>
                    <a:pt x="3509" y="3819"/>
                    <a:pt x="2745" y="3207"/>
                    <a:pt x="2745" y="2486"/>
                  </a:cubicBezTo>
                  <a:cubicBezTo>
                    <a:pt x="2745" y="1839"/>
                    <a:pt x="3078" y="1442"/>
                    <a:pt x="3755" y="1191"/>
                  </a:cubicBezTo>
                  <a:cubicBezTo>
                    <a:pt x="6174" y="298"/>
                    <a:pt x="8002" y="0"/>
                    <a:pt x="11135" y="0"/>
                  </a:cubicBezTo>
                  <a:cubicBezTo>
                    <a:pt x="14607" y="0"/>
                    <a:pt x="17273" y="763"/>
                    <a:pt x="19076" y="2304"/>
                  </a:cubicBezTo>
                  <a:cubicBezTo>
                    <a:pt x="20744" y="3719"/>
                    <a:pt x="21600" y="5736"/>
                    <a:pt x="21600" y="8400"/>
                  </a:cubicBezTo>
                  <a:lnTo>
                    <a:pt x="21600" y="19913"/>
                  </a:lnTo>
                  <a:cubicBezTo>
                    <a:pt x="21600" y="20796"/>
                    <a:pt x="20837" y="21443"/>
                    <a:pt x="19827" y="21443"/>
                  </a:cubicBezTo>
                  <a:cubicBezTo>
                    <a:pt x="18787" y="21443"/>
                    <a:pt x="18079" y="20796"/>
                    <a:pt x="18079" y="19986"/>
                  </a:cubicBezTo>
                  <a:lnTo>
                    <a:pt x="18079" y="17990"/>
                  </a:lnTo>
                  <a:cubicBezTo>
                    <a:pt x="16368" y="19887"/>
                    <a:pt x="13505" y="21584"/>
                    <a:pt x="9190" y="21584"/>
                  </a:cubicBezTo>
                  <a:cubicBezTo>
                    <a:pt x="4611" y="21600"/>
                    <a:pt x="0" y="19380"/>
                    <a:pt x="0" y="15102"/>
                  </a:cubicBezTo>
                  <a:lnTo>
                    <a:pt x="0" y="15018"/>
                  </a:lnTo>
                  <a:close/>
                  <a:moveTo>
                    <a:pt x="18122" y="11471"/>
                  </a:moveTo>
                  <a:cubicBezTo>
                    <a:pt x="16312" y="11027"/>
                    <a:pt x="13893" y="10583"/>
                    <a:pt x="10895" y="10583"/>
                  </a:cubicBezTo>
                  <a:cubicBezTo>
                    <a:pt x="6285" y="10583"/>
                    <a:pt x="3718" y="12276"/>
                    <a:pt x="3718" y="14893"/>
                  </a:cubicBezTo>
                  <a:lnTo>
                    <a:pt x="3718" y="14976"/>
                  </a:lnTo>
                  <a:cubicBezTo>
                    <a:pt x="3718" y="17599"/>
                    <a:pt x="6568" y="19134"/>
                    <a:pt x="9898" y="19134"/>
                  </a:cubicBezTo>
                  <a:cubicBezTo>
                    <a:pt x="14410" y="19134"/>
                    <a:pt x="18122" y="16789"/>
                    <a:pt x="18122" y="13488"/>
                  </a:cubicBezTo>
                  <a:lnTo>
                    <a:pt x="18122" y="11471"/>
                  </a:lnTo>
                  <a:close/>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7" name="Shape"/>
            <p:cNvSpPr/>
            <p:nvPr/>
          </p:nvSpPr>
          <p:spPr>
            <a:xfrm>
              <a:off x="-1" y="0"/>
              <a:ext cx="2142230" cy="868778"/>
            </a:xfrm>
            <a:custGeom>
              <a:avLst/>
              <a:gdLst/>
              <a:ahLst/>
              <a:cxnLst>
                <a:cxn ang="0">
                  <a:pos x="wd2" y="hd2"/>
                </a:cxn>
                <a:cxn ang="5400000">
                  <a:pos x="wd2" y="hd2"/>
                </a:cxn>
                <a:cxn ang="10800000">
                  <a:pos x="wd2" y="hd2"/>
                </a:cxn>
                <a:cxn ang="16200000">
                  <a:pos x="wd2" y="hd2"/>
                </a:cxn>
              </a:cxnLst>
              <a:rect l="0" t="0" r="r" b="b"/>
              <a:pathLst>
                <a:path w="21437" h="21194" extrusionOk="0">
                  <a:moveTo>
                    <a:pt x="690" y="266"/>
                  </a:moveTo>
                  <a:cubicBezTo>
                    <a:pt x="68" y="939"/>
                    <a:pt x="-163" y="2620"/>
                    <a:pt x="119" y="4061"/>
                  </a:cubicBezTo>
                  <a:lnTo>
                    <a:pt x="2731" y="17887"/>
                  </a:lnTo>
                  <a:cubicBezTo>
                    <a:pt x="3140" y="20060"/>
                    <a:pt x="3573" y="21194"/>
                    <a:pt x="4386" y="21194"/>
                  </a:cubicBezTo>
                  <a:cubicBezTo>
                    <a:pt x="5253" y="21194"/>
                    <a:pt x="5632" y="19954"/>
                    <a:pt x="6044" y="17887"/>
                  </a:cubicBezTo>
                  <a:cubicBezTo>
                    <a:pt x="6044" y="17887"/>
                    <a:pt x="8322" y="5807"/>
                    <a:pt x="8343" y="5687"/>
                  </a:cubicBezTo>
                  <a:cubicBezTo>
                    <a:pt x="8367" y="5551"/>
                    <a:pt x="8440" y="5165"/>
                    <a:pt x="8670" y="5165"/>
                  </a:cubicBezTo>
                  <a:cubicBezTo>
                    <a:pt x="8866" y="5175"/>
                    <a:pt x="9031" y="5551"/>
                    <a:pt x="9031" y="6058"/>
                  </a:cubicBezTo>
                  <a:lnTo>
                    <a:pt x="9031" y="17872"/>
                  </a:lnTo>
                  <a:cubicBezTo>
                    <a:pt x="9031" y="19693"/>
                    <a:pt x="9445" y="21184"/>
                    <a:pt x="10244" y="21184"/>
                  </a:cubicBezTo>
                  <a:cubicBezTo>
                    <a:pt x="11043" y="21184"/>
                    <a:pt x="11471" y="19693"/>
                    <a:pt x="11471" y="17872"/>
                  </a:cubicBezTo>
                  <a:lnTo>
                    <a:pt x="11471" y="8216"/>
                  </a:lnTo>
                  <a:cubicBezTo>
                    <a:pt x="11471" y="6349"/>
                    <a:pt x="12021" y="5145"/>
                    <a:pt x="12769" y="5145"/>
                  </a:cubicBezTo>
                  <a:cubicBezTo>
                    <a:pt x="13516" y="5145"/>
                    <a:pt x="14013" y="6394"/>
                    <a:pt x="14013" y="8216"/>
                  </a:cubicBezTo>
                  <a:lnTo>
                    <a:pt x="14013" y="17877"/>
                  </a:lnTo>
                  <a:cubicBezTo>
                    <a:pt x="14013" y="19698"/>
                    <a:pt x="14431" y="21194"/>
                    <a:pt x="15226" y="21194"/>
                  </a:cubicBezTo>
                  <a:cubicBezTo>
                    <a:pt x="16025" y="21194"/>
                    <a:pt x="16457" y="19698"/>
                    <a:pt x="16457" y="17877"/>
                  </a:cubicBezTo>
                  <a:lnTo>
                    <a:pt x="16457" y="8216"/>
                  </a:lnTo>
                  <a:cubicBezTo>
                    <a:pt x="16457" y="6349"/>
                    <a:pt x="17003" y="5145"/>
                    <a:pt x="17751" y="5145"/>
                  </a:cubicBezTo>
                  <a:cubicBezTo>
                    <a:pt x="18498" y="5145"/>
                    <a:pt x="18996" y="6394"/>
                    <a:pt x="18996" y="8216"/>
                  </a:cubicBezTo>
                  <a:lnTo>
                    <a:pt x="18996" y="17877"/>
                  </a:lnTo>
                  <a:cubicBezTo>
                    <a:pt x="18996" y="19698"/>
                    <a:pt x="19410" y="21194"/>
                    <a:pt x="20210" y="21194"/>
                  </a:cubicBezTo>
                  <a:cubicBezTo>
                    <a:pt x="21005" y="21194"/>
                    <a:pt x="21437" y="19698"/>
                    <a:pt x="21437" y="17877"/>
                  </a:cubicBezTo>
                  <a:lnTo>
                    <a:pt x="21437" y="6876"/>
                  </a:lnTo>
                  <a:cubicBezTo>
                    <a:pt x="21437" y="2831"/>
                    <a:pt x="20105" y="1"/>
                    <a:pt x="18496" y="1"/>
                  </a:cubicBezTo>
                  <a:cubicBezTo>
                    <a:pt x="16890" y="1"/>
                    <a:pt x="15887" y="2711"/>
                    <a:pt x="15887" y="2711"/>
                  </a:cubicBezTo>
                  <a:cubicBezTo>
                    <a:pt x="15353" y="1019"/>
                    <a:pt x="14616" y="11"/>
                    <a:pt x="13372" y="11"/>
                  </a:cubicBezTo>
                  <a:cubicBezTo>
                    <a:pt x="12056" y="11"/>
                    <a:pt x="10907" y="2711"/>
                    <a:pt x="10907" y="2711"/>
                  </a:cubicBezTo>
                  <a:cubicBezTo>
                    <a:pt x="10373" y="1019"/>
                    <a:pt x="9463" y="11"/>
                    <a:pt x="8709" y="11"/>
                  </a:cubicBezTo>
                  <a:cubicBezTo>
                    <a:pt x="7546" y="11"/>
                    <a:pt x="6621" y="1260"/>
                    <a:pt x="6057" y="4407"/>
                  </a:cubicBezTo>
                  <a:lnTo>
                    <a:pt x="4386" y="13982"/>
                  </a:lnTo>
                  <a:lnTo>
                    <a:pt x="2247" y="1687"/>
                  </a:lnTo>
                  <a:cubicBezTo>
                    <a:pt x="1977" y="241"/>
                    <a:pt x="1310" y="-406"/>
                    <a:pt x="690" y="266"/>
                  </a:cubicBezTo>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8" name="Shape"/>
            <p:cNvSpPr/>
            <p:nvPr/>
          </p:nvSpPr>
          <p:spPr>
            <a:xfrm>
              <a:off x="5504386" y="15109"/>
              <a:ext cx="203056" cy="20487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933"/>
                    <a:pt x="4766" y="0"/>
                    <a:pt x="10800" y="0"/>
                  </a:cubicBezTo>
                  <a:cubicBezTo>
                    <a:pt x="16878" y="0"/>
                    <a:pt x="21600" y="4868"/>
                    <a:pt x="21600" y="10735"/>
                  </a:cubicBezTo>
                  <a:lnTo>
                    <a:pt x="21600" y="10800"/>
                  </a:lnTo>
                  <a:cubicBezTo>
                    <a:pt x="21600" y="16689"/>
                    <a:pt x="16812" y="21600"/>
                    <a:pt x="10800" y="21600"/>
                  </a:cubicBezTo>
                  <a:cubicBezTo>
                    <a:pt x="4679" y="21600"/>
                    <a:pt x="0" y="16711"/>
                    <a:pt x="0" y="10865"/>
                  </a:cubicBezTo>
                  <a:lnTo>
                    <a:pt x="0" y="10800"/>
                  </a:lnTo>
                  <a:close/>
                  <a:moveTo>
                    <a:pt x="10800" y="1999"/>
                  </a:moveTo>
                  <a:cubicBezTo>
                    <a:pt x="5859" y="1999"/>
                    <a:pt x="2033" y="6019"/>
                    <a:pt x="2033" y="10800"/>
                  </a:cubicBezTo>
                  <a:lnTo>
                    <a:pt x="2033" y="10865"/>
                  </a:lnTo>
                  <a:cubicBezTo>
                    <a:pt x="2033" y="15668"/>
                    <a:pt x="5794" y="19623"/>
                    <a:pt x="10800" y="19623"/>
                  </a:cubicBezTo>
                  <a:cubicBezTo>
                    <a:pt x="15741" y="19601"/>
                    <a:pt x="19523" y="15581"/>
                    <a:pt x="19523" y="10800"/>
                  </a:cubicBezTo>
                  <a:cubicBezTo>
                    <a:pt x="19523" y="5954"/>
                    <a:pt x="15763" y="1999"/>
                    <a:pt x="10800" y="1999"/>
                  </a:cubicBezTo>
                  <a:close/>
                </a:path>
              </a:pathLst>
            </a:custGeom>
            <a:solidFill>
              <a:srgbClr val="5C5C61"/>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389" name="Shape"/>
            <p:cNvSpPr/>
            <p:nvPr/>
          </p:nvSpPr>
          <p:spPr>
            <a:xfrm>
              <a:off x="5566998" y="65924"/>
              <a:ext cx="82369" cy="99611"/>
            </a:xfrm>
            <a:custGeom>
              <a:avLst/>
              <a:gdLst/>
              <a:ahLst/>
              <a:cxnLst>
                <a:cxn ang="0">
                  <a:pos x="wd2" y="hd2"/>
                </a:cxn>
                <a:cxn ang="5400000">
                  <a:pos x="wd2" y="hd2"/>
                </a:cxn>
                <a:cxn ang="10800000">
                  <a:pos x="wd2" y="hd2"/>
                </a:cxn>
                <a:cxn ang="16200000">
                  <a:pos x="wd2" y="hd2"/>
                </a:cxn>
              </a:cxnLst>
              <a:rect l="0" t="0" r="r" b="b"/>
              <a:pathLst>
                <a:path w="21600" h="21600" extrusionOk="0">
                  <a:moveTo>
                    <a:pt x="2862" y="0"/>
                  </a:moveTo>
                  <a:lnTo>
                    <a:pt x="11718" y="0"/>
                  </a:lnTo>
                  <a:cubicBezTo>
                    <a:pt x="15120" y="0"/>
                    <a:pt x="17658" y="759"/>
                    <a:pt x="19278" y="2187"/>
                  </a:cubicBezTo>
                  <a:cubicBezTo>
                    <a:pt x="20790" y="3392"/>
                    <a:pt x="21600" y="5088"/>
                    <a:pt x="21600" y="7096"/>
                  </a:cubicBezTo>
                  <a:lnTo>
                    <a:pt x="21600" y="7140"/>
                  </a:lnTo>
                  <a:cubicBezTo>
                    <a:pt x="21600" y="10532"/>
                    <a:pt x="19548" y="12540"/>
                    <a:pt x="16362" y="13656"/>
                  </a:cubicBezTo>
                  <a:lnTo>
                    <a:pt x="20304" y="17628"/>
                  </a:lnTo>
                  <a:cubicBezTo>
                    <a:pt x="20898" y="18208"/>
                    <a:pt x="21276" y="18655"/>
                    <a:pt x="21276" y="19458"/>
                  </a:cubicBezTo>
                  <a:cubicBezTo>
                    <a:pt x="21276" y="20752"/>
                    <a:pt x="19926" y="21600"/>
                    <a:pt x="18576" y="21600"/>
                  </a:cubicBezTo>
                  <a:cubicBezTo>
                    <a:pt x="17334" y="21600"/>
                    <a:pt x="16470" y="21064"/>
                    <a:pt x="15768" y="20350"/>
                  </a:cubicBezTo>
                  <a:lnTo>
                    <a:pt x="10260" y="14549"/>
                  </a:lnTo>
                  <a:lnTo>
                    <a:pt x="5670" y="14549"/>
                  </a:lnTo>
                  <a:lnTo>
                    <a:pt x="5670" y="19235"/>
                  </a:lnTo>
                  <a:cubicBezTo>
                    <a:pt x="5670" y="20529"/>
                    <a:pt x="4428" y="21600"/>
                    <a:pt x="2862" y="21600"/>
                  </a:cubicBezTo>
                  <a:cubicBezTo>
                    <a:pt x="1296" y="21600"/>
                    <a:pt x="0" y="20529"/>
                    <a:pt x="0" y="19235"/>
                  </a:cubicBezTo>
                  <a:lnTo>
                    <a:pt x="0" y="2321"/>
                  </a:lnTo>
                  <a:cubicBezTo>
                    <a:pt x="0" y="1026"/>
                    <a:pt x="1296" y="0"/>
                    <a:pt x="2862" y="0"/>
                  </a:cubicBezTo>
                  <a:close/>
                  <a:moveTo>
                    <a:pt x="15822" y="7364"/>
                  </a:moveTo>
                  <a:lnTo>
                    <a:pt x="15822" y="7274"/>
                  </a:lnTo>
                  <a:cubicBezTo>
                    <a:pt x="15822" y="5266"/>
                    <a:pt x="14202" y="4240"/>
                    <a:pt x="11448" y="4240"/>
                  </a:cubicBezTo>
                  <a:lnTo>
                    <a:pt x="5778" y="4240"/>
                  </a:lnTo>
                  <a:lnTo>
                    <a:pt x="5778" y="10354"/>
                  </a:lnTo>
                  <a:lnTo>
                    <a:pt x="11502" y="10354"/>
                  </a:lnTo>
                  <a:cubicBezTo>
                    <a:pt x="14256" y="10354"/>
                    <a:pt x="15822" y="9149"/>
                    <a:pt x="15822" y="7364"/>
                  </a:cubicBezTo>
                  <a:close/>
                </a:path>
              </a:pathLst>
            </a:custGeom>
            <a:solidFill>
              <a:srgbClr val="5C5C61"/>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grpSp>
      <p:grpSp>
        <p:nvGrpSpPr>
          <p:cNvPr id="5393" name="Group"/>
          <p:cNvGrpSpPr/>
          <p:nvPr/>
        </p:nvGrpSpPr>
        <p:grpSpPr>
          <a:xfrm>
            <a:off x="1236616" y="6573233"/>
            <a:ext cx="3917040" cy="2342071"/>
            <a:chOff x="0" y="0"/>
            <a:chExt cx="3917038" cy="2342069"/>
          </a:xfrm>
        </p:grpSpPr>
        <p:sp>
          <p:nvSpPr>
            <p:cNvPr id="5391" name="Shape"/>
            <p:cNvSpPr/>
            <p:nvPr/>
          </p:nvSpPr>
          <p:spPr>
            <a:xfrm>
              <a:off x="164751" y="0"/>
              <a:ext cx="3587471" cy="1223708"/>
            </a:xfrm>
            <a:custGeom>
              <a:avLst/>
              <a:gdLst/>
              <a:ahLst/>
              <a:cxnLst>
                <a:cxn ang="0">
                  <a:pos x="wd2" y="hd2"/>
                </a:cxn>
                <a:cxn ang="5400000">
                  <a:pos x="wd2" y="hd2"/>
                </a:cxn>
                <a:cxn ang="10800000">
                  <a:pos x="wd2" y="hd2"/>
                </a:cxn>
                <a:cxn ang="16200000">
                  <a:pos x="wd2" y="hd2"/>
                </a:cxn>
              </a:cxnLst>
              <a:rect l="0" t="0" r="r" b="b"/>
              <a:pathLst>
                <a:path w="21600" h="21600" extrusionOk="0">
                  <a:moveTo>
                    <a:pt x="5744" y="17055"/>
                  </a:moveTo>
                  <a:cubicBezTo>
                    <a:pt x="5803" y="17565"/>
                    <a:pt x="5888" y="18116"/>
                    <a:pt x="5997" y="18705"/>
                  </a:cubicBezTo>
                  <a:cubicBezTo>
                    <a:pt x="6034" y="18893"/>
                    <a:pt x="6052" y="19066"/>
                    <a:pt x="6052" y="19227"/>
                  </a:cubicBezTo>
                  <a:cubicBezTo>
                    <a:pt x="6052" y="19470"/>
                    <a:pt x="6002" y="19697"/>
                    <a:pt x="5901" y="19912"/>
                  </a:cubicBezTo>
                  <a:lnTo>
                    <a:pt x="5407" y="20875"/>
                  </a:lnTo>
                  <a:cubicBezTo>
                    <a:pt x="5334" y="21009"/>
                    <a:pt x="5265" y="21076"/>
                    <a:pt x="5201" y="21076"/>
                  </a:cubicBezTo>
                  <a:cubicBezTo>
                    <a:pt x="5119" y="21076"/>
                    <a:pt x="5041" y="20970"/>
                    <a:pt x="4968" y="20754"/>
                  </a:cubicBezTo>
                  <a:cubicBezTo>
                    <a:pt x="4858" y="20434"/>
                    <a:pt x="4765" y="20080"/>
                    <a:pt x="4687" y="19690"/>
                  </a:cubicBezTo>
                  <a:cubicBezTo>
                    <a:pt x="4609" y="19302"/>
                    <a:pt x="4529" y="18853"/>
                    <a:pt x="4447" y="18343"/>
                  </a:cubicBezTo>
                  <a:cubicBezTo>
                    <a:pt x="3834" y="20461"/>
                    <a:pt x="3065" y="21519"/>
                    <a:pt x="2141" y="21519"/>
                  </a:cubicBezTo>
                  <a:cubicBezTo>
                    <a:pt x="1482" y="21519"/>
                    <a:pt x="961" y="20970"/>
                    <a:pt x="576" y="19871"/>
                  </a:cubicBezTo>
                  <a:cubicBezTo>
                    <a:pt x="193" y="18771"/>
                    <a:pt x="0" y="17297"/>
                    <a:pt x="0" y="15446"/>
                  </a:cubicBezTo>
                  <a:cubicBezTo>
                    <a:pt x="0" y="13489"/>
                    <a:pt x="238" y="11914"/>
                    <a:pt x="714" y="10719"/>
                  </a:cubicBezTo>
                  <a:cubicBezTo>
                    <a:pt x="1189" y="9526"/>
                    <a:pt x="1830" y="8930"/>
                    <a:pt x="2635" y="8930"/>
                  </a:cubicBezTo>
                  <a:cubicBezTo>
                    <a:pt x="2901" y="8930"/>
                    <a:pt x="3177" y="8991"/>
                    <a:pt x="3466" y="9111"/>
                  </a:cubicBezTo>
                  <a:cubicBezTo>
                    <a:pt x="3754" y="9231"/>
                    <a:pt x="4053" y="9399"/>
                    <a:pt x="4364" y="9615"/>
                  </a:cubicBezTo>
                  <a:lnTo>
                    <a:pt x="4364" y="7925"/>
                  </a:lnTo>
                  <a:cubicBezTo>
                    <a:pt x="4364" y="6181"/>
                    <a:pt x="4241" y="4954"/>
                    <a:pt x="3994" y="4244"/>
                  </a:cubicBezTo>
                  <a:cubicBezTo>
                    <a:pt x="3747" y="3534"/>
                    <a:pt x="3322" y="3178"/>
                    <a:pt x="2717" y="3178"/>
                  </a:cubicBezTo>
                  <a:cubicBezTo>
                    <a:pt x="2443" y="3178"/>
                    <a:pt x="2162" y="3278"/>
                    <a:pt x="1873" y="3479"/>
                  </a:cubicBezTo>
                  <a:cubicBezTo>
                    <a:pt x="1585" y="3681"/>
                    <a:pt x="1304" y="3942"/>
                    <a:pt x="1030" y="4264"/>
                  </a:cubicBezTo>
                  <a:cubicBezTo>
                    <a:pt x="901" y="4425"/>
                    <a:pt x="810" y="4525"/>
                    <a:pt x="755" y="4566"/>
                  </a:cubicBezTo>
                  <a:cubicBezTo>
                    <a:pt x="700" y="4606"/>
                    <a:pt x="659" y="4625"/>
                    <a:pt x="631" y="4625"/>
                  </a:cubicBezTo>
                  <a:cubicBezTo>
                    <a:pt x="522" y="4625"/>
                    <a:pt x="467" y="4384"/>
                    <a:pt x="467" y="3901"/>
                  </a:cubicBezTo>
                  <a:lnTo>
                    <a:pt x="467" y="2776"/>
                  </a:lnTo>
                  <a:cubicBezTo>
                    <a:pt x="467" y="2400"/>
                    <a:pt x="485" y="2132"/>
                    <a:pt x="522" y="1971"/>
                  </a:cubicBezTo>
                  <a:cubicBezTo>
                    <a:pt x="559" y="1810"/>
                    <a:pt x="631" y="1649"/>
                    <a:pt x="741" y="1488"/>
                  </a:cubicBezTo>
                  <a:cubicBezTo>
                    <a:pt x="1016" y="1086"/>
                    <a:pt x="1345" y="737"/>
                    <a:pt x="1729" y="442"/>
                  </a:cubicBezTo>
                  <a:cubicBezTo>
                    <a:pt x="2114" y="147"/>
                    <a:pt x="2521" y="0"/>
                    <a:pt x="2951" y="0"/>
                  </a:cubicBezTo>
                  <a:cubicBezTo>
                    <a:pt x="3884" y="0"/>
                    <a:pt x="4568" y="624"/>
                    <a:pt x="5002" y="1871"/>
                  </a:cubicBezTo>
                  <a:cubicBezTo>
                    <a:pt x="5437" y="3117"/>
                    <a:pt x="5655" y="5001"/>
                    <a:pt x="5655" y="7521"/>
                  </a:cubicBezTo>
                  <a:lnTo>
                    <a:pt x="5655" y="15004"/>
                  </a:lnTo>
                  <a:cubicBezTo>
                    <a:pt x="5655" y="15863"/>
                    <a:pt x="5684" y="16546"/>
                    <a:pt x="5744" y="17055"/>
                  </a:cubicBezTo>
                  <a:close/>
                  <a:moveTo>
                    <a:pt x="2471" y="18504"/>
                  </a:moveTo>
                  <a:cubicBezTo>
                    <a:pt x="2727" y="18504"/>
                    <a:pt x="2997" y="18363"/>
                    <a:pt x="3280" y="18082"/>
                  </a:cubicBezTo>
                  <a:cubicBezTo>
                    <a:pt x="3564" y="17800"/>
                    <a:pt x="3811" y="17311"/>
                    <a:pt x="4021" y="16612"/>
                  </a:cubicBezTo>
                  <a:cubicBezTo>
                    <a:pt x="4150" y="16185"/>
                    <a:pt x="4239" y="15695"/>
                    <a:pt x="4289" y="15145"/>
                  </a:cubicBezTo>
                  <a:cubicBezTo>
                    <a:pt x="4339" y="14595"/>
                    <a:pt x="4364" y="13931"/>
                    <a:pt x="4364" y="13153"/>
                  </a:cubicBezTo>
                  <a:lnTo>
                    <a:pt x="4364" y="12189"/>
                  </a:lnTo>
                  <a:cubicBezTo>
                    <a:pt x="4136" y="12028"/>
                    <a:pt x="3895" y="11901"/>
                    <a:pt x="3644" y="11806"/>
                  </a:cubicBezTo>
                  <a:cubicBezTo>
                    <a:pt x="3392" y="11713"/>
                    <a:pt x="3148" y="11665"/>
                    <a:pt x="2910" y="11665"/>
                  </a:cubicBezTo>
                  <a:cubicBezTo>
                    <a:pt x="2388" y="11665"/>
                    <a:pt x="1999" y="11974"/>
                    <a:pt x="1743" y="12591"/>
                  </a:cubicBezTo>
                  <a:cubicBezTo>
                    <a:pt x="1487" y="13207"/>
                    <a:pt x="1359" y="14092"/>
                    <a:pt x="1359" y="15245"/>
                  </a:cubicBezTo>
                  <a:cubicBezTo>
                    <a:pt x="1359" y="16319"/>
                    <a:pt x="1455" y="17129"/>
                    <a:pt x="1647" y="17678"/>
                  </a:cubicBezTo>
                  <a:cubicBezTo>
                    <a:pt x="1839" y="18229"/>
                    <a:pt x="2114" y="18504"/>
                    <a:pt x="2471" y="18504"/>
                  </a:cubicBezTo>
                  <a:close/>
                  <a:moveTo>
                    <a:pt x="8770" y="20997"/>
                  </a:moveTo>
                  <a:cubicBezTo>
                    <a:pt x="8632" y="20997"/>
                    <a:pt x="8532" y="20922"/>
                    <a:pt x="8467" y="20775"/>
                  </a:cubicBezTo>
                  <a:cubicBezTo>
                    <a:pt x="8404" y="20629"/>
                    <a:pt x="8349" y="20327"/>
                    <a:pt x="8303" y="19871"/>
                  </a:cubicBezTo>
                  <a:lnTo>
                    <a:pt x="6464" y="2091"/>
                  </a:lnTo>
                  <a:cubicBezTo>
                    <a:pt x="6418" y="1635"/>
                    <a:pt x="6395" y="1327"/>
                    <a:pt x="6395" y="1166"/>
                  </a:cubicBezTo>
                  <a:cubicBezTo>
                    <a:pt x="6395" y="791"/>
                    <a:pt x="6459" y="603"/>
                    <a:pt x="6588" y="603"/>
                  </a:cubicBezTo>
                  <a:lnTo>
                    <a:pt x="7356" y="603"/>
                  </a:lnTo>
                  <a:cubicBezTo>
                    <a:pt x="7502" y="603"/>
                    <a:pt x="7605" y="678"/>
                    <a:pt x="7665" y="824"/>
                  </a:cubicBezTo>
                  <a:cubicBezTo>
                    <a:pt x="7724" y="973"/>
                    <a:pt x="7776" y="1274"/>
                    <a:pt x="7823" y="1729"/>
                  </a:cubicBezTo>
                  <a:lnTo>
                    <a:pt x="9140" y="16934"/>
                  </a:lnTo>
                  <a:lnTo>
                    <a:pt x="10361" y="1729"/>
                  </a:lnTo>
                  <a:cubicBezTo>
                    <a:pt x="10398" y="1274"/>
                    <a:pt x="10448" y="973"/>
                    <a:pt x="10512" y="824"/>
                  </a:cubicBezTo>
                  <a:cubicBezTo>
                    <a:pt x="10577" y="678"/>
                    <a:pt x="10682" y="603"/>
                    <a:pt x="10827" y="603"/>
                  </a:cubicBezTo>
                  <a:lnTo>
                    <a:pt x="11459" y="603"/>
                  </a:lnTo>
                  <a:cubicBezTo>
                    <a:pt x="11605" y="603"/>
                    <a:pt x="11710" y="678"/>
                    <a:pt x="11775" y="824"/>
                  </a:cubicBezTo>
                  <a:cubicBezTo>
                    <a:pt x="11838" y="973"/>
                    <a:pt x="11888" y="1274"/>
                    <a:pt x="11925" y="1729"/>
                  </a:cubicBezTo>
                  <a:lnTo>
                    <a:pt x="13160" y="17136"/>
                  </a:lnTo>
                  <a:lnTo>
                    <a:pt x="14519" y="1729"/>
                  </a:lnTo>
                  <a:cubicBezTo>
                    <a:pt x="14565" y="1274"/>
                    <a:pt x="14617" y="973"/>
                    <a:pt x="14677" y="824"/>
                  </a:cubicBezTo>
                  <a:cubicBezTo>
                    <a:pt x="14736" y="678"/>
                    <a:pt x="14839" y="603"/>
                    <a:pt x="14986" y="603"/>
                  </a:cubicBezTo>
                  <a:lnTo>
                    <a:pt x="15713" y="603"/>
                  </a:lnTo>
                  <a:cubicBezTo>
                    <a:pt x="15841" y="603"/>
                    <a:pt x="15905" y="791"/>
                    <a:pt x="15905" y="1166"/>
                  </a:cubicBezTo>
                  <a:cubicBezTo>
                    <a:pt x="15905" y="1274"/>
                    <a:pt x="15900" y="1395"/>
                    <a:pt x="15891" y="1529"/>
                  </a:cubicBezTo>
                  <a:cubicBezTo>
                    <a:pt x="15882" y="1663"/>
                    <a:pt x="15864" y="1851"/>
                    <a:pt x="15836" y="2091"/>
                  </a:cubicBezTo>
                  <a:lnTo>
                    <a:pt x="13943" y="19871"/>
                  </a:lnTo>
                  <a:cubicBezTo>
                    <a:pt x="13897" y="20327"/>
                    <a:pt x="13842" y="20629"/>
                    <a:pt x="13778" y="20775"/>
                  </a:cubicBezTo>
                  <a:cubicBezTo>
                    <a:pt x="13714" y="20922"/>
                    <a:pt x="13613" y="20997"/>
                    <a:pt x="13476" y="20997"/>
                  </a:cubicBezTo>
                  <a:lnTo>
                    <a:pt x="12804" y="20997"/>
                  </a:lnTo>
                  <a:cubicBezTo>
                    <a:pt x="12657" y="20997"/>
                    <a:pt x="12552" y="20915"/>
                    <a:pt x="12488" y="20754"/>
                  </a:cubicBezTo>
                  <a:cubicBezTo>
                    <a:pt x="12424" y="20595"/>
                    <a:pt x="12374" y="20288"/>
                    <a:pt x="12337" y="19831"/>
                  </a:cubicBezTo>
                  <a:lnTo>
                    <a:pt x="11115" y="5028"/>
                  </a:lnTo>
                  <a:lnTo>
                    <a:pt x="9909" y="19831"/>
                  </a:lnTo>
                  <a:cubicBezTo>
                    <a:pt x="9872" y="20288"/>
                    <a:pt x="9821" y="20595"/>
                    <a:pt x="9758" y="20754"/>
                  </a:cubicBezTo>
                  <a:cubicBezTo>
                    <a:pt x="9694" y="20915"/>
                    <a:pt x="9588" y="20997"/>
                    <a:pt x="9442" y="20997"/>
                  </a:cubicBezTo>
                  <a:lnTo>
                    <a:pt x="8770" y="20997"/>
                  </a:lnTo>
                  <a:close/>
                  <a:moveTo>
                    <a:pt x="18842" y="21600"/>
                  </a:moveTo>
                  <a:cubicBezTo>
                    <a:pt x="18430" y="21600"/>
                    <a:pt x="18027" y="21464"/>
                    <a:pt x="17634" y="21197"/>
                  </a:cubicBezTo>
                  <a:cubicBezTo>
                    <a:pt x="17241" y="20929"/>
                    <a:pt x="16939" y="20622"/>
                    <a:pt x="16728" y="20273"/>
                  </a:cubicBezTo>
                  <a:cubicBezTo>
                    <a:pt x="16601" y="20059"/>
                    <a:pt x="16520" y="19844"/>
                    <a:pt x="16488" y="19631"/>
                  </a:cubicBezTo>
                  <a:cubicBezTo>
                    <a:pt x="16456" y="19415"/>
                    <a:pt x="16440" y="19202"/>
                    <a:pt x="16440" y="18987"/>
                  </a:cubicBezTo>
                  <a:lnTo>
                    <a:pt x="16440" y="17819"/>
                  </a:lnTo>
                  <a:cubicBezTo>
                    <a:pt x="16440" y="17338"/>
                    <a:pt x="16500" y="17095"/>
                    <a:pt x="16618" y="17095"/>
                  </a:cubicBezTo>
                  <a:cubicBezTo>
                    <a:pt x="16664" y="17095"/>
                    <a:pt x="16712" y="17122"/>
                    <a:pt x="16763" y="17177"/>
                  </a:cubicBezTo>
                  <a:cubicBezTo>
                    <a:pt x="16813" y="17231"/>
                    <a:pt x="16879" y="17311"/>
                    <a:pt x="16962" y="17417"/>
                  </a:cubicBezTo>
                  <a:cubicBezTo>
                    <a:pt x="17227" y="17766"/>
                    <a:pt x="17515" y="18034"/>
                    <a:pt x="17826" y="18222"/>
                  </a:cubicBezTo>
                  <a:cubicBezTo>
                    <a:pt x="18137" y="18410"/>
                    <a:pt x="18448" y="18504"/>
                    <a:pt x="18759" y="18504"/>
                  </a:cubicBezTo>
                  <a:cubicBezTo>
                    <a:pt x="19254" y="18504"/>
                    <a:pt x="19635" y="18249"/>
                    <a:pt x="19905" y="17739"/>
                  </a:cubicBezTo>
                  <a:cubicBezTo>
                    <a:pt x="20175" y="17231"/>
                    <a:pt x="20310" y="16505"/>
                    <a:pt x="20310" y="15567"/>
                  </a:cubicBezTo>
                  <a:cubicBezTo>
                    <a:pt x="20310" y="14924"/>
                    <a:pt x="20240" y="14387"/>
                    <a:pt x="20097" y="13958"/>
                  </a:cubicBezTo>
                  <a:cubicBezTo>
                    <a:pt x="19956" y="13529"/>
                    <a:pt x="19693" y="13128"/>
                    <a:pt x="19309" y="12752"/>
                  </a:cubicBezTo>
                  <a:lnTo>
                    <a:pt x="18170" y="11706"/>
                  </a:lnTo>
                  <a:cubicBezTo>
                    <a:pt x="17593" y="11169"/>
                    <a:pt x="17175" y="10392"/>
                    <a:pt x="16914" y="9372"/>
                  </a:cubicBezTo>
                  <a:cubicBezTo>
                    <a:pt x="16653" y="8354"/>
                    <a:pt x="16522" y="7240"/>
                    <a:pt x="16522" y="6033"/>
                  </a:cubicBezTo>
                  <a:cubicBezTo>
                    <a:pt x="16522" y="5069"/>
                    <a:pt x="16594" y="4217"/>
                    <a:pt x="16735" y="3479"/>
                  </a:cubicBezTo>
                  <a:cubicBezTo>
                    <a:pt x="16877" y="2742"/>
                    <a:pt x="17065" y="2112"/>
                    <a:pt x="17298" y="1588"/>
                  </a:cubicBezTo>
                  <a:cubicBezTo>
                    <a:pt x="17531" y="1066"/>
                    <a:pt x="17804" y="671"/>
                    <a:pt x="18115" y="402"/>
                  </a:cubicBezTo>
                  <a:cubicBezTo>
                    <a:pt x="18425" y="134"/>
                    <a:pt x="18755" y="0"/>
                    <a:pt x="19103" y="0"/>
                  </a:cubicBezTo>
                  <a:cubicBezTo>
                    <a:pt x="19276" y="0"/>
                    <a:pt x="19453" y="34"/>
                    <a:pt x="19631" y="100"/>
                  </a:cubicBezTo>
                  <a:cubicBezTo>
                    <a:pt x="19809" y="168"/>
                    <a:pt x="19979" y="254"/>
                    <a:pt x="20139" y="361"/>
                  </a:cubicBezTo>
                  <a:cubicBezTo>
                    <a:pt x="20299" y="469"/>
                    <a:pt x="20448" y="590"/>
                    <a:pt x="20585" y="724"/>
                  </a:cubicBezTo>
                  <a:cubicBezTo>
                    <a:pt x="20722" y="858"/>
                    <a:pt x="20832" y="991"/>
                    <a:pt x="20914" y="1125"/>
                  </a:cubicBezTo>
                  <a:cubicBezTo>
                    <a:pt x="21024" y="1313"/>
                    <a:pt x="21102" y="1502"/>
                    <a:pt x="21147" y="1690"/>
                  </a:cubicBezTo>
                  <a:cubicBezTo>
                    <a:pt x="21193" y="1878"/>
                    <a:pt x="21216" y="2132"/>
                    <a:pt x="21216" y="2454"/>
                  </a:cubicBezTo>
                  <a:lnTo>
                    <a:pt x="21216" y="3540"/>
                  </a:lnTo>
                  <a:cubicBezTo>
                    <a:pt x="21216" y="4022"/>
                    <a:pt x="21157" y="4264"/>
                    <a:pt x="21037" y="4264"/>
                  </a:cubicBezTo>
                  <a:cubicBezTo>
                    <a:pt x="20973" y="4264"/>
                    <a:pt x="20873" y="4171"/>
                    <a:pt x="20736" y="3983"/>
                  </a:cubicBezTo>
                  <a:cubicBezTo>
                    <a:pt x="20288" y="3393"/>
                    <a:pt x="19784" y="3096"/>
                    <a:pt x="19226" y="3096"/>
                  </a:cubicBezTo>
                  <a:cubicBezTo>
                    <a:pt x="18778" y="3096"/>
                    <a:pt x="18430" y="3312"/>
                    <a:pt x="18183" y="3740"/>
                  </a:cubicBezTo>
                  <a:cubicBezTo>
                    <a:pt x="17936" y="4171"/>
                    <a:pt x="17812" y="4854"/>
                    <a:pt x="17812" y="5793"/>
                  </a:cubicBezTo>
                  <a:cubicBezTo>
                    <a:pt x="17812" y="6435"/>
                    <a:pt x="17890" y="6979"/>
                    <a:pt x="18046" y="7421"/>
                  </a:cubicBezTo>
                  <a:cubicBezTo>
                    <a:pt x="18201" y="7864"/>
                    <a:pt x="18489" y="8286"/>
                    <a:pt x="18910" y="8689"/>
                  </a:cubicBezTo>
                  <a:lnTo>
                    <a:pt x="20022" y="9735"/>
                  </a:lnTo>
                  <a:cubicBezTo>
                    <a:pt x="20589" y="10270"/>
                    <a:pt x="20994" y="11009"/>
                    <a:pt x="21236" y="11947"/>
                  </a:cubicBezTo>
                  <a:cubicBezTo>
                    <a:pt x="21479" y="12885"/>
                    <a:pt x="21600" y="13958"/>
                    <a:pt x="21600" y="15165"/>
                  </a:cubicBezTo>
                  <a:cubicBezTo>
                    <a:pt x="21600" y="16158"/>
                    <a:pt x="21532" y="17050"/>
                    <a:pt x="21394" y="17839"/>
                  </a:cubicBezTo>
                  <a:cubicBezTo>
                    <a:pt x="21257" y="18631"/>
                    <a:pt x="21067" y="19309"/>
                    <a:pt x="20825" y="19871"/>
                  </a:cubicBezTo>
                  <a:cubicBezTo>
                    <a:pt x="20582" y="20434"/>
                    <a:pt x="20292" y="20863"/>
                    <a:pt x="19953" y="21158"/>
                  </a:cubicBezTo>
                  <a:cubicBezTo>
                    <a:pt x="19615" y="21451"/>
                    <a:pt x="19245" y="21600"/>
                    <a:pt x="18842" y="21600"/>
                  </a:cubicBezTo>
                  <a:close/>
                </a:path>
              </a:pathLst>
            </a:custGeom>
            <a:solidFill>
              <a:srgbClr val="252F3E"/>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2" name="Shape"/>
            <p:cNvSpPr/>
            <p:nvPr/>
          </p:nvSpPr>
          <p:spPr>
            <a:xfrm>
              <a:off x="-1" y="1459861"/>
              <a:ext cx="3917040" cy="882209"/>
            </a:xfrm>
            <a:custGeom>
              <a:avLst/>
              <a:gdLst/>
              <a:ahLst/>
              <a:cxnLst>
                <a:cxn ang="0">
                  <a:pos x="wd2" y="hd2"/>
                </a:cxn>
                <a:cxn ang="5400000">
                  <a:pos x="wd2" y="hd2"/>
                </a:cxn>
                <a:cxn ang="10800000">
                  <a:pos x="wd2" y="hd2"/>
                </a:cxn>
                <a:cxn ang="16200000">
                  <a:pos x="wd2" y="hd2"/>
                </a:cxn>
              </a:cxnLst>
              <a:rect l="0" t="0" r="r" b="b"/>
              <a:pathLst>
                <a:path w="21301" h="20364" extrusionOk="0">
                  <a:moveTo>
                    <a:pt x="19254" y="9173"/>
                  </a:moveTo>
                  <a:cubicBezTo>
                    <a:pt x="16922" y="16480"/>
                    <a:pt x="13541" y="20364"/>
                    <a:pt x="10630" y="20364"/>
                  </a:cubicBezTo>
                  <a:cubicBezTo>
                    <a:pt x="6550" y="20364"/>
                    <a:pt x="2875" y="13961"/>
                    <a:pt x="95" y="3304"/>
                  </a:cubicBezTo>
                  <a:cubicBezTo>
                    <a:pt x="-124" y="2466"/>
                    <a:pt x="71" y="1325"/>
                    <a:pt x="333" y="1972"/>
                  </a:cubicBezTo>
                  <a:cubicBezTo>
                    <a:pt x="3333" y="9381"/>
                    <a:pt x="7043" y="13846"/>
                    <a:pt x="10874" y="13846"/>
                  </a:cubicBezTo>
                  <a:cubicBezTo>
                    <a:pt x="13460" y="13846"/>
                    <a:pt x="16301" y="11567"/>
                    <a:pt x="18915" y="6860"/>
                  </a:cubicBezTo>
                  <a:cubicBezTo>
                    <a:pt x="19310" y="6151"/>
                    <a:pt x="19640" y="7962"/>
                    <a:pt x="19254" y="9173"/>
                  </a:cubicBezTo>
                  <a:close/>
                  <a:moveTo>
                    <a:pt x="19612" y="15757"/>
                  </a:moveTo>
                  <a:cubicBezTo>
                    <a:pt x="19526" y="16659"/>
                    <a:pt x="19709" y="17025"/>
                    <a:pt x="19902" y="16342"/>
                  </a:cubicBezTo>
                  <a:cubicBezTo>
                    <a:pt x="21153" y="11900"/>
                    <a:pt x="21476" y="2588"/>
                    <a:pt x="21220" y="1245"/>
                  </a:cubicBezTo>
                  <a:cubicBezTo>
                    <a:pt x="20966" y="-88"/>
                    <a:pt x="18779" y="-1236"/>
                    <a:pt x="17443" y="2743"/>
                  </a:cubicBezTo>
                  <a:cubicBezTo>
                    <a:pt x="17238" y="3355"/>
                    <a:pt x="17274" y="4200"/>
                    <a:pt x="17501" y="4085"/>
                  </a:cubicBezTo>
                  <a:cubicBezTo>
                    <a:pt x="18253" y="3701"/>
                    <a:pt x="19927" y="2850"/>
                    <a:pt x="20225" y="4470"/>
                  </a:cubicBezTo>
                  <a:cubicBezTo>
                    <a:pt x="20523" y="6091"/>
                    <a:pt x="19893" y="12773"/>
                    <a:pt x="19612" y="15757"/>
                  </a:cubicBezTo>
                  <a:close/>
                </a:path>
              </a:pathLst>
            </a:custGeom>
            <a:solidFill>
              <a:srgbClr val="FF990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
        <p:nvSpPr>
          <p:cNvPr id="5394" name="Shape"/>
          <p:cNvSpPr/>
          <p:nvPr/>
        </p:nvSpPr>
        <p:spPr>
          <a:xfrm>
            <a:off x="7491743" y="8053871"/>
            <a:ext cx="6555664" cy="1796959"/>
          </a:xfrm>
          <a:custGeom>
            <a:avLst/>
            <a:gdLst/>
            <a:ahLst/>
            <a:cxnLst>
              <a:cxn ang="0">
                <a:pos x="wd2" y="hd2"/>
              </a:cxn>
              <a:cxn ang="5400000">
                <a:pos x="wd2" y="hd2"/>
              </a:cxn>
              <a:cxn ang="10800000">
                <a:pos x="wd2" y="hd2"/>
              </a:cxn>
              <a:cxn ang="16200000">
                <a:pos x="wd2" y="hd2"/>
              </a:cxn>
            </a:cxnLst>
            <a:rect l="0" t="0" r="r" b="b"/>
            <a:pathLst>
              <a:path w="21585" h="21600" extrusionOk="0">
                <a:moveTo>
                  <a:pt x="12468" y="15929"/>
                </a:moveTo>
                <a:lnTo>
                  <a:pt x="12018" y="15929"/>
                </a:lnTo>
                <a:lnTo>
                  <a:pt x="11649" y="12407"/>
                </a:lnTo>
                <a:lnTo>
                  <a:pt x="10202" y="12407"/>
                </a:lnTo>
                <a:lnTo>
                  <a:pt x="9865" y="15929"/>
                </a:lnTo>
                <a:lnTo>
                  <a:pt x="9414" y="15929"/>
                </a:lnTo>
                <a:lnTo>
                  <a:pt x="10717" y="3369"/>
                </a:lnTo>
                <a:lnTo>
                  <a:pt x="11134" y="3369"/>
                </a:lnTo>
                <a:lnTo>
                  <a:pt x="12468" y="15929"/>
                </a:lnTo>
                <a:close/>
                <a:moveTo>
                  <a:pt x="11536" y="11056"/>
                </a:moveTo>
                <a:lnTo>
                  <a:pt x="10989" y="5716"/>
                </a:lnTo>
                <a:cubicBezTo>
                  <a:pt x="10973" y="5424"/>
                  <a:pt x="10941" y="5129"/>
                  <a:pt x="10925" y="4836"/>
                </a:cubicBezTo>
                <a:lnTo>
                  <a:pt x="10909" y="4836"/>
                </a:lnTo>
                <a:lnTo>
                  <a:pt x="10861" y="5716"/>
                </a:lnTo>
                <a:lnTo>
                  <a:pt x="10314" y="11056"/>
                </a:lnTo>
                <a:lnTo>
                  <a:pt x="11536" y="11056"/>
                </a:lnTo>
                <a:close/>
                <a:moveTo>
                  <a:pt x="14639" y="7361"/>
                </a:moveTo>
                <a:lnTo>
                  <a:pt x="13192" y="14697"/>
                </a:lnTo>
                <a:lnTo>
                  <a:pt x="14639" y="14697"/>
                </a:lnTo>
                <a:lnTo>
                  <a:pt x="14639" y="15870"/>
                </a:lnTo>
                <a:lnTo>
                  <a:pt x="12613" y="15870"/>
                </a:lnTo>
                <a:lnTo>
                  <a:pt x="12613" y="15459"/>
                </a:lnTo>
                <a:lnTo>
                  <a:pt x="14060" y="8183"/>
                </a:lnTo>
                <a:lnTo>
                  <a:pt x="12742" y="8183"/>
                </a:lnTo>
                <a:lnTo>
                  <a:pt x="12742" y="7008"/>
                </a:lnTo>
                <a:lnTo>
                  <a:pt x="14639" y="7008"/>
                </a:lnTo>
                <a:lnTo>
                  <a:pt x="14639" y="7361"/>
                </a:lnTo>
                <a:close/>
                <a:moveTo>
                  <a:pt x="17131" y="15929"/>
                </a:moveTo>
                <a:lnTo>
                  <a:pt x="16745" y="15929"/>
                </a:lnTo>
                <a:lnTo>
                  <a:pt x="16745" y="14520"/>
                </a:lnTo>
                <a:lnTo>
                  <a:pt x="16729" y="14520"/>
                </a:lnTo>
                <a:cubicBezTo>
                  <a:pt x="16584" y="15577"/>
                  <a:pt x="16295" y="16164"/>
                  <a:pt x="15973" y="16164"/>
                </a:cubicBezTo>
                <a:cubicBezTo>
                  <a:pt x="15395" y="16164"/>
                  <a:pt x="15089" y="14872"/>
                  <a:pt x="15089" y="12348"/>
                </a:cubicBezTo>
                <a:lnTo>
                  <a:pt x="15089" y="7008"/>
                </a:lnTo>
                <a:lnTo>
                  <a:pt x="15475" y="7008"/>
                </a:lnTo>
                <a:lnTo>
                  <a:pt x="15475" y="12173"/>
                </a:lnTo>
                <a:cubicBezTo>
                  <a:pt x="15475" y="14050"/>
                  <a:pt x="15668" y="14990"/>
                  <a:pt x="16070" y="14990"/>
                </a:cubicBezTo>
                <a:cubicBezTo>
                  <a:pt x="16246" y="14990"/>
                  <a:pt x="16423" y="14755"/>
                  <a:pt x="16536" y="14227"/>
                </a:cubicBezTo>
                <a:cubicBezTo>
                  <a:pt x="16664" y="13640"/>
                  <a:pt x="16729" y="12935"/>
                  <a:pt x="16729" y="12230"/>
                </a:cubicBezTo>
                <a:lnTo>
                  <a:pt x="16729" y="7066"/>
                </a:lnTo>
                <a:lnTo>
                  <a:pt x="17115" y="7066"/>
                </a:lnTo>
                <a:lnTo>
                  <a:pt x="17131" y="15929"/>
                </a:lnTo>
                <a:close/>
                <a:moveTo>
                  <a:pt x="19189" y="8358"/>
                </a:moveTo>
                <a:cubicBezTo>
                  <a:pt x="19092" y="8123"/>
                  <a:pt x="18996" y="8065"/>
                  <a:pt x="18883" y="8065"/>
                </a:cubicBezTo>
                <a:cubicBezTo>
                  <a:pt x="18706" y="8065"/>
                  <a:pt x="18545" y="8418"/>
                  <a:pt x="18465" y="8945"/>
                </a:cubicBezTo>
                <a:cubicBezTo>
                  <a:pt x="18352" y="9650"/>
                  <a:pt x="18288" y="10472"/>
                  <a:pt x="18304" y="11233"/>
                </a:cubicBezTo>
                <a:lnTo>
                  <a:pt x="18304" y="15812"/>
                </a:lnTo>
                <a:lnTo>
                  <a:pt x="17918" y="15812"/>
                </a:lnTo>
                <a:lnTo>
                  <a:pt x="17918" y="6891"/>
                </a:lnTo>
                <a:lnTo>
                  <a:pt x="18304" y="6891"/>
                </a:lnTo>
                <a:lnTo>
                  <a:pt x="18304" y="8710"/>
                </a:lnTo>
                <a:lnTo>
                  <a:pt x="18320" y="8710"/>
                </a:lnTo>
                <a:cubicBezTo>
                  <a:pt x="18369" y="8183"/>
                  <a:pt x="18449" y="7653"/>
                  <a:pt x="18562" y="7243"/>
                </a:cubicBezTo>
                <a:cubicBezTo>
                  <a:pt x="18738" y="6714"/>
                  <a:pt x="18963" y="6539"/>
                  <a:pt x="19189" y="6831"/>
                </a:cubicBezTo>
                <a:lnTo>
                  <a:pt x="19189" y="8358"/>
                </a:lnTo>
                <a:close/>
                <a:moveTo>
                  <a:pt x="21568" y="11761"/>
                </a:moveTo>
                <a:lnTo>
                  <a:pt x="19831" y="11761"/>
                </a:lnTo>
                <a:cubicBezTo>
                  <a:pt x="19816" y="12583"/>
                  <a:pt x="19896" y="13405"/>
                  <a:pt x="20057" y="14050"/>
                </a:cubicBezTo>
                <a:cubicBezTo>
                  <a:pt x="20217" y="14579"/>
                  <a:pt x="20426" y="14932"/>
                  <a:pt x="20635" y="14872"/>
                </a:cubicBezTo>
                <a:cubicBezTo>
                  <a:pt x="20909" y="14872"/>
                  <a:pt x="21182" y="14520"/>
                  <a:pt x="21391" y="13875"/>
                </a:cubicBezTo>
                <a:lnTo>
                  <a:pt x="21391" y="15224"/>
                </a:lnTo>
                <a:cubicBezTo>
                  <a:pt x="21134" y="15812"/>
                  <a:pt x="20844" y="16164"/>
                  <a:pt x="20539" y="16104"/>
                </a:cubicBezTo>
                <a:cubicBezTo>
                  <a:pt x="20233" y="16164"/>
                  <a:pt x="19928" y="15694"/>
                  <a:pt x="19719" y="14872"/>
                </a:cubicBezTo>
                <a:cubicBezTo>
                  <a:pt x="19510" y="13875"/>
                  <a:pt x="19397" y="12700"/>
                  <a:pt x="19430" y="11468"/>
                </a:cubicBezTo>
                <a:cubicBezTo>
                  <a:pt x="19430" y="10647"/>
                  <a:pt x="19478" y="9768"/>
                  <a:pt x="19574" y="9003"/>
                </a:cubicBezTo>
                <a:cubicBezTo>
                  <a:pt x="19671" y="8300"/>
                  <a:pt x="19799" y="7713"/>
                  <a:pt x="19992" y="7301"/>
                </a:cubicBezTo>
                <a:cubicBezTo>
                  <a:pt x="20169" y="6891"/>
                  <a:pt x="20362" y="6714"/>
                  <a:pt x="20571" y="6714"/>
                </a:cubicBezTo>
                <a:cubicBezTo>
                  <a:pt x="20844" y="6656"/>
                  <a:pt x="21118" y="7066"/>
                  <a:pt x="21311" y="7830"/>
                </a:cubicBezTo>
                <a:cubicBezTo>
                  <a:pt x="21504" y="8710"/>
                  <a:pt x="21600" y="9885"/>
                  <a:pt x="21584" y="10998"/>
                </a:cubicBezTo>
                <a:lnTo>
                  <a:pt x="21568" y="11761"/>
                </a:lnTo>
                <a:close/>
                <a:moveTo>
                  <a:pt x="21166" y="10590"/>
                </a:moveTo>
                <a:cubicBezTo>
                  <a:pt x="21182" y="9885"/>
                  <a:pt x="21118" y="9238"/>
                  <a:pt x="21005" y="8651"/>
                </a:cubicBezTo>
                <a:cubicBezTo>
                  <a:pt x="20892" y="8183"/>
                  <a:pt x="20732" y="7948"/>
                  <a:pt x="20555" y="7948"/>
                </a:cubicBezTo>
                <a:cubicBezTo>
                  <a:pt x="20378" y="7948"/>
                  <a:pt x="20201" y="8183"/>
                  <a:pt x="20089" y="8651"/>
                </a:cubicBezTo>
                <a:cubicBezTo>
                  <a:pt x="19960" y="9180"/>
                  <a:pt x="19864" y="9825"/>
                  <a:pt x="19848" y="10530"/>
                </a:cubicBezTo>
                <a:lnTo>
                  <a:pt x="21166" y="10590"/>
                </a:lnTo>
                <a:close/>
                <a:moveTo>
                  <a:pt x="1752" y="21600"/>
                </a:moveTo>
                <a:lnTo>
                  <a:pt x="7620" y="21600"/>
                </a:lnTo>
                <a:lnTo>
                  <a:pt x="4453" y="1585"/>
                </a:lnTo>
                <a:lnTo>
                  <a:pt x="3489" y="11268"/>
                </a:lnTo>
                <a:lnTo>
                  <a:pt x="5337" y="19311"/>
                </a:lnTo>
                <a:lnTo>
                  <a:pt x="1752" y="21600"/>
                </a:lnTo>
                <a:close/>
                <a:moveTo>
                  <a:pt x="4196" y="0"/>
                </a:moveTo>
                <a:lnTo>
                  <a:pt x="1929" y="6926"/>
                </a:lnTo>
                <a:lnTo>
                  <a:pt x="0" y="19193"/>
                </a:lnTo>
                <a:lnTo>
                  <a:pt x="1752" y="19193"/>
                </a:lnTo>
                <a:lnTo>
                  <a:pt x="1752" y="19251"/>
                </a:lnTo>
                <a:lnTo>
                  <a:pt x="4196" y="0"/>
                </a:lnTo>
                <a:close/>
              </a:path>
            </a:pathLst>
          </a:custGeom>
          <a:solidFill>
            <a:srgbClr val="0072C6"/>
          </a:solidFill>
          <a:ln w="12700">
            <a:miter lim="400000"/>
          </a:ln>
        </p:spPr>
        <p:txBody>
          <a:bodyPr lIns="45719" rIns="45719" anchor="ctr"/>
          <a:lstStyle/>
          <a:p>
            <a:pPr algn="l" defTabSz="457189">
              <a:lnSpc>
                <a:spcPct val="93000"/>
              </a:lnSpc>
              <a:spcBef>
                <a:spcPts val="0"/>
              </a:spcBef>
              <a:defRPr sz="1800">
                <a:solidFill>
                  <a:srgbClr val="000000"/>
                </a:solidFill>
              </a:defRPr>
            </a:pPr>
            <a:endParaRPr sz="1800"/>
          </a:p>
        </p:txBody>
      </p:sp>
      <p:grpSp>
        <p:nvGrpSpPr>
          <p:cNvPr id="5411" name="Group"/>
          <p:cNvGrpSpPr/>
          <p:nvPr/>
        </p:nvGrpSpPr>
        <p:grpSpPr>
          <a:xfrm>
            <a:off x="15964796" y="8438103"/>
            <a:ext cx="7182591" cy="1028495"/>
            <a:chOff x="0" y="0"/>
            <a:chExt cx="7182589" cy="1028493"/>
          </a:xfrm>
        </p:grpSpPr>
        <p:sp>
          <p:nvSpPr>
            <p:cNvPr id="5395" name="Shape"/>
            <p:cNvSpPr/>
            <p:nvPr/>
          </p:nvSpPr>
          <p:spPr>
            <a:xfrm>
              <a:off x="3991896" y="156186"/>
              <a:ext cx="406801" cy="717207"/>
            </a:xfrm>
            <a:custGeom>
              <a:avLst/>
              <a:gdLst/>
              <a:ahLst/>
              <a:cxnLst>
                <a:cxn ang="0">
                  <a:pos x="wd2" y="hd2"/>
                </a:cxn>
                <a:cxn ang="5400000">
                  <a:pos x="wd2" y="hd2"/>
                </a:cxn>
                <a:cxn ang="10800000">
                  <a:pos x="wd2" y="hd2"/>
                </a:cxn>
                <a:cxn ang="16200000">
                  <a:pos x="wd2" y="hd2"/>
                </a:cxn>
              </a:cxnLst>
              <a:rect l="0" t="0" r="r" b="b"/>
              <a:pathLst>
                <a:path w="21600" h="21596" extrusionOk="0">
                  <a:moveTo>
                    <a:pt x="13271" y="5350"/>
                  </a:moveTo>
                  <a:lnTo>
                    <a:pt x="11678" y="5350"/>
                  </a:lnTo>
                  <a:cubicBezTo>
                    <a:pt x="9416" y="5354"/>
                    <a:pt x="7153" y="5529"/>
                    <a:pt x="4972" y="5871"/>
                  </a:cubicBezTo>
                  <a:lnTo>
                    <a:pt x="4972" y="0"/>
                  </a:lnTo>
                  <a:lnTo>
                    <a:pt x="0" y="0"/>
                  </a:lnTo>
                  <a:lnTo>
                    <a:pt x="0" y="21242"/>
                  </a:lnTo>
                  <a:lnTo>
                    <a:pt x="4825" y="21242"/>
                  </a:lnTo>
                  <a:cubicBezTo>
                    <a:pt x="7036" y="21479"/>
                    <a:pt x="9283" y="21600"/>
                    <a:pt x="11538" y="21596"/>
                  </a:cubicBezTo>
                  <a:lnTo>
                    <a:pt x="13132" y="21596"/>
                  </a:lnTo>
                  <a:cubicBezTo>
                    <a:pt x="17825" y="21546"/>
                    <a:pt x="21585" y="19375"/>
                    <a:pt x="21600" y="16708"/>
                  </a:cubicBezTo>
                  <a:lnTo>
                    <a:pt x="21600" y="10238"/>
                  </a:lnTo>
                  <a:cubicBezTo>
                    <a:pt x="21585" y="7604"/>
                    <a:pt x="17913" y="5446"/>
                    <a:pt x="13271" y="5350"/>
                  </a:cubicBezTo>
                  <a:close/>
                  <a:moveTo>
                    <a:pt x="16650" y="14312"/>
                  </a:moveTo>
                  <a:lnTo>
                    <a:pt x="16650" y="16708"/>
                  </a:lnTo>
                  <a:cubicBezTo>
                    <a:pt x="16650" y="17821"/>
                    <a:pt x="15063" y="18721"/>
                    <a:pt x="13102" y="18721"/>
                  </a:cubicBezTo>
                  <a:lnTo>
                    <a:pt x="11656" y="18721"/>
                  </a:lnTo>
                  <a:cubicBezTo>
                    <a:pt x="9401" y="18733"/>
                    <a:pt x="7153" y="18600"/>
                    <a:pt x="4950" y="18325"/>
                  </a:cubicBezTo>
                  <a:lnTo>
                    <a:pt x="4950" y="8883"/>
                  </a:lnTo>
                  <a:cubicBezTo>
                    <a:pt x="7102" y="8446"/>
                    <a:pt x="9372" y="8225"/>
                    <a:pt x="11656" y="8225"/>
                  </a:cubicBezTo>
                  <a:lnTo>
                    <a:pt x="13102" y="8225"/>
                  </a:lnTo>
                  <a:cubicBezTo>
                    <a:pt x="15063" y="8225"/>
                    <a:pt x="16650" y="9129"/>
                    <a:pt x="16650" y="10238"/>
                  </a:cubicBezTo>
                  <a:lnTo>
                    <a:pt x="16650" y="14312"/>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6" name="Shape"/>
            <p:cNvSpPr/>
            <p:nvPr/>
          </p:nvSpPr>
          <p:spPr>
            <a:xfrm>
              <a:off x="6789822" y="156186"/>
              <a:ext cx="392768" cy="716732"/>
            </a:xfrm>
            <a:custGeom>
              <a:avLst/>
              <a:gdLst/>
              <a:ahLst/>
              <a:cxnLst>
                <a:cxn ang="0">
                  <a:pos x="wd2" y="hd2"/>
                </a:cxn>
                <a:cxn ang="5400000">
                  <a:pos x="wd2" y="hd2"/>
                </a:cxn>
                <a:cxn ang="10800000">
                  <a:pos x="wd2" y="hd2"/>
                </a:cxn>
                <a:cxn ang="16200000">
                  <a:pos x="wd2" y="hd2"/>
                </a:cxn>
              </a:cxnLst>
              <a:rect l="0" t="0" r="r" b="b"/>
              <a:pathLst>
                <a:path w="21600" h="21600" extrusionOk="0">
                  <a:moveTo>
                    <a:pt x="21471" y="0"/>
                  </a:moveTo>
                  <a:lnTo>
                    <a:pt x="16320" y="0"/>
                  </a:lnTo>
                  <a:lnTo>
                    <a:pt x="16320" y="5725"/>
                  </a:lnTo>
                  <a:cubicBezTo>
                    <a:pt x="14387" y="5479"/>
                    <a:pt x="12409" y="5354"/>
                    <a:pt x="10423" y="5354"/>
                  </a:cubicBezTo>
                  <a:lnTo>
                    <a:pt x="8772" y="5354"/>
                  </a:lnTo>
                  <a:cubicBezTo>
                    <a:pt x="3911" y="5408"/>
                    <a:pt x="8" y="7581"/>
                    <a:pt x="0" y="10245"/>
                  </a:cubicBezTo>
                  <a:lnTo>
                    <a:pt x="0" y="16709"/>
                  </a:lnTo>
                  <a:cubicBezTo>
                    <a:pt x="8" y="19377"/>
                    <a:pt x="3911" y="21550"/>
                    <a:pt x="8772" y="21600"/>
                  </a:cubicBezTo>
                  <a:lnTo>
                    <a:pt x="10423" y="21600"/>
                  </a:lnTo>
                  <a:cubicBezTo>
                    <a:pt x="12736" y="21600"/>
                    <a:pt x="15049" y="21483"/>
                    <a:pt x="17324" y="21246"/>
                  </a:cubicBezTo>
                  <a:lnTo>
                    <a:pt x="21600" y="21246"/>
                  </a:lnTo>
                  <a:lnTo>
                    <a:pt x="21471" y="0"/>
                  </a:lnTo>
                  <a:close/>
                  <a:moveTo>
                    <a:pt x="8970" y="18723"/>
                  </a:moveTo>
                  <a:cubicBezTo>
                    <a:pt x="6946" y="18723"/>
                    <a:pt x="5295" y="17822"/>
                    <a:pt x="5295" y="16709"/>
                  </a:cubicBezTo>
                  <a:lnTo>
                    <a:pt x="5295" y="10245"/>
                  </a:lnTo>
                  <a:cubicBezTo>
                    <a:pt x="5295" y="9136"/>
                    <a:pt x="6946" y="8231"/>
                    <a:pt x="8970" y="8231"/>
                  </a:cubicBezTo>
                  <a:lnTo>
                    <a:pt x="10469" y="8231"/>
                  </a:lnTo>
                  <a:cubicBezTo>
                    <a:pt x="12470" y="8236"/>
                    <a:pt x="14456" y="8398"/>
                    <a:pt x="16373" y="8711"/>
                  </a:cubicBezTo>
                  <a:lnTo>
                    <a:pt x="16373" y="18435"/>
                  </a:lnTo>
                  <a:cubicBezTo>
                    <a:pt x="14425" y="18635"/>
                    <a:pt x="12455" y="18739"/>
                    <a:pt x="10469" y="18735"/>
                  </a:cubicBezTo>
                  <a:lnTo>
                    <a:pt x="8970" y="18723"/>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7" name="Shape"/>
            <p:cNvSpPr/>
            <p:nvPr/>
          </p:nvSpPr>
          <p:spPr>
            <a:xfrm>
              <a:off x="2593542" y="156186"/>
              <a:ext cx="93818" cy="705140"/>
            </a:xfrm>
            <a:custGeom>
              <a:avLst/>
              <a:gdLst/>
              <a:ahLst/>
              <a:cxnLst>
                <a:cxn ang="0">
                  <a:pos x="wd2" y="hd2"/>
                </a:cxn>
                <a:cxn ang="5400000">
                  <a:pos x="wd2" y="hd2"/>
                </a:cxn>
                <a:cxn ang="10800000">
                  <a:pos x="wd2" y="hd2"/>
                </a:cxn>
                <a:cxn ang="16200000">
                  <a:pos x="wd2" y="hd2"/>
                </a:cxn>
              </a:cxnLst>
              <a:rect l="0" t="0" r="r" b="b"/>
              <a:pathLst>
                <a:path w="21600" h="21600" extrusionOk="0">
                  <a:moveTo>
                    <a:pt x="10784" y="21600"/>
                  </a:moveTo>
                  <a:lnTo>
                    <a:pt x="0" y="21600"/>
                  </a:lnTo>
                  <a:lnTo>
                    <a:pt x="0" y="0"/>
                  </a:lnTo>
                  <a:lnTo>
                    <a:pt x="21600" y="0"/>
                  </a:lnTo>
                  <a:lnTo>
                    <a:pt x="21600" y="21600"/>
                  </a:lnTo>
                  <a:lnTo>
                    <a:pt x="10784" y="21600"/>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8" name="Shape"/>
            <p:cNvSpPr/>
            <p:nvPr/>
          </p:nvSpPr>
          <p:spPr>
            <a:xfrm>
              <a:off x="5661134" y="156186"/>
              <a:ext cx="93818" cy="705140"/>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9" name="Shape"/>
            <p:cNvSpPr/>
            <p:nvPr/>
          </p:nvSpPr>
          <p:spPr>
            <a:xfrm>
              <a:off x="2797926" y="347757"/>
              <a:ext cx="93818" cy="513569"/>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0" name="Shape"/>
            <p:cNvSpPr/>
            <p:nvPr/>
          </p:nvSpPr>
          <p:spPr>
            <a:xfrm>
              <a:off x="2999870" y="156186"/>
              <a:ext cx="409241" cy="717207"/>
            </a:xfrm>
            <a:custGeom>
              <a:avLst/>
              <a:gdLst/>
              <a:ahLst/>
              <a:cxnLst>
                <a:cxn ang="0">
                  <a:pos x="wd2" y="hd2"/>
                </a:cxn>
                <a:cxn ang="5400000">
                  <a:pos x="wd2" y="hd2"/>
                </a:cxn>
                <a:cxn ang="10800000">
                  <a:pos x="wd2" y="hd2"/>
                </a:cxn>
                <a:cxn ang="16200000">
                  <a:pos x="wd2" y="hd2"/>
                </a:cxn>
              </a:cxnLst>
              <a:rect l="0" t="0" r="r" b="b"/>
              <a:pathLst>
                <a:path w="21600" h="21596" extrusionOk="0">
                  <a:moveTo>
                    <a:pt x="13275" y="5350"/>
                  </a:moveTo>
                  <a:lnTo>
                    <a:pt x="11691" y="5350"/>
                  </a:lnTo>
                  <a:cubicBezTo>
                    <a:pt x="9434" y="5354"/>
                    <a:pt x="7193" y="5529"/>
                    <a:pt x="5017" y="5871"/>
                  </a:cubicBezTo>
                  <a:lnTo>
                    <a:pt x="5017" y="0"/>
                  </a:lnTo>
                  <a:lnTo>
                    <a:pt x="0" y="0"/>
                  </a:lnTo>
                  <a:lnTo>
                    <a:pt x="0" y="21242"/>
                  </a:lnTo>
                  <a:lnTo>
                    <a:pt x="4944" y="21242"/>
                  </a:lnTo>
                  <a:cubicBezTo>
                    <a:pt x="7142" y="21479"/>
                    <a:pt x="9376" y="21600"/>
                    <a:pt x="11618" y="21596"/>
                  </a:cubicBezTo>
                  <a:lnTo>
                    <a:pt x="13202" y="21596"/>
                  </a:lnTo>
                  <a:cubicBezTo>
                    <a:pt x="17861" y="21538"/>
                    <a:pt x="21585" y="19371"/>
                    <a:pt x="21600" y="16708"/>
                  </a:cubicBezTo>
                  <a:lnTo>
                    <a:pt x="21600" y="10238"/>
                  </a:lnTo>
                  <a:cubicBezTo>
                    <a:pt x="21585" y="7596"/>
                    <a:pt x="17905" y="5433"/>
                    <a:pt x="13275" y="5350"/>
                  </a:cubicBezTo>
                  <a:close/>
                  <a:moveTo>
                    <a:pt x="16634" y="14312"/>
                  </a:moveTo>
                  <a:lnTo>
                    <a:pt x="16634" y="16708"/>
                  </a:lnTo>
                  <a:cubicBezTo>
                    <a:pt x="16634" y="17821"/>
                    <a:pt x="15050" y="18721"/>
                    <a:pt x="13108" y="18721"/>
                  </a:cubicBezTo>
                  <a:lnTo>
                    <a:pt x="11662" y="18721"/>
                  </a:lnTo>
                  <a:cubicBezTo>
                    <a:pt x="9427" y="18733"/>
                    <a:pt x="7200" y="18600"/>
                    <a:pt x="5017" y="18325"/>
                  </a:cubicBezTo>
                  <a:lnTo>
                    <a:pt x="5017" y="8883"/>
                  </a:lnTo>
                  <a:cubicBezTo>
                    <a:pt x="7156" y="8446"/>
                    <a:pt x="9413" y="8225"/>
                    <a:pt x="11691" y="8225"/>
                  </a:cubicBezTo>
                  <a:lnTo>
                    <a:pt x="13129" y="8225"/>
                  </a:lnTo>
                  <a:cubicBezTo>
                    <a:pt x="15079" y="8225"/>
                    <a:pt x="16656" y="9129"/>
                    <a:pt x="16656" y="10238"/>
                  </a:cubicBezTo>
                  <a:lnTo>
                    <a:pt x="16656" y="14342"/>
                  </a:lnTo>
                  <a:lnTo>
                    <a:pt x="16634" y="14312"/>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1" name="Shape"/>
            <p:cNvSpPr/>
            <p:nvPr/>
          </p:nvSpPr>
          <p:spPr>
            <a:xfrm>
              <a:off x="3476705" y="334335"/>
              <a:ext cx="413846" cy="538743"/>
            </a:xfrm>
            <a:custGeom>
              <a:avLst/>
              <a:gdLst/>
              <a:ahLst/>
              <a:cxnLst>
                <a:cxn ang="0">
                  <a:pos x="wd2" y="hd2"/>
                </a:cxn>
                <a:cxn ang="5400000">
                  <a:pos x="wd2" y="hd2"/>
                </a:cxn>
                <a:cxn ang="10800000">
                  <a:pos x="wd2" y="hd2"/>
                </a:cxn>
                <a:cxn ang="16200000">
                  <a:pos x="wd2" y="hd2"/>
                </a:cxn>
              </a:cxnLst>
              <a:rect l="0" t="0" r="r" b="b"/>
              <a:pathLst>
                <a:path w="21428" h="21485" extrusionOk="0">
                  <a:moveTo>
                    <a:pt x="13715" y="0"/>
                  </a:moveTo>
                  <a:cubicBezTo>
                    <a:pt x="13264" y="0"/>
                    <a:pt x="10350" y="0"/>
                    <a:pt x="9971" y="0"/>
                  </a:cubicBezTo>
                  <a:cubicBezTo>
                    <a:pt x="7329" y="110"/>
                    <a:pt x="4723" y="508"/>
                    <a:pt x="2217" y="1176"/>
                  </a:cubicBezTo>
                  <a:lnTo>
                    <a:pt x="3370" y="4802"/>
                  </a:lnTo>
                  <a:cubicBezTo>
                    <a:pt x="5661" y="4267"/>
                    <a:pt x="8023" y="3930"/>
                    <a:pt x="10422" y="3809"/>
                  </a:cubicBezTo>
                  <a:lnTo>
                    <a:pt x="13407" y="3809"/>
                  </a:lnTo>
                  <a:cubicBezTo>
                    <a:pt x="15161" y="3947"/>
                    <a:pt x="16500" y="5089"/>
                    <a:pt x="16486" y="6453"/>
                  </a:cubicBezTo>
                  <a:lnTo>
                    <a:pt x="16486" y="8733"/>
                  </a:lnTo>
                  <a:cubicBezTo>
                    <a:pt x="12792" y="8407"/>
                    <a:pt x="6184" y="8247"/>
                    <a:pt x="2589" y="10549"/>
                  </a:cubicBezTo>
                  <a:cubicBezTo>
                    <a:pt x="907" y="11614"/>
                    <a:pt x="-52" y="13221"/>
                    <a:pt x="5" y="14899"/>
                  </a:cubicBezTo>
                  <a:cubicBezTo>
                    <a:pt x="-81" y="16742"/>
                    <a:pt x="979" y="18509"/>
                    <a:pt x="2854" y="19651"/>
                  </a:cubicBezTo>
                  <a:cubicBezTo>
                    <a:pt x="5425" y="20965"/>
                    <a:pt x="8467" y="21600"/>
                    <a:pt x="11546" y="21468"/>
                  </a:cubicBezTo>
                  <a:cubicBezTo>
                    <a:pt x="13479" y="21456"/>
                    <a:pt x="15405" y="21324"/>
                    <a:pt x="17309" y="21070"/>
                  </a:cubicBezTo>
                  <a:lnTo>
                    <a:pt x="21426" y="21070"/>
                  </a:lnTo>
                  <a:lnTo>
                    <a:pt x="21426" y="6563"/>
                  </a:lnTo>
                  <a:cubicBezTo>
                    <a:pt x="21519" y="3146"/>
                    <a:pt x="18133" y="265"/>
                    <a:pt x="13715" y="0"/>
                  </a:cubicBezTo>
                  <a:close/>
                  <a:moveTo>
                    <a:pt x="16393" y="17261"/>
                  </a:moveTo>
                  <a:cubicBezTo>
                    <a:pt x="13100" y="17692"/>
                    <a:pt x="7952" y="17946"/>
                    <a:pt x="5818" y="16626"/>
                  </a:cubicBezTo>
                  <a:cubicBezTo>
                    <a:pt x="5102" y="16190"/>
                    <a:pt x="4737" y="15506"/>
                    <a:pt x="4852" y="14810"/>
                  </a:cubicBezTo>
                  <a:cubicBezTo>
                    <a:pt x="4809" y="14269"/>
                    <a:pt x="5117" y="13745"/>
                    <a:pt x="5675" y="13414"/>
                  </a:cubicBezTo>
                  <a:cubicBezTo>
                    <a:pt x="7687" y="12144"/>
                    <a:pt x="12727" y="12144"/>
                    <a:pt x="16393" y="12508"/>
                  </a:cubicBezTo>
                  <a:lnTo>
                    <a:pt x="16393" y="17261"/>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2" name="Shape"/>
            <p:cNvSpPr/>
            <p:nvPr/>
          </p:nvSpPr>
          <p:spPr>
            <a:xfrm>
              <a:off x="4467512" y="334335"/>
              <a:ext cx="414451" cy="538743"/>
            </a:xfrm>
            <a:custGeom>
              <a:avLst/>
              <a:gdLst/>
              <a:ahLst/>
              <a:cxnLst>
                <a:cxn ang="0">
                  <a:pos x="wd2" y="hd2"/>
                </a:cxn>
                <a:cxn ang="5400000">
                  <a:pos x="wd2" y="hd2"/>
                </a:cxn>
                <a:cxn ang="10800000">
                  <a:pos x="wd2" y="hd2"/>
                </a:cxn>
                <a:cxn ang="16200000">
                  <a:pos x="wd2" y="hd2"/>
                </a:cxn>
              </a:cxnLst>
              <a:rect l="0" t="0" r="r" b="b"/>
              <a:pathLst>
                <a:path w="21428" h="21485" extrusionOk="0">
                  <a:moveTo>
                    <a:pt x="13718" y="0"/>
                  </a:moveTo>
                  <a:cubicBezTo>
                    <a:pt x="13267" y="0"/>
                    <a:pt x="10354" y="0"/>
                    <a:pt x="9975" y="0"/>
                  </a:cubicBezTo>
                  <a:cubicBezTo>
                    <a:pt x="7334" y="110"/>
                    <a:pt x="4721" y="508"/>
                    <a:pt x="2216" y="1176"/>
                  </a:cubicBezTo>
                  <a:lnTo>
                    <a:pt x="3369" y="4802"/>
                  </a:lnTo>
                  <a:cubicBezTo>
                    <a:pt x="5659" y="4267"/>
                    <a:pt x="8028" y="3930"/>
                    <a:pt x="10426" y="3809"/>
                  </a:cubicBezTo>
                  <a:lnTo>
                    <a:pt x="13410" y="3809"/>
                  </a:lnTo>
                  <a:cubicBezTo>
                    <a:pt x="15164" y="3947"/>
                    <a:pt x="16502" y="5089"/>
                    <a:pt x="16488" y="6453"/>
                  </a:cubicBezTo>
                  <a:lnTo>
                    <a:pt x="16488" y="8733"/>
                  </a:lnTo>
                  <a:cubicBezTo>
                    <a:pt x="12795" y="8407"/>
                    <a:pt x="6189" y="8247"/>
                    <a:pt x="2589" y="10549"/>
                  </a:cubicBezTo>
                  <a:cubicBezTo>
                    <a:pt x="907" y="11614"/>
                    <a:pt x="-52" y="13221"/>
                    <a:pt x="5" y="14899"/>
                  </a:cubicBezTo>
                  <a:cubicBezTo>
                    <a:pt x="-81" y="16742"/>
                    <a:pt x="978" y="18509"/>
                    <a:pt x="2853" y="19651"/>
                  </a:cubicBezTo>
                  <a:cubicBezTo>
                    <a:pt x="5423" y="20965"/>
                    <a:pt x="8472" y="21600"/>
                    <a:pt x="11549" y="21468"/>
                  </a:cubicBezTo>
                  <a:cubicBezTo>
                    <a:pt x="13482" y="21456"/>
                    <a:pt x="15407" y="21324"/>
                    <a:pt x="17311" y="21070"/>
                  </a:cubicBezTo>
                  <a:lnTo>
                    <a:pt x="21426" y="21070"/>
                  </a:lnTo>
                  <a:lnTo>
                    <a:pt x="21426" y="6563"/>
                  </a:lnTo>
                  <a:cubicBezTo>
                    <a:pt x="21519" y="3146"/>
                    <a:pt x="18134" y="265"/>
                    <a:pt x="13718" y="0"/>
                  </a:cubicBezTo>
                  <a:close/>
                  <a:moveTo>
                    <a:pt x="16395" y="17261"/>
                  </a:moveTo>
                  <a:cubicBezTo>
                    <a:pt x="13102" y="17692"/>
                    <a:pt x="7956" y="17946"/>
                    <a:pt x="5816" y="16626"/>
                  </a:cubicBezTo>
                  <a:cubicBezTo>
                    <a:pt x="5101" y="16190"/>
                    <a:pt x="4736" y="15506"/>
                    <a:pt x="4850" y="14810"/>
                  </a:cubicBezTo>
                  <a:cubicBezTo>
                    <a:pt x="4807" y="14269"/>
                    <a:pt x="5115" y="13745"/>
                    <a:pt x="5673" y="13414"/>
                  </a:cubicBezTo>
                  <a:cubicBezTo>
                    <a:pt x="7692" y="12144"/>
                    <a:pt x="12730" y="12144"/>
                    <a:pt x="16395" y="12508"/>
                  </a:cubicBezTo>
                  <a:lnTo>
                    <a:pt x="16395" y="17261"/>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3" name="Shape"/>
            <p:cNvSpPr/>
            <p:nvPr/>
          </p:nvSpPr>
          <p:spPr>
            <a:xfrm>
              <a:off x="2783021" y="160166"/>
              <a:ext cx="121799" cy="121853"/>
            </a:xfrm>
            <a:custGeom>
              <a:avLst/>
              <a:gdLst/>
              <a:ahLst/>
              <a:cxnLst>
                <a:cxn ang="0">
                  <a:pos x="wd2" y="hd2"/>
                </a:cxn>
                <a:cxn ang="5400000">
                  <a:pos x="wd2" y="hd2"/>
                </a:cxn>
                <a:cxn ang="10800000">
                  <a:pos x="wd2" y="hd2"/>
                </a:cxn>
                <a:cxn ang="16200000">
                  <a:pos x="wd2" y="hd2"/>
                </a:cxn>
              </a:cxnLst>
              <a:rect l="0" t="0" r="r" b="b"/>
              <a:pathLst>
                <a:path w="21266" h="21275" extrusionOk="0">
                  <a:moveTo>
                    <a:pt x="12345" y="152"/>
                  </a:moveTo>
                  <a:cubicBezTo>
                    <a:pt x="14273" y="465"/>
                    <a:pt x="15816" y="1141"/>
                    <a:pt x="17335" y="2396"/>
                  </a:cubicBezTo>
                  <a:cubicBezTo>
                    <a:pt x="18829" y="3627"/>
                    <a:pt x="19866" y="5027"/>
                    <a:pt x="20565" y="6861"/>
                  </a:cubicBezTo>
                  <a:cubicBezTo>
                    <a:pt x="21240" y="8695"/>
                    <a:pt x="21433" y="10409"/>
                    <a:pt x="21120" y="12339"/>
                  </a:cubicBezTo>
                  <a:cubicBezTo>
                    <a:pt x="20806" y="14270"/>
                    <a:pt x="20083" y="15839"/>
                    <a:pt x="18854" y="17359"/>
                  </a:cubicBezTo>
                  <a:cubicBezTo>
                    <a:pt x="17624" y="18880"/>
                    <a:pt x="16226" y="19869"/>
                    <a:pt x="14394" y="20569"/>
                  </a:cubicBezTo>
                  <a:cubicBezTo>
                    <a:pt x="12562" y="21269"/>
                    <a:pt x="10850" y="21438"/>
                    <a:pt x="8921" y="21124"/>
                  </a:cubicBezTo>
                  <a:cubicBezTo>
                    <a:pt x="6993" y="20811"/>
                    <a:pt x="5426" y="20111"/>
                    <a:pt x="3931" y="18880"/>
                  </a:cubicBezTo>
                  <a:cubicBezTo>
                    <a:pt x="2412" y="17625"/>
                    <a:pt x="1400" y="16225"/>
                    <a:pt x="701" y="14415"/>
                  </a:cubicBezTo>
                  <a:cubicBezTo>
                    <a:pt x="26" y="12581"/>
                    <a:pt x="-167" y="10867"/>
                    <a:pt x="146" y="8937"/>
                  </a:cubicBezTo>
                  <a:cubicBezTo>
                    <a:pt x="460" y="7006"/>
                    <a:pt x="1183" y="5437"/>
                    <a:pt x="2412" y="3917"/>
                  </a:cubicBezTo>
                  <a:cubicBezTo>
                    <a:pt x="3642" y="2396"/>
                    <a:pt x="5040" y="1407"/>
                    <a:pt x="6872" y="707"/>
                  </a:cubicBezTo>
                  <a:cubicBezTo>
                    <a:pt x="8704" y="7"/>
                    <a:pt x="10416" y="-162"/>
                    <a:pt x="12345" y="152"/>
                  </a:cubicBez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4" name="Shape"/>
            <p:cNvSpPr/>
            <p:nvPr/>
          </p:nvSpPr>
          <p:spPr>
            <a:xfrm>
              <a:off x="5839894" y="337996"/>
              <a:ext cx="400090" cy="536142"/>
            </a:xfrm>
            <a:custGeom>
              <a:avLst/>
              <a:gdLst/>
              <a:ahLst/>
              <a:cxnLst>
                <a:cxn ang="0">
                  <a:pos x="wd2" y="hd2"/>
                </a:cxn>
                <a:cxn ang="5400000">
                  <a:pos x="wd2" y="hd2"/>
                </a:cxn>
                <a:cxn ang="10800000">
                  <a:pos x="wd2" y="hd2"/>
                </a:cxn>
                <a:cxn ang="16200000">
                  <a:pos x="wd2" y="hd2"/>
                </a:cxn>
              </a:cxnLst>
              <a:rect l="0" t="0" r="r" b="b"/>
              <a:pathLst>
                <a:path w="21600" h="21600" extrusionOk="0">
                  <a:moveTo>
                    <a:pt x="13254" y="0"/>
                  </a:moveTo>
                  <a:lnTo>
                    <a:pt x="8346" y="0"/>
                  </a:lnTo>
                  <a:cubicBezTo>
                    <a:pt x="3736" y="0"/>
                    <a:pt x="0" y="2786"/>
                    <a:pt x="0" y="6225"/>
                  </a:cubicBezTo>
                  <a:lnTo>
                    <a:pt x="0" y="15375"/>
                  </a:lnTo>
                  <a:cubicBezTo>
                    <a:pt x="0" y="18814"/>
                    <a:pt x="3736" y="21600"/>
                    <a:pt x="8346" y="21600"/>
                  </a:cubicBezTo>
                  <a:lnTo>
                    <a:pt x="13254" y="21600"/>
                  </a:lnTo>
                  <a:cubicBezTo>
                    <a:pt x="17864" y="21600"/>
                    <a:pt x="21600" y="18814"/>
                    <a:pt x="21600" y="15375"/>
                  </a:cubicBezTo>
                  <a:lnTo>
                    <a:pt x="21600" y="6225"/>
                  </a:lnTo>
                  <a:cubicBezTo>
                    <a:pt x="21600" y="2786"/>
                    <a:pt x="17864" y="0"/>
                    <a:pt x="13254" y="0"/>
                  </a:cubicBezTo>
                  <a:close/>
                  <a:moveTo>
                    <a:pt x="16445" y="15353"/>
                  </a:moveTo>
                  <a:cubicBezTo>
                    <a:pt x="16445" y="16668"/>
                    <a:pt x="15018" y="17733"/>
                    <a:pt x="13254" y="17733"/>
                  </a:cubicBezTo>
                  <a:lnTo>
                    <a:pt x="8346" y="17733"/>
                  </a:lnTo>
                  <a:cubicBezTo>
                    <a:pt x="6582" y="17733"/>
                    <a:pt x="5155" y="16668"/>
                    <a:pt x="5155" y="15353"/>
                  </a:cubicBezTo>
                  <a:lnTo>
                    <a:pt x="5155" y="6225"/>
                  </a:lnTo>
                  <a:cubicBezTo>
                    <a:pt x="5155" y="4910"/>
                    <a:pt x="6582" y="3845"/>
                    <a:pt x="8346" y="3845"/>
                  </a:cubicBezTo>
                  <a:lnTo>
                    <a:pt x="13254" y="3845"/>
                  </a:lnTo>
                  <a:cubicBezTo>
                    <a:pt x="15018" y="3845"/>
                    <a:pt x="16445" y="4910"/>
                    <a:pt x="16445" y="6225"/>
                  </a:cubicBezTo>
                  <a:lnTo>
                    <a:pt x="16445" y="15353"/>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5" name="Shape"/>
            <p:cNvSpPr/>
            <p:nvPr/>
          </p:nvSpPr>
          <p:spPr>
            <a:xfrm>
              <a:off x="5087029" y="157406"/>
              <a:ext cx="488554" cy="715512"/>
            </a:xfrm>
            <a:custGeom>
              <a:avLst/>
              <a:gdLst/>
              <a:ahLst/>
              <a:cxnLst>
                <a:cxn ang="0">
                  <a:pos x="wd2" y="hd2"/>
                </a:cxn>
                <a:cxn ang="5400000">
                  <a:pos x="wd2" y="hd2"/>
                </a:cxn>
                <a:cxn ang="10800000">
                  <a:pos x="wd2" y="hd2"/>
                </a:cxn>
                <a:cxn ang="16200000">
                  <a:pos x="wd2" y="hd2"/>
                </a:cxn>
              </a:cxnLst>
              <a:rect l="0" t="0" r="r" b="b"/>
              <a:pathLst>
                <a:path w="21600" h="21600" extrusionOk="0">
                  <a:moveTo>
                    <a:pt x="8443" y="2882"/>
                  </a:moveTo>
                  <a:lnTo>
                    <a:pt x="13120" y="2882"/>
                  </a:lnTo>
                  <a:cubicBezTo>
                    <a:pt x="15560" y="2941"/>
                    <a:pt x="17981" y="3196"/>
                    <a:pt x="20334" y="3638"/>
                  </a:cubicBezTo>
                  <a:lnTo>
                    <a:pt x="21600" y="894"/>
                  </a:lnTo>
                  <a:cubicBezTo>
                    <a:pt x="18843" y="359"/>
                    <a:pt x="16000" y="63"/>
                    <a:pt x="13139" y="0"/>
                  </a:cubicBezTo>
                  <a:lnTo>
                    <a:pt x="8461" y="0"/>
                  </a:lnTo>
                  <a:cubicBezTo>
                    <a:pt x="3791" y="0"/>
                    <a:pt x="0" y="2590"/>
                    <a:pt x="0" y="5781"/>
                  </a:cubicBezTo>
                  <a:lnTo>
                    <a:pt x="0" y="15823"/>
                  </a:lnTo>
                  <a:cubicBezTo>
                    <a:pt x="0" y="19014"/>
                    <a:pt x="3791" y="21600"/>
                    <a:pt x="8461" y="21600"/>
                  </a:cubicBezTo>
                  <a:lnTo>
                    <a:pt x="13139" y="21600"/>
                  </a:lnTo>
                  <a:cubicBezTo>
                    <a:pt x="15957" y="21546"/>
                    <a:pt x="18757" y="21262"/>
                    <a:pt x="21478" y="20748"/>
                  </a:cubicBezTo>
                  <a:lnTo>
                    <a:pt x="20231" y="18003"/>
                  </a:lnTo>
                  <a:cubicBezTo>
                    <a:pt x="17920" y="18434"/>
                    <a:pt x="15535" y="18676"/>
                    <a:pt x="13139" y="18730"/>
                  </a:cubicBezTo>
                  <a:lnTo>
                    <a:pt x="8461" y="18730"/>
                  </a:lnTo>
                  <a:cubicBezTo>
                    <a:pt x="6132" y="18730"/>
                    <a:pt x="4243" y="17444"/>
                    <a:pt x="4243" y="15848"/>
                  </a:cubicBezTo>
                  <a:lnTo>
                    <a:pt x="4243" y="5764"/>
                  </a:lnTo>
                  <a:cubicBezTo>
                    <a:pt x="4243" y="4181"/>
                    <a:pt x="6120" y="2891"/>
                    <a:pt x="8443" y="2882"/>
                  </a:cubicBez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6" name="Shape"/>
            <p:cNvSpPr/>
            <p:nvPr/>
          </p:nvSpPr>
          <p:spPr>
            <a:xfrm>
              <a:off x="6313943" y="346537"/>
              <a:ext cx="398869" cy="526991"/>
            </a:xfrm>
            <a:custGeom>
              <a:avLst/>
              <a:gdLst/>
              <a:ahLst/>
              <a:cxnLst>
                <a:cxn ang="0">
                  <a:pos x="wd2" y="hd2"/>
                </a:cxn>
                <a:cxn ang="5400000">
                  <a:pos x="wd2" y="hd2"/>
                </a:cxn>
                <a:cxn ang="10800000">
                  <a:pos x="wd2" y="hd2"/>
                </a:cxn>
                <a:cxn ang="16200000">
                  <a:pos x="wd2" y="hd2"/>
                </a:cxn>
              </a:cxnLst>
              <a:rect l="0" t="0" r="r" b="b"/>
              <a:pathLst>
                <a:path w="21600" h="21600" extrusionOk="0">
                  <a:moveTo>
                    <a:pt x="16457" y="12823"/>
                  </a:moveTo>
                  <a:lnTo>
                    <a:pt x="16457" y="17316"/>
                  </a:lnTo>
                  <a:cubicBezTo>
                    <a:pt x="14920" y="17555"/>
                    <a:pt x="13360" y="17679"/>
                    <a:pt x="11801" y="17685"/>
                  </a:cubicBezTo>
                  <a:lnTo>
                    <a:pt x="8622" y="17685"/>
                  </a:lnTo>
                  <a:cubicBezTo>
                    <a:pt x="6740" y="17708"/>
                    <a:pt x="5196" y="16573"/>
                    <a:pt x="5173" y="15155"/>
                  </a:cubicBezTo>
                  <a:cubicBezTo>
                    <a:pt x="5173" y="15138"/>
                    <a:pt x="5173" y="15126"/>
                    <a:pt x="5173" y="15115"/>
                  </a:cubicBezTo>
                  <a:lnTo>
                    <a:pt x="5173" y="0"/>
                  </a:lnTo>
                  <a:lnTo>
                    <a:pt x="0" y="0"/>
                  </a:lnTo>
                  <a:lnTo>
                    <a:pt x="0" y="15115"/>
                  </a:lnTo>
                  <a:cubicBezTo>
                    <a:pt x="15" y="18695"/>
                    <a:pt x="3839" y="21594"/>
                    <a:pt x="8570" y="21600"/>
                  </a:cubicBezTo>
                  <a:lnTo>
                    <a:pt x="11748" y="21600"/>
                  </a:lnTo>
                  <a:cubicBezTo>
                    <a:pt x="13735" y="21600"/>
                    <a:pt x="15722" y="21435"/>
                    <a:pt x="17664" y="21118"/>
                  </a:cubicBezTo>
                  <a:lnTo>
                    <a:pt x="21600" y="21118"/>
                  </a:lnTo>
                  <a:lnTo>
                    <a:pt x="21600" y="0"/>
                  </a:lnTo>
                  <a:lnTo>
                    <a:pt x="16427" y="0"/>
                  </a:lnTo>
                  <a:lnTo>
                    <a:pt x="16457" y="12823"/>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7" name="Shape"/>
            <p:cNvSpPr/>
            <p:nvPr/>
          </p:nvSpPr>
          <p:spPr>
            <a:xfrm>
              <a:off x="1891925" y="156186"/>
              <a:ext cx="634369" cy="705140"/>
            </a:xfrm>
            <a:custGeom>
              <a:avLst/>
              <a:gdLst/>
              <a:ahLst/>
              <a:cxnLst>
                <a:cxn ang="0">
                  <a:pos x="wd2" y="hd2"/>
                </a:cxn>
                <a:cxn ang="5400000">
                  <a:pos x="wd2" y="hd2"/>
                </a:cxn>
                <a:cxn ang="10800000">
                  <a:pos x="wd2" y="hd2"/>
                </a:cxn>
                <a:cxn ang="16200000">
                  <a:pos x="wd2" y="hd2"/>
                </a:cxn>
              </a:cxnLst>
              <a:rect l="0" t="0" r="r" b="b"/>
              <a:pathLst>
                <a:path w="21600" h="21600" extrusionOk="0">
                  <a:moveTo>
                    <a:pt x="12964" y="0"/>
                  </a:moveTo>
                  <a:lnTo>
                    <a:pt x="8584" y="0"/>
                  </a:lnTo>
                  <a:cubicBezTo>
                    <a:pt x="8043" y="974"/>
                    <a:pt x="7040" y="2631"/>
                    <a:pt x="6574" y="3661"/>
                  </a:cubicBezTo>
                  <a:cubicBezTo>
                    <a:pt x="3795" y="9453"/>
                    <a:pt x="1596" y="15456"/>
                    <a:pt x="0" y="21600"/>
                  </a:cubicBezTo>
                  <a:lnTo>
                    <a:pt x="3339" y="21600"/>
                  </a:lnTo>
                  <a:cubicBezTo>
                    <a:pt x="3649" y="20460"/>
                    <a:pt x="4210" y="18524"/>
                    <a:pt x="4968" y="16172"/>
                  </a:cubicBezTo>
                  <a:lnTo>
                    <a:pt x="16632" y="16172"/>
                  </a:lnTo>
                  <a:cubicBezTo>
                    <a:pt x="17404" y="18524"/>
                    <a:pt x="17965" y="20460"/>
                    <a:pt x="18257" y="21600"/>
                  </a:cubicBezTo>
                  <a:lnTo>
                    <a:pt x="21600" y="21600"/>
                  </a:lnTo>
                  <a:cubicBezTo>
                    <a:pt x="20008" y="15456"/>
                    <a:pt x="17809" y="9453"/>
                    <a:pt x="15040" y="3661"/>
                  </a:cubicBezTo>
                  <a:cubicBezTo>
                    <a:pt x="14513" y="2631"/>
                    <a:pt x="13599" y="987"/>
                    <a:pt x="12964" y="0"/>
                  </a:cubicBezTo>
                  <a:close/>
                  <a:moveTo>
                    <a:pt x="10520" y="2784"/>
                  </a:moveTo>
                  <a:lnTo>
                    <a:pt x="10967" y="2784"/>
                  </a:lnTo>
                  <a:cubicBezTo>
                    <a:pt x="12785" y="6165"/>
                    <a:pt x="14339" y="9660"/>
                    <a:pt x="15610" y="13232"/>
                  </a:cubicBezTo>
                  <a:lnTo>
                    <a:pt x="5971" y="13232"/>
                  </a:lnTo>
                  <a:cubicBezTo>
                    <a:pt x="7238" y="9681"/>
                    <a:pt x="8778" y="6211"/>
                    <a:pt x="10581" y="2851"/>
                  </a:cubicBezTo>
                  <a:lnTo>
                    <a:pt x="10520" y="2784"/>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8" name="Shape"/>
            <p:cNvSpPr/>
            <p:nvPr/>
          </p:nvSpPr>
          <p:spPr>
            <a:xfrm>
              <a:off x="943827" y="0"/>
              <a:ext cx="711241" cy="1028494"/>
            </a:xfrm>
            <a:custGeom>
              <a:avLst/>
              <a:gdLst/>
              <a:ahLst/>
              <a:cxnLst>
                <a:cxn ang="0">
                  <a:pos x="wd2" y="hd2"/>
                </a:cxn>
                <a:cxn ang="5400000">
                  <a:pos x="wd2" y="hd2"/>
                </a:cxn>
                <a:cxn ang="10800000">
                  <a:pos x="wd2" y="hd2"/>
                </a:cxn>
                <a:cxn ang="16200000">
                  <a:pos x="wd2" y="hd2"/>
                </a:cxn>
              </a:cxnLst>
              <a:rect l="0" t="0" r="r" b="b"/>
              <a:pathLst>
                <a:path w="21600" h="21600" extrusionOk="0">
                  <a:moveTo>
                    <a:pt x="13304" y="38"/>
                  </a:moveTo>
                  <a:lnTo>
                    <a:pt x="0" y="38"/>
                  </a:lnTo>
                  <a:lnTo>
                    <a:pt x="1281" y="3512"/>
                  </a:lnTo>
                  <a:lnTo>
                    <a:pt x="12573" y="5099"/>
                  </a:lnTo>
                  <a:cubicBezTo>
                    <a:pt x="13698" y="5250"/>
                    <a:pt x="14509" y="5929"/>
                    <a:pt x="14505" y="6720"/>
                  </a:cubicBezTo>
                  <a:lnTo>
                    <a:pt x="14505" y="14918"/>
                  </a:lnTo>
                  <a:cubicBezTo>
                    <a:pt x="14509" y="15708"/>
                    <a:pt x="13698" y="16388"/>
                    <a:pt x="12573" y="16539"/>
                  </a:cubicBezTo>
                  <a:lnTo>
                    <a:pt x="1281" y="18125"/>
                  </a:lnTo>
                  <a:lnTo>
                    <a:pt x="0" y="21600"/>
                  </a:lnTo>
                  <a:lnTo>
                    <a:pt x="13320" y="21600"/>
                  </a:lnTo>
                  <a:cubicBezTo>
                    <a:pt x="17895" y="21600"/>
                    <a:pt x="21600" y="19035"/>
                    <a:pt x="21600" y="15871"/>
                  </a:cubicBezTo>
                  <a:lnTo>
                    <a:pt x="21600" y="5729"/>
                  </a:lnTo>
                  <a:cubicBezTo>
                    <a:pt x="21600" y="2565"/>
                    <a:pt x="17895" y="0"/>
                    <a:pt x="13320" y="0"/>
                  </a:cubicBezTo>
                  <a:lnTo>
                    <a:pt x="13304" y="38"/>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9" name="Shape"/>
            <p:cNvSpPr/>
            <p:nvPr/>
          </p:nvSpPr>
          <p:spPr>
            <a:xfrm>
              <a:off x="0" y="1830"/>
              <a:ext cx="711851" cy="1026664"/>
            </a:xfrm>
            <a:custGeom>
              <a:avLst/>
              <a:gdLst/>
              <a:ahLst/>
              <a:cxnLst>
                <a:cxn ang="0">
                  <a:pos x="wd2" y="hd2"/>
                </a:cxn>
                <a:cxn ang="5400000">
                  <a:pos x="wd2" y="hd2"/>
                </a:cxn>
                <a:cxn ang="10800000">
                  <a:pos x="wd2" y="hd2"/>
                </a:cxn>
                <a:cxn ang="16200000">
                  <a:pos x="wd2" y="hd2"/>
                </a:cxn>
              </a:cxnLst>
              <a:rect l="0" t="0" r="r" b="b"/>
              <a:pathLst>
                <a:path w="21600" h="21600" extrusionOk="0">
                  <a:moveTo>
                    <a:pt x="8277" y="0"/>
                  </a:moveTo>
                  <a:lnTo>
                    <a:pt x="21587" y="0"/>
                  </a:lnTo>
                  <a:lnTo>
                    <a:pt x="20303" y="3481"/>
                  </a:lnTo>
                  <a:lnTo>
                    <a:pt x="9037" y="5070"/>
                  </a:lnTo>
                  <a:cubicBezTo>
                    <a:pt x="7912" y="5221"/>
                    <a:pt x="7102" y="5902"/>
                    <a:pt x="7106" y="6694"/>
                  </a:cubicBezTo>
                  <a:lnTo>
                    <a:pt x="7106" y="14906"/>
                  </a:lnTo>
                  <a:cubicBezTo>
                    <a:pt x="7102" y="15698"/>
                    <a:pt x="7912" y="16379"/>
                    <a:pt x="9037" y="16530"/>
                  </a:cubicBezTo>
                  <a:lnTo>
                    <a:pt x="20316" y="18119"/>
                  </a:lnTo>
                  <a:lnTo>
                    <a:pt x="21600" y="21600"/>
                  </a:lnTo>
                  <a:lnTo>
                    <a:pt x="8277" y="21600"/>
                  </a:lnTo>
                  <a:cubicBezTo>
                    <a:pt x="3706" y="21600"/>
                    <a:pt x="0" y="19030"/>
                    <a:pt x="0" y="15861"/>
                  </a:cubicBezTo>
                  <a:lnTo>
                    <a:pt x="0" y="5701"/>
                  </a:lnTo>
                  <a:cubicBezTo>
                    <a:pt x="34" y="2546"/>
                    <a:pt x="3727" y="0"/>
                    <a:pt x="8277" y="0"/>
                  </a:cubicBez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10" name="Shape"/>
            <p:cNvSpPr/>
            <p:nvPr/>
          </p:nvSpPr>
          <p:spPr>
            <a:xfrm>
              <a:off x="667451" y="494792"/>
              <a:ext cx="317115" cy="4074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r>
              <a:rPr lang="en-US" sz="4000" dirty="0"/>
              <a:t>Grab the materials for the class</a:t>
            </a:r>
          </a:p>
          <a:p>
            <a:r>
              <a:rPr lang="en-US" sz="4000" dirty="0"/>
              <a:t>Verify Python version info</a:t>
            </a:r>
          </a:p>
          <a:p>
            <a:r>
              <a:rPr lang="en-US" sz="4000" dirty="0"/>
              <a:t>Install </a:t>
            </a:r>
            <a:r>
              <a:rPr lang="en-US" sz="4000" dirty="0" err="1"/>
              <a:t>virtualenv</a:t>
            </a:r>
            <a:r>
              <a:rPr lang="en-US" sz="4000" dirty="0"/>
              <a:t> (Python 2 only)</a:t>
            </a:r>
          </a:p>
          <a:p>
            <a:r>
              <a:rPr lang="en-US" sz="4000" dirty="0"/>
              <a:t>Create a </a:t>
            </a:r>
            <a:r>
              <a:rPr lang="en-US" sz="4000" dirty="0" err="1"/>
              <a:t>virtualenv</a:t>
            </a:r>
            <a:r>
              <a:rPr lang="en-US" sz="4000" dirty="0"/>
              <a:t> </a:t>
            </a:r>
          </a:p>
          <a:p>
            <a:pPr lvl="1"/>
            <a:r>
              <a:rPr lang="en-US" sz="4000" dirty="0"/>
              <a:t>activate it</a:t>
            </a:r>
          </a:p>
          <a:p>
            <a:r>
              <a:rPr lang="en-US" sz="4000" dirty="0"/>
              <a:t>Install </a:t>
            </a:r>
            <a:r>
              <a:rPr lang="en-US" sz="4000" dirty="0" err="1"/>
              <a:t>IPython</a:t>
            </a:r>
            <a:r>
              <a:rPr lang="en-US" sz="4000" dirty="0"/>
              <a:t> in the </a:t>
            </a:r>
            <a:r>
              <a:rPr lang="en-US" sz="4000" dirty="0" err="1"/>
              <a:t>virtualenv</a:t>
            </a:r>
            <a:endParaRPr lang="en-US" sz="4000" dirty="0"/>
          </a:p>
          <a:p>
            <a:pPr marL="0" indent="0">
              <a:buNone/>
            </a:pPr>
            <a:endParaRPr lang="en-US" sz="40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fld id="{86CB4B4D-7CA3-9044-876B-883B54F8677D}" type="slidenum">
              <a:rPr lang="en-US" smtClean="0"/>
              <a:t>13</a:t>
            </a:fld>
            <a:endParaRPr lang="en-US"/>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610457564"/>
      </p:ext>
    </p:extLst>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13"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sp>
        <p:nvSpPr>
          <p:cNvPr id="5414" name="Logos: Rackspace Partners"/>
          <p:cNvSpPr txBox="1">
            <a:spLocks noGrp="1"/>
          </p:cNvSpPr>
          <p:nvPr>
            <p:ph type="title"/>
          </p:nvPr>
        </p:nvSpPr>
        <p:spPr>
          <a:prstGeom prst="rect">
            <a:avLst/>
          </a:prstGeom>
        </p:spPr>
        <p:txBody>
          <a:bodyPr/>
          <a:lstStyle/>
          <a:p>
            <a:r>
              <a:t>Logos: Rackspace Partners</a:t>
            </a:r>
          </a:p>
        </p:txBody>
      </p:sp>
      <p:grpSp>
        <p:nvGrpSpPr>
          <p:cNvPr id="5420" name="Group"/>
          <p:cNvGrpSpPr/>
          <p:nvPr/>
        </p:nvGrpSpPr>
        <p:grpSpPr>
          <a:xfrm>
            <a:off x="6856087" y="5482180"/>
            <a:ext cx="7826985" cy="1670559"/>
            <a:chOff x="0" y="0"/>
            <a:chExt cx="7826984" cy="1670557"/>
          </a:xfrm>
        </p:grpSpPr>
        <p:sp>
          <p:nvSpPr>
            <p:cNvPr id="5415" name="Shape"/>
            <p:cNvSpPr/>
            <p:nvPr/>
          </p:nvSpPr>
          <p:spPr>
            <a:xfrm>
              <a:off x="2171840" y="261608"/>
              <a:ext cx="5655145" cy="1091813"/>
            </a:xfrm>
            <a:custGeom>
              <a:avLst/>
              <a:gdLst/>
              <a:ahLst/>
              <a:cxnLst>
                <a:cxn ang="0">
                  <a:pos x="wd2" y="hd2"/>
                </a:cxn>
                <a:cxn ang="5400000">
                  <a:pos x="wd2" y="hd2"/>
                </a:cxn>
                <a:cxn ang="10800000">
                  <a:pos x="wd2" y="hd2"/>
                </a:cxn>
                <a:cxn ang="16200000">
                  <a:pos x="wd2" y="hd2"/>
                </a:cxn>
              </a:cxnLst>
              <a:rect l="0" t="0" r="r" b="b"/>
              <a:pathLst>
                <a:path w="21600" h="21600" extrusionOk="0">
                  <a:moveTo>
                    <a:pt x="21600" y="7065"/>
                  </a:moveTo>
                  <a:lnTo>
                    <a:pt x="20948" y="7065"/>
                  </a:lnTo>
                  <a:lnTo>
                    <a:pt x="20948" y="2829"/>
                  </a:lnTo>
                  <a:lnTo>
                    <a:pt x="20926" y="2863"/>
                  </a:lnTo>
                  <a:lnTo>
                    <a:pt x="20312" y="3837"/>
                  </a:lnTo>
                  <a:lnTo>
                    <a:pt x="20300" y="3854"/>
                  </a:lnTo>
                  <a:lnTo>
                    <a:pt x="20300" y="7065"/>
                  </a:lnTo>
                  <a:lnTo>
                    <a:pt x="19332" y="7065"/>
                  </a:lnTo>
                  <a:lnTo>
                    <a:pt x="19332" y="5277"/>
                  </a:lnTo>
                  <a:cubicBezTo>
                    <a:pt x="19332" y="4446"/>
                    <a:pt x="19368" y="3809"/>
                    <a:pt x="19439" y="3383"/>
                  </a:cubicBezTo>
                  <a:cubicBezTo>
                    <a:pt x="19509" y="2962"/>
                    <a:pt x="19610" y="2752"/>
                    <a:pt x="19738" y="2752"/>
                  </a:cubicBezTo>
                  <a:cubicBezTo>
                    <a:pt x="19830" y="2752"/>
                    <a:pt x="19926" y="2863"/>
                    <a:pt x="20021" y="3084"/>
                  </a:cubicBezTo>
                  <a:lnTo>
                    <a:pt x="20046" y="3140"/>
                  </a:lnTo>
                  <a:lnTo>
                    <a:pt x="20046" y="271"/>
                  </a:lnTo>
                  <a:lnTo>
                    <a:pt x="20034" y="249"/>
                  </a:lnTo>
                  <a:cubicBezTo>
                    <a:pt x="19946" y="83"/>
                    <a:pt x="19824" y="0"/>
                    <a:pt x="19672" y="0"/>
                  </a:cubicBezTo>
                  <a:cubicBezTo>
                    <a:pt x="19482" y="0"/>
                    <a:pt x="19309" y="216"/>
                    <a:pt x="19158" y="642"/>
                  </a:cubicBezTo>
                  <a:cubicBezTo>
                    <a:pt x="19007" y="1069"/>
                    <a:pt x="18887" y="1672"/>
                    <a:pt x="18805" y="2447"/>
                  </a:cubicBezTo>
                  <a:cubicBezTo>
                    <a:pt x="18722" y="3223"/>
                    <a:pt x="18680" y="4114"/>
                    <a:pt x="18680" y="5100"/>
                  </a:cubicBezTo>
                  <a:lnTo>
                    <a:pt x="18680" y="7065"/>
                  </a:lnTo>
                  <a:lnTo>
                    <a:pt x="18225" y="7065"/>
                  </a:lnTo>
                  <a:lnTo>
                    <a:pt x="18225" y="9789"/>
                  </a:lnTo>
                  <a:lnTo>
                    <a:pt x="18680" y="9789"/>
                  </a:lnTo>
                  <a:lnTo>
                    <a:pt x="18680" y="21257"/>
                  </a:lnTo>
                  <a:lnTo>
                    <a:pt x="19332" y="21257"/>
                  </a:lnTo>
                  <a:lnTo>
                    <a:pt x="19332" y="9789"/>
                  </a:lnTo>
                  <a:lnTo>
                    <a:pt x="20300" y="9789"/>
                  </a:lnTo>
                  <a:lnTo>
                    <a:pt x="20300" y="17071"/>
                  </a:lnTo>
                  <a:cubicBezTo>
                    <a:pt x="20300" y="20077"/>
                    <a:pt x="20574" y="21600"/>
                    <a:pt x="21113" y="21600"/>
                  </a:cubicBezTo>
                  <a:cubicBezTo>
                    <a:pt x="21201" y="21600"/>
                    <a:pt x="21294" y="21545"/>
                    <a:pt x="21391" y="21439"/>
                  </a:cubicBezTo>
                  <a:cubicBezTo>
                    <a:pt x="21487" y="21329"/>
                    <a:pt x="21553" y="21223"/>
                    <a:pt x="21591" y="21107"/>
                  </a:cubicBezTo>
                  <a:lnTo>
                    <a:pt x="21600" y="21080"/>
                  </a:lnTo>
                  <a:lnTo>
                    <a:pt x="21600" y="18333"/>
                  </a:lnTo>
                  <a:lnTo>
                    <a:pt x="21574" y="18422"/>
                  </a:lnTo>
                  <a:cubicBezTo>
                    <a:pt x="21538" y="18544"/>
                    <a:pt x="21494" y="18643"/>
                    <a:pt x="21443" y="18721"/>
                  </a:cubicBezTo>
                  <a:cubicBezTo>
                    <a:pt x="21391" y="18793"/>
                    <a:pt x="21348" y="18831"/>
                    <a:pt x="21314" y="18831"/>
                  </a:cubicBezTo>
                  <a:cubicBezTo>
                    <a:pt x="21187" y="18831"/>
                    <a:pt x="21094" y="18654"/>
                    <a:pt x="21036" y="18311"/>
                  </a:cubicBezTo>
                  <a:cubicBezTo>
                    <a:pt x="20977" y="17957"/>
                    <a:pt x="20948" y="17342"/>
                    <a:pt x="20948" y="16484"/>
                  </a:cubicBezTo>
                  <a:lnTo>
                    <a:pt x="20948" y="9789"/>
                  </a:lnTo>
                  <a:lnTo>
                    <a:pt x="21600" y="9789"/>
                  </a:lnTo>
                  <a:lnTo>
                    <a:pt x="21600" y="7065"/>
                  </a:lnTo>
                  <a:close/>
                  <a:moveTo>
                    <a:pt x="16212" y="17624"/>
                  </a:moveTo>
                  <a:cubicBezTo>
                    <a:pt x="16080" y="16822"/>
                    <a:pt x="16012" y="15670"/>
                    <a:pt x="16012" y="14214"/>
                  </a:cubicBezTo>
                  <a:cubicBezTo>
                    <a:pt x="16012" y="12708"/>
                    <a:pt x="16080" y="11528"/>
                    <a:pt x="16212" y="10714"/>
                  </a:cubicBezTo>
                  <a:cubicBezTo>
                    <a:pt x="16344" y="9900"/>
                    <a:pt x="16529" y="9485"/>
                    <a:pt x="16763" y="9485"/>
                  </a:cubicBezTo>
                  <a:cubicBezTo>
                    <a:pt x="16988" y="9485"/>
                    <a:pt x="17169" y="9884"/>
                    <a:pt x="17298" y="10659"/>
                  </a:cubicBezTo>
                  <a:cubicBezTo>
                    <a:pt x="17427" y="11440"/>
                    <a:pt x="17494" y="12608"/>
                    <a:pt x="17494" y="14131"/>
                  </a:cubicBezTo>
                  <a:cubicBezTo>
                    <a:pt x="17494" y="15670"/>
                    <a:pt x="17432" y="16855"/>
                    <a:pt x="17309" y="17647"/>
                  </a:cubicBezTo>
                  <a:cubicBezTo>
                    <a:pt x="17188" y="18433"/>
                    <a:pt x="17006" y="18831"/>
                    <a:pt x="16768" y="18831"/>
                  </a:cubicBezTo>
                  <a:cubicBezTo>
                    <a:pt x="16531" y="18831"/>
                    <a:pt x="16344" y="18427"/>
                    <a:pt x="16212" y="17624"/>
                  </a:cubicBezTo>
                  <a:close/>
                  <a:moveTo>
                    <a:pt x="15730" y="8760"/>
                  </a:moveTo>
                  <a:cubicBezTo>
                    <a:pt x="15474" y="10116"/>
                    <a:pt x="15344" y="11982"/>
                    <a:pt x="15344" y="14319"/>
                  </a:cubicBezTo>
                  <a:cubicBezTo>
                    <a:pt x="15344" y="16545"/>
                    <a:pt x="15471" y="18333"/>
                    <a:pt x="15721" y="19634"/>
                  </a:cubicBezTo>
                  <a:cubicBezTo>
                    <a:pt x="15971" y="20936"/>
                    <a:pt x="16311" y="21600"/>
                    <a:pt x="16731" y="21600"/>
                  </a:cubicBezTo>
                  <a:cubicBezTo>
                    <a:pt x="17169" y="21600"/>
                    <a:pt x="17520" y="20902"/>
                    <a:pt x="17776" y="19529"/>
                  </a:cubicBezTo>
                  <a:cubicBezTo>
                    <a:pt x="18032" y="18161"/>
                    <a:pt x="18162" y="16307"/>
                    <a:pt x="18162" y="14020"/>
                  </a:cubicBezTo>
                  <a:cubicBezTo>
                    <a:pt x="18162" y="11761"/>
                    <a:pt x="18040" y="9967"/>
                    <a:pt x="17800" y="8671"/>
                  </a:cubicBezTo>
                  <a:cubicBezTo>
                    <a:pt x="17560" y="7381"/>
                    <a:pt x="17222" y="6722"/>
                    <a:pt x="16797" y="6722"/>
                  </a:cubicBezTo>
                  <a:cubicBezTo>
                    <a:pt x="16345" y="6722"/>
                    <a:pt x="15986" y="7409"/>
                    <a:pt x="15730" y="8760"/>
                  </a:cubicBezTo>
                  <a:close/>
                  <a:moveTo>
                    <a:pt x="13536" y="7935"/>
                  </a:moveTo>
                  <a:cubicBezTo>
                    <a:pt x="13340" y="8743"/>
                    <a:pt x="13242" y="9801"/>
                    <a:pt x="13242" y="11080"/>
                  </a:cubicBezTo>
                  <a:cubicBezTo>
                    <a:pt x="13242" y="11744"/>
                    <a:pt x="13264" y="12337"/>
                    <a:pt x="13305" y="12835"/>
                  </a:cubicBezTo>
                  <a:cubicBezTo>
                    <a:pt x="13348" y="13339"/>
                    <a:pt x="13413" y="13787"/>
                    <a:pt x="13500" y="14158"/>
                  </a:cubicBezTo>
                  <a:cubicBezTo>
                    <a:pt x="13586" y="14524"/>
                    <a:pt x="13720" y="14911"/>
                    <a:pt x="13897" y="15304"/>
                  </a:cubicBezTo>
                  <a:cubicBezTo>
                    <a:pt x="14046" y="15626"/>
                    <a:pt x="14156" y="15891"/>
                    <a:pt x="14227" y="16102"/>
                  </a:cubicBezTo>
                  <a:cubicBezTo>
                    <a:pt x="14296" y="16312"/>
                    <a:pt x="14344" y="16517"/>
                    <a:pt x="14372" y="16722"/>
                  </a:cubicBezTo>
                  <a:cubicBezTo>
                    <a:pt x="14399" y="16921"/>
                    <a:pt x="14412" y="17193"/>
                    <a:pt x="14412" y="17525"/>
                  </a:cubicBezTo>
                  <a:cubicBezTo>
                    <a:pt x="14412" y="18477"/>
                    <a:pt x="14275" y="18942"/>
                    <a:pt x="13991" y="18942"/>
                  </a:cubicBezTo>
                  <a:cubicBezTo>
                    <a:pt x="13886" y="18942"/>
                    <a:pt x="13766" y="18831"/>
                    <a:pt x="13634" y="18604"/>
                  </a:cubicBezTo>
                  <a:cubicBezTo>
                    <a:pt x="13503" y="18383"/>
                    <a:pt x="13380" y="18056"/>
                    <a:pt x="13269" y="17647"/>
                  </a:cubicBezTo>
                  <a:lnTo>
                    <a:pt x="13242" y="17547"/>
                  </a:lnTo>
                  <a:lnTo>
                    <a:pt x="13242" y="20797"/>
                  </a:lnTo>
                  <a:lnTo>
                    <a:pt x="13252" y="20825"/>
                  </a:lnTo>
                  <a:cubicBezTo>
                    <a:pt x="13344" y="21046"/>
                    <a:pt x="13460" y="21229"/>
                    <a:pt x="13598" y="21379"/>
                  </a:cubicBezTo>
                  <a:cubicBezTo>
                    <a:pt x="13735" y="21522"/>
                    <a:pt x="13859" y="21600"/>
                    <a:pt x="13967" y="21600"/>
                  </a:cubicBezTo>
                  <a:cubicBezTo>
                    <a:pt x="14300" y="21600"/>
                    <a:pt x="14570" y="21190"/>
                    <a:pt x="14765" y="20382"/>
                  </a:cubicBezTo>
                  <a:cubicBezTo>
                    <a:pt x="14963" y="19568"/>
                    <a:pt x="15062" y="18483"/>
                    <a:pt x="15062" y="17154"/>
                  </a:cubicBezTo>
                  <a:cubicBezTo>
                    <a:pt x="15062" y="16201"/>
                    <a:pt x="15009" y="15376"/>
                    <a:pt x="14903" y="14717"/>
                  </a:cubicBezTo>
                  <a:cubicBezTo>
                    <a:pt x="14797" y="14059"/>
                    <a:pt x="14614" y="13455"/>
                    <a:pt x="14359" y="12923"/>
                  </a:cubicBezTo>
                  <a:cubicBezTo>
                    <a:pt x="14156" y="12503"/>
                    <a:pt x="14026" y="12154"/>
                    <a:pt x="13972" y="11882"/>
                  </a:cubicBezTo>
                  <a:cubicBezTo>
                    <a:pt x="13921" y="11622"/>
                    <a:pt x="13894" y="11262"/>
                    <a:pt x="13894" y="10797"/>
                  </a:cubicBezTo>
                  <a:cubicBezTo>
                    <a:pt x="13894" y="10382"/>
                    <a:pt x="13927" y="10050"/>
                    <a:pt x="13994" y="9784"/>
                  </a:cubicBezTo>
                  <a:cubicBezTo>
                    <a:pt x="14061" y="9513"/>
                    <a:pt x="14154" y="9374"/>
                    <a:pt x="14271" y="9374"/>
                  </a:cubicBezTo>
                  <a:cubicBezTo>
                    <a:pt x="14379" y="9374"/>
                    <a:pt x="14492" y="9468"/>
                    <a:pt x="14602" y="9640"/>
                  </a:cubicBezTo>
                  <a:cubicBezTo>
                    <a:pt x="14713" y="9817"/>
                    <a:pt x="14809" y="10050"/>
                    <a:pt x="14890" y="10332"/>
                  </a:cubicBezTo>
                  <a:lnTo>
                    <a:pt x="14917" y="10426"/>
                  </a:lnTo>
                  <a:lnTo>
                    <a:pt x="14917" y="7342"/>
                  </a:lnTo>
                  <a:lnTo>
                    <a:pt x="14907" y="7320"/>
                  </a:lnTo>
                  <a:cubicBezTo>
                    <a:pt x="14832" y="7154"/>
                    <a:pt x="14733" y="7010"/>
                    <a:pt x="14613" y="6894"/>
                  </a:cubicBezTo>
                  <a:cubicBezTo>
                    <a:pt x="14495" y="6777"/>
                    <a:pt x="14386" y="6722"/>
                    <a:pt x="14292" y="6722"/>
                  </a:cubicBezTo>
                  <a:cubicBezTo>
                    <a:pt x="13985" y="6722"/>
                    <a:pt x="13731" y="7132"/>
                    <a:pt x="13536" y="7935"/>
                  </a:cubicBezTo>
                  <a:close/>
                  <a:moveTo>
                    <a:pt x="10985" y="17624"/>
                  </a:moveTo>
                  <a:cubicBezTo>
                    <a:pt x="10852" y="16822"/>
                    <a:pt x="10785" y="15670"/>
                    <a:pt x="10785" y="14214"/>
                  </a:cubicBezTo>
                  <a:cubicBezTo>
                    <a:pt x="10785" y="12708"/>
                    <a:pt x="10852" y="11528"/>
                    <a:pt x="10985" y="10714"/>
                  </a:cubicBezTo>
                  <a:cubicBezTo>
                    <a:pt x="11116" y="9900"/>
                    <a:pt x="11301" y="9485"/>
                    <a:pt x="11535" y="9485"/>
                  </a:cubicBezTo>
                  <a:cubicBezTo>
                    <a:pt x="11761" y="9485"/>
                    <a:pt x="11941" y="9884"/>
                    <a:pt x="12071" y="10659"/>
                  </a:cubicBezTo>
                  <a:cubicBezTo>
                    <a:pt x="12200" y="11440"/>
                    <a:pt x="12266" y="12608"/>
                    <a:pt x="12266" y="14131"/>
                  </a:cubicBezTo>
                  <a:cubicBezTo>
                    <a:pt x="12266" y="15670"/>
                    <a:pt x="12204" y="16855"/>
                    <a:pt x="12081" y="17647"/>
                  </a:cubicBezTo>
                  <a:cubicBezTo>
                    <a:pt x="11961" y="18433"/>
                    <a:pt x="11779" y="18831"/>
                    <a:pt x="11541" y="18831"/>
                  </a:cubicBezTo>
                  <a:cubicBezTo>
                    <a:pt x="11303" y="18831"/>
                    <a:pt x="11116" y="18427"/>
                    <a:pt x="10985" y="17624"/>
                  </a:cubicBezTo>
                  <a:close/>
                  <a:moveTo>
                    <a:pt x="10503" y="8760"/>
                  </a:moveTo>
                  <a:cubicBezTo>
                    <a:pt x="10246" y="10116"/>
                    <a:pt x="10117" y="11982"/>
                    <a:pt x="10117" y="14319"/>
                  </a:cubicBezTo>
                  <a:cubicBezTo>
                    <a:pt x="10117" y="16545"/>
                    <a:pt x="10243" y="18333"/>
                    <a:pt x="10493" y="19634"/>
                  </a:cubicBezTo>
                  <a:cubicBezTo>
                    <a:pt x="10743" y="20936"/>
                    <a:pt x="11083" y="21600"/>
                    <a:pt x="11503" y="21600"/>
                  </a:cubicBezTo>
                  <a:cubicBezTo>
                    <a:pt x="11941" y="21600"/>
                    <a:pt x="12293" y="20902"/>
                    <a:pt x="12549" y="19529"/>
                  </a:cubicBezTo>
                  <a:cubicBezTo>
                    <a:pt x="12805" y="18161"/>
                    <a:pt x="12934" y="16307"/>
                    <a:pt x="12934" y="14020"/>
                  </a:cubicBezTo>
                  <a:cubicBezTo>
                    <a:pt x="12934" y="11761"/>
                    <a:pt x="12813" y="9967"/>
                    <a:pt x="12573" y="8671"/>
                  </a:cubicBezTo>
                  <a:cubicBezTo>
                    <a:pt x="12333" y="7381"/>
                    <a:pt x="11995" y="6722"/>
                    <a:pt x="11570" y="6722"/>
                  </a:cubicBezTo>
                  <a:cubicBezTo>
                    <a:pt x="11117" y="6722"/>
                    <a:pt x="10758" y="7409"/>
                    <a:pt x="10503" y="8760"/>
                  </a:cubicBezTo>
                  <a:close/>
                  <a:moveTo>
                    <a:pt x="9126" y="7065"/>
                  </a:moveTo>
                  <a:lnTo>
                    <a:pt x="8482" y="7065"/>
                  </a:lnTo>
                  <a:lnTo>
                    <a:pt x="8482" y="21257"/>
                  </a:lnTo>
                  <a:lnTo>
                    <a:pt x="9126" y="21257"/>
                  </a:lnTo>
                  <a:lnTo>
                    <a:pt x="9126" y="13992"/>
                  </a:lnTo>
                  <a:cubicBezTo>
                    <a:pt x="9126" y="12757"/>
                    <a:pt x="9181" y="11744"/>
                    <a:pt x="9287" y="10985"/>
                  </a:cubicBezTo>
                  <a:cubicBezTo>
                    <a:pt x="9392" y="10227"/>
                    <a:pt x="9532" y="9845"/>
                    <a:pt x="9703" y="9845"/>
                  </a:cubicBezTo>
                  <a:cubicBezTo>
                    <a:pt x="9762" y="9845"/>
                    <a:pt x="9827" y="9895"/>
                    <a:pt x="9898" y="9989"/>
                  </a:cubicBezTo>
                  <a:cubicBezTo>
                    <a:pt x="9967" y="10088"/>
                    <a:pt x="10019" y="10194"/>
                    <a:pt x="10049" y="10304"/>
                  </a:cubicBezTo>
                  <a:lnTo>
                    <a:pt x="10075" y="10404"/>
                  </a:lnTo>
                  <a:lnTo>
                    <a:pt x="10075" y="7038"/>
                  </a:lnTo>
                  <a:lnTo>
                    <a:pt x="10065" y="7015"/>
                  </a:lnTo>
                  <a:cubicBezTo>
                    <a:pt x="10005" y="6883"/>
                    <a:pt x="9919" y="6816"/>
                    <a:pt x="9812" y="6816"/>
                  </a:cubicBezTo>
                  <a:cubicBezTo>
                    <a:pt x="9650" y="6816"/>
                    <a:pt x="9506" y="7087"/>
                    <a:pt x="9381" y="7619"/>
                  </a:cubicBezTo>
                  <a:cubicBezTo>
                    <a:pt x="9272" y="8084"/>
                    <a:pt x="9194" y="8726"/>
                    <a:pt x="9133" y="9524"/>
                  </a:cubicBezTo>
                  <a:lnTo>
                    <a:pt x="9126" y="9524"/>
                  </a:lnTo>
                  <a:lnTo>
                    <a:pt x="9126" y="7065"/>
                  </a:lnTo>
                  <a:close/>
                  <a:moveTo>
                    <a:pt x="6544" y="7696"/>
                  </a:moveTo>
                  <a:cubicBezTo>
                    <a:pt x="6320" y="8350"/>
                    <a:pt x="6145" y="9275"/>
                    <a:pt x="6027" y="10454"/>
                  </a:cubicBezTo>
                  <a:cubicBezTo>
                    <a:pt x="5909" y="11622"/>
                    <a:pt x="5849" y="12995"/>
                    <a:pt x="5849" y="14529"/>
                  </a:cubicBezTo>
                  <a:cubicBezTo>
                    <a:pt x="5849" y="15869"/>
                    <a:pt x="5907" y="17098"/>
                    <a:pt x="6023" y="18184"/>
                  </a:cubicBezTo>
                  <a:cubicBezTo>
                    <a:pt x="6137" y="19269"/>
                    <a:pt x="6299" y="20122"/>
                    <a:pt x="6505" y="20709"/>
                  </a:cubicBezTo>
                  <a:cubicBezTo>
                    <a:pt x="6709" y="21301"/>
                    <a:pt x="6946" y="21600"/>
                    <a:pt x="7208" y="21600"/>
                  </a:cubicBezTo>
                  <a:cubicBezTo>
                    <a:pt x="7515" y="21600"/>
                    <a:pt x="7776" y="21279"/>
                    <a:pt x="7986" y="20653"/>
                  </a:cubicBezTo>
                  <a:lnTo>
                    <a:pt x="7994" y="20631"/>
                  </a:lnTo>
                  <a:lnTo>
                    <a:pt x="7994" y="17569"/>
                  </a:lnTo>
                  <a:lnTo>
                    <a:pt x="7968" y="17674"/>
                  </a:lnTo>
                  <a:cubicBezTo>
                    <a:pt x="7873" y="18029"/>
                    <a:pt x="7766" y="18317"/>
                    <a:pt x="7652" y="18521"/>
                  </a:cubicBezTo>
                  <a:cubicBezTo>
                    <a:pt x="7538" y="18732"/>
                    <a:pt x="7434" y="18831"/>
                    <a:pt x="7344" y="18831"/>
                  </a:cubicBezTo>
                  <a:cubicBezTo>
                    <a:pt x="7090" y="18831"/>
                    <a:pt x="6887" y="18422"/>
                    <a:pt x="6740" y="17613"/>
                  </a:cubicBezTo>
                  <a:cubicBezTo>
                    <a:pt x="6593" y="16805"/>
                    <a:pt x="6518" y="15670"/>
                    <a:pt x="6518" y="14241"/>
                  </a:cubicBezTo>
                  <a:cubicBezTo>
                    <a:pt x="6518" y="12802"/>
                    <a:pt x="6596" y="11633"/>
                    <a:pt x="6749" y="10781"/>
                  </a:cubicBezTo>
                  <a:cubicBezTo>
                    <a:pt x="6902" y="9922"/>
                    <a:pt x="7106" y="9485"/>
                    <a:pt x="7353" y="9485"/>
                  </a:cubicBezTo>
                  <a:cubicBezTo>
                    <a:pt x="7566" y="9485"/>
                    <a:pt x="7772" y="9856"/>
                    <a:pt x="7968" y="10592"/>
                  </a:cubicBezTo>
                  <a:lnTo>
                    <a:pt x="7994" y="10692"/>
                  </a:lnTo>
                  <a:lnTo>
                    <a:pt x="7994" y="7469"/>
                  </a:lnTo>
                  <a:lnTo>
                    <a:pt x="7986" y="7447"/>
                  </a:lnTo>
                  <a:cubicBezTo>
                    <a:pt x="7912" y="7231"/>
                    <a:pt x="7812" y="7054"/>
                    <a:pt x="7688" y="6921"/>
                  </a:cubicBezTo>
                  <a:cubicBezTo>
                    <a:pt x="7564" y="6788"/>
                    <a:pt x="7442" y="6722"/>
                    <a:pt x="7328" y="6722"/>
                  </a:cubicBezTo>
                  <a:cubicBezTo>
                    <a:pt x="7031" y="6722"/>
                    <a:pt x="6768" y="7049"/>
                    <a:pt x="6544" y="7696"/>
                  </a:cubicBezTo>
                  <a:close/>
                  <a:moveTo>
                    <a:pt x="5406" y="7065"/>
                  </a:moveTo>
                  <a:lnTo>
                    <a:pt x="4760" y="7065"/>
                  </a:lnTo>
                  <a:lnTo>
                    <a:pt x="4760" y="21257"/>
                  </a:lnTo>
                  <a:lnTo>
                    <a:pt x="5406" y="21257"/>
                  </a:lnTo>
                  <a:lnTo>
                    <a:pt x="5406" y="7065"/>
                  </a:lnTo>
                  <a:close/>
                  <a:moveTo>
                    <a:pt x="4815" y="1573"/>
                  </a:moveTo>
                  <a:cubicBezTo>
                    <a:pt x="4739" y="1944"/>
                    <a:pt x="4700" y="2414"/>
                    <a:pt x="4700" y="2968"/>
                  </a:cubicBezTo>
                  <a:cubicBezTo>
                    <a:pt x="4700" y="3510"/>
                    <a:pt x="4738" y="3970"/>
                    <a:pt x="4814" y="4330"/>
                  </a:cubicBezTo>
                  <a:cubicBezTo>
                    <a:pt x="4889" y="4695"/>
                    <a:pt x="4982" y="4878"/>
                    <a:pt x="5090" y="4878"/>
                  </a:cubicBezTo>
                  <a:cubicBezTo>
                    <a:pt x="5197" y="4878"/>
                    <a:pt x="5290" y="4695"/>
                    <a:pt x="5367" y="4330"/>
                  </a:cubicBezTo>
                  <a:cubicBezTo>
                    <a:pt x="5443" y="3970"/>
                    <a:pt x="5482" y="3510"/>
                    <a:pt x="5482" y="2968"/>
                  </a:cubicBezTo>
                  <a:cubicBezTo>
                    <a:pt x="5482" y="2436"/>
                    <a:pt x="5444" y="1971"/>
                    <a:pt x="5370" y="1589"/>
                  </a:cubicBezTo>
                  <a:cubicBezTo>
                    <a:pt x="5296" y="1207"/>
                    <a:pt x="5202" y="1019"/>
                    <a:pt x="5090" y="1019"/>
                  </a:cubicBezTo>
                  <a:cubicBezTo>
                    <a:pt x="4984" y="1019"/>
                    <a:pt x="4891" y="1202"/>
                    <a:pt x="4815" y="1573"/>
                  </a:cubicBezTo>
                  <a:close/>
                  <a:moveTo>
                    <a:pt x="3481" y="21257"/>
                  </a:moveTo>
                  <a:lnTo>
                    <a:pt x="4139" y="21257"/>
                  </a:lnTo>
                  <a:lnTo>
                    <a:pt x="4139" y="1451"/>
                  </a:lnTo>
                  <a:lnTo>
                    <a:pt x="3229" y="1451"/>
                  </a:lnTo>
                  <a:lnTo>
                    <a:pt x="2071" y="16157"/>
                  </a:lnTo>
                  <a:lnTo>
                    <a:pt x="948" y="1451"/>
                  </a:lnTo>
                  <a:lnTo>
                    <a:pt x="0" y="1451"/>
                  </a:lnTo>
                  <a:lnTo>
                    <a:pt x="0" y="21257"/>
                  </a:lnTo>
                  <a:lnTo>
                    <a:pt x="619" y="21257"/>
                  </a:lnTo>
                  <a:lnTo>
                    <a:pt x="619" y="6013"/>
                  </a:lnTo>
                  <a:lnTo>
                    <a:pt x="640" y="6013"/>
                  </a:lnTo>
                  <a:lnTo>
                    <a:pt x="1825" y="21257"/>
                  </a:lnTo>
                  <a:lnTo>
                    <a:pt x="2293" y="21257"/>
                  </a:lnTo>
                  <a:lnTo>
                    <a:pt x="3460" y="6019"/>
                  </a:lnTo>
                  <a:lnTo>
                    <a:pt x="3481" y="6019"/>
                  </a:lnTo>
                  <a:lnTo>
                    <a:pt x="3481" y="21257"/>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16" name="Square"/>
            <p:cNvSpPr/>
            <p:nvPr/>
          </p:nvSpPr>
          <p:spPr>
            <a:xfrm>
              <a:off x="0" y="0"/>
              <a:ext cx="794417" cy="794417"/>
            </a:xfrm>
            <a:prstGeom prst="rect">
              <a:avLst/>
            </a:pr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17" name="Square"/>
            <p:cNvSpPr/>
            <p:nvPr/>
          </p:nvSpPr>
          <p:spPr>
            <a:xfrm>
              <a:off x="877373" y="0"/>
              <a:ext cx="794417" cy="794417"/>
            </a:xfrm>
            <a:prstGeom prst="rect">
              <a:avLst/>
            </a:pr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18" name="Square"/>
            <p:cNvSpPr/>
            <p:nvPr/>
          </p:nvSpPr>
          <p:spPr>
            <a:xfrm>
              <a:off x="0" y="876141"/>
              <a:ext cx="794417" cy="794417"/>
            </a:xfrm>
            <a:prstGeom prst="rect">
              <a:avLst/>
            </a:pr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19" name="Square"/>
            <p:cNvSpPr/>
            <p:nvPr/>
          </p:nvSpPr>
          <p:spPr>
            <a:xfrm>
              <a:off x="877373" y="876141"/>
              <a:ext cx="794417" cy="794417"/>
            </a:xfrm>
            <a:prstGeom prst="rect">
              <a:avLst/>
            </a:pr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428" name="Group"/>
          <p:cNvGrpSpPr/>
          <p:nvPr/>
        </p:nvGrpSpPr>
        <p:grpSpPr>
          <a:xfrm>
            <a:off x="16702371" y="5883067"/>
            <a:ext cx="5707441" cy="868779"/>
            <a:chOff x="0" y="0"/>
            <a:chExt cx="5707440" cy="868777"/>
          </a:xfrm>
        </p:grpSpPr>
        <p:sp>
          <p:nvSpPr>
            <p:cNvPr id="5421" name="Shape"/>
            <p:cNvSpPr/>
            <p:nvPr/>
          </p:nvSpPr>
          <p:spPr>
            <a:xfrm>
              <a:off x="2194155" y="17832"/>
              <a:ext cx="1205744" cy="842779"/>
            </a:xfrm>
            <a:custGeom>
              <a:avLst/>
              <a:gdLst/>
              <a:ahLst/>
              <a:cxnLst>
                <a:cxn ang="0">
                  <a:pos x="wd2" y="hd2"/>
                </a:cxn>
                <a:cxn ang="5400000">
                  <a:pos x="wd2" y="hd2"/>
                </a:cxn>
                <a:cxn ang="10800000">
                  <a:pos x="wd2" y="hd2"/>
                </a:cxn>
                <a:cxn ang="16200000">
                  <a:pos x="wd2" y="hd2"/>
                </a:cxn>
              </a:cxnLst>
              <a:rect l="0" t="0" r="r" b="b"/>
              <a:pathLst>
                <a:path w="21600" h="21600" extrusionOk="0">
                  <a:moveTo>
                    <a:pt x="144" y="2362"/>
                  </a:moveTo>
                  <a:cubicBezTo>
                    <a:pt x="85" y="2114"/>
                    <a:pt x="0" y="1793"/>
                    <a:pt x="0" y="1508"/>
                  </a:cubicBezTo>
                  <a:cubicBezTo>
                    <a:pt x="0" y="733"/>
                    <a:pt x="453" y="0"/>
                    <a:pt x="1109" y="0"/>
                  </a:cubicBezTo>
                  <a:cubicBezTo>
                    <a:pt x="1681" y="0"/>
                    <a:pt x="2056" y="532"/>
                    <a:pt x="2222" y="1307"/>
                  </a:cubicBezTo>
                  <a:lnTo>
                    <a:pt x="5930" y="16660"/>
                  </a:lnTo>
                  <a:lnTo>
                    <a:pt x="9663" y="1260"/>
                  </a:lnTo>
                  <a:cubicBezTo>
                    <a:pt x="9833" y="532"/>
                    <a:pt x="10179" y="0"/>
                    <a:pt x="10743" y="0"/>
                  </a:cubicBezTo>
                  <a:lnTo>
                    <a:pt x="10853" y="0"/>
                  </a:lnTo>
                  <a:cubicBezTo>
                    <a:pt x="11454" y="0"/>
                    <a:pt x="11823" y="532"/>
                    <a:pt x="11989" y="1260"/>
                  </a:cubicBezTo>
                  <a:lnTo>
                    <a:pt x="15696" y="16660"/>
                  </a:lnTo>
                  <a:lnTo>
                    <a:pt x="19462" y="1223"/>
                  </a:lnTo>
                  <a:cubicBezTo>
                    <a:pt x="19606" y="569"/>
                    <a:pt x="19919" y="0"/>
                    <a:pt x="20513" y="0"/>
                  </a:cubicBezTo>
                  <a:cubicBezTo>
                    <a:pt x="21143" y="0"/>
                    <a:pt x="21600" y="696"/>
                    <a:pt x="21600" y="1471"/>
                  </a:cubicBezTo>
                  <a:cubicBezTo>
                    <a:pt x="21600" y="1756"/>
                    <a:pt x="21512" y="2077"/>
                    <a:pt x="21460" y="2320"/>
                  </a:cubicBezTo>
                  <a:lnTo>
                    <a:pt x="16964" y="20182"/>
                  </a:lnTo>
                  <a:cubicBezTo>
                    <a:pt x="16732" y="21110"/>
                    <a:pt x="16275" y="21600"/>
                    <a:pt x="15766" y="21600"/>
                  </a:cubicBezTo>
                  <a:lnTo>
                    <a:pt x="15681" y="21600"/>
                  </a:lnTo>
                  <a:cubicBezTo>
                    <a:pt x="15110" y="21600"/>
                    <a:pt x="14679" y="21110"/>
                    <a:pt x="14480" y="20182"/>
                  </a:cubicBezTo>
                  <a:lnTo>
                    <a:pt x="10813" y="5035"/>
                  </a:lnTo>
                  <a:lnTo>
                    <a:pt x="7105" y="20182"/>
                  </a:lnTo>
                  <a:cubicBezTo>
                    <a:pt x="6906" y="21110"/>
                    <a:pt x="6475" y="21600"/>
                    <a:pt x="5908" y="21600"/>
                  </a:cubicBezTo>
                  <a:lnTo>
                    <a:pt x="5849" y="21600"/>
                  </a:lnTo>
                  <a:cubicBezTo>
                    <a:pt x="5307" y="21600"/>
                    <a:pt x="4850" y="21110"/>
                    <a:pt x="4618" y="20182"/>
                  </a:cubicBezTo>
                  <a:lnTo>
                    <a:pt x="144" y="2362"/>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2" name="Shape"/>
            <p:cNvSpPr/>
            <p:nvPr/>
          </p:nvSpPr>
          <p:spPr>
            <a:xfrm>
              <a:off x="4273939" y="15109"/>
              <a:ext cx="467111" cy="843687"/>
            </a:xfrm>
            <a:custGeom>
              <a:avLst/>
              <a:gdLst/>
              <a:ahLst/>
              <a:cxnLst>
                <a:cxn ang="0">
                  <a:pos x="wd2" y="hd2"/>
                </a:cxn>
                <a:cxn ang="5400000">
                  <a:pos x="wd2" y="hd2"/>
                </a:cxn>
                <a:cxn ang="10800000">
                  <a:pos x="wd2" y="hd2"/>
                </a:cxn>
                <a:cxn ang="16200000">
                  <a:pos x="wd2" y="hd2"/>
                </a:cxn>
              </a:cxnLst>
              <a:rect l="0" t="0" r="r" b="b"/>
              <a:pathLst>
                <a:path w="21600" h="21600" extrusionOk="0">
                  <a:moveTo>
                    <a:pt x="0" y="1596"/>
                  </a:moveTo>
                  <a:cubicBezTo>
                    <a:pt x="0" y="738"/>
                    <a:pt x="1245" y="0"/>
                    <a:pt x="2795" y="0"/>
                  </a:cubicBezTo>
                  <a:cubicBezTo>
                    <a:pt x="4421" y="0"/>
                    <a:pt x="5685" y="690"/>
                    <a:pt x="5685" y="1596"/>
                  </a:cubicBezTo>
                  <a:lnTo>
                    <a:pt x="5685" y="5216"/>
                  </a:lnTo>
                  <a:cubicBezTo>
                    <a:pt x="8480" y="1707"/>
                    <a:pt x="14688" y="47"/>
                    <a:pt x="18786" y="47"/>
                  </a:cubicBezTo>
                  <a:cubicBezTo>
                    <a:pt x="20497" y="47"/>
                    <a:pt x="21600" y="738"/>
                    <a:pt x="21600" y="1638"/>
                  </a:cubicBezTo>
                  <a:cubicBezTo>
                    <a:pt x="21600" y="2497"/>
                    <a:pt x="20573" y="3103"/>
                    <a:pt x="19090" y="3224"/>
                  </a:cubicBezTo>
                  <a:cubicBezTo>
                    <a:pt x="11722" y="3714"/>
                    <a:pt x="5685" y="6780"/>
                    <a:pt x="5685" y="12855"/>
                  </a:cubicBezTo>
                  <a:lnTo>
                    <a:pt x="5685" y="20009"/>
                  </a:lnTo>
                  <a:cubicBezTo>
                    <a:pt x="5685" y="20868"/>
                    <a:pt x="4506" y="21600"/>
                    <a:pt x="2881" y="21600"/>
                  </a:cubicBezTo>
                  <a:cubicBezTo>
                    <a:pt x="1264" y="21600"/>
                    <a:pt x="10" y="20899"/>
                    <a:pt x="10" y="20009"/>
                  </a:cubicBezTo>
                  <a:lnTo>
                    <a:pt x="10" y="1596"/>
                  </a:lnTo>
                  <a:lnTo>
                    <a:pt x="0" y="1596"/>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3" name="Shape"/>
            <p:cNvSpPr/>
            <p:nvPr/>
          </p:nvSpPr>
          <p:spPr>
            <a:xfrm>
              <a:off x="4732180" y="15109"/>
              <a:ext cx="762927" cy="852761"/>
            </a:xfrm>
            <a:custGeom>
              <a:avLst/>
              <a:gdLst/>
              <a:ahLst/>
              <a:cxnLst>
                <a:cxn ang="0">
                  <a:pos x="wd2" y="hd2"/>
                </a:cxn>
                <a:cxn ang="5400000">
                  <a:pos x="wd2" y="hd2"/>
                </a:cxn>
                <a:cxn ang="10800000">
                  <a:pos x="wd2" y="hd2"/>
                </a:cxn>
                <a:cxn ang="16200000">
                  <a:pos x="wd2" y="hd2"/>
                </a:cxn>
              </a:cxnLst>
              <a:rect l="0" t="0" r="r" b="b"/>
              <a:pathLst>
                <a:path w="21600" h="21600" extrusionOk="0">
                  <a:moveTo>
                    <a:pt x="0" y="10842"/>
                  </a:moveTo>
                  <a:lnTo>
                    <a:pt x="0" y="10758"/>
                  </a:lnTo>
                  <a:cubicBezTo>
                    <a:pt x="0" y="4803"/>
                    <a:pt x="4644" y="0"/>
                    <a:pt x="10972" y="0"/>
                  </a:cubicBezTo>
                  <a:cubicBezTo>
                    <a:pt x="17743" y="0"/>
                    <a:pt x="21600" y="5001"/>
                    <a:pt x="21600" y="10482"/>
                  </a:cubicBezTo>
                  <a:cubicBezTo>
                    <a:pt x="21600" y="11321"/>
                    <a:pt x="20843" y="11921"/>
                    <a:pt x="20003" y="11921"/>
                  </a:cubicBezTo>
                  <a:lnTo>
                    <a:pt x="3455" y="11921"/>
                  </a:lnTo>
                  <a:cubicBezTo>
                    <a:pt x="3939" y="16396"/>
                    <a:pt x="7429" y="18920"/>
                    <a:pt x="11508" y="18920"/>
                  </a:cubicBezTo>
                  <a:cubicBezTo>
                    <a:pt x="14334" y="18920"/>
                    <a:pt x="16420" y="17913"/>
                    <a:pt x="18098" y="16515"/>
                  </a:cubicBezTo>
                  <a:cubicBezTo>
                    <a:pt x="18360" y="16317"/>
                    <a:pt x="18675" y="16161"/>
                    <a:pt x="19077" y="16161"/>
                  </a:cubicBezTo>
                  <a:cubicBezTo>
                    <a:pt x="19916" y="16161"/>
                    <a:pt x="20580" y="16761"/>
                    <a:pt x="20580" y="17480"/>
                  </a:cubicBezTo>
                  <a:cubicBezTo>
                    <a:pt x="20580" y="17840"/>
                    <a:pt x="20400" y="18205"/>
                    <a:pt x="20044" y="18476"/>
                  </a:cubicBezTo>
                  <a:cubicBezTo>
                    <a:pt x="17877" y="20364"/>
                    <a:pt x="15313" y="21600"/>
                    <a:pt x="11415" y="21600"/>
                  </a:cubicBezTo>
                  <a:cubicBezTo>
                    <a:pt x="5128" y="21600"/>
                    <a:pt x="0" y="17240"/>
                    <a:pt x="0" y="10842"/>
                  </a:cubicBezTo>
                  <a:close/>
                  <a:moveTo>
                    <a:pt x="18191" y="9648"/>
                  </a:moveTo>
                  <a:cubicBezTo>
                    <a:pt x="17836" y="5882"/>
                    <a:pt x="15447" y="2607"/>
                    <a:pt x="10890" y="2607"/>
                  </a:cubicBezTo>
                  <a:cubicBezTo>
                    <a:pt x="6905" y="2607"/>
                    <a:pt x="3898" y="5601"/>
                    <a:pt x="3455" y="9648"/>
                  </a:cubicBezTo>
                  <a:lnTo>
                    <a:pt x="18191" y="9648"/>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4" name="Shape"/>
            <p:cNvSpPr/>
            <p:nvPr/>
          </p:nvSpPr>
          <p:spPr>
            <a:xfrm>
              <a:off x="3402826" y="16924"/>
              <a:ext cx="722093" cy="850331"/>
            </a:xfrm>
            <a:custGeom>
              <a:avLst/>
              <a:gdLst/>
              <a:ahLst/>
              <a:cxnLst>
                <a:cxn ang="0">
                  <a:pos x="wd2" y="hd2"/>
                </a:cxn>
                <a:cxn ang="5400000">
                  <a:pos x="wd2" y="hd2"/>
                </a:cxn>
                <a:cxn ang="10800000">
                  <a:pos x="wd2" y="hd2"/>
                </a:cxn>
                <a:cxn ang="16200000">
                  <a:pos x="wd2" y="hd2"/>
                </a:cxn>
              </a:cxnLst>
              <a:rect l="0" t="0" r="r" b="b"/>
              <a:pathLst>
                <a:path w="21600" h="21584" extrusionOk="0">
                  <a:moveTo>
                    <a:pt x="0" y="15018"/>
                  </a:moveTo>
                  <a:cubicBezTo>
                    <a:pt x="0" y="10615"/>
                    <a:pt x="4284" y="8274"/>
                    <a:pt x="10508" y="8274"/>
                  </a:cubicBezTo>
                  <a:cubicBezTo>
                    <a:pt x="13647" y="8274"/>
                    <a:pt x="15881" y="8640"/>
                    <a:pt x="18079" y="9168"/>
                  </a:cubicBezTo>
                  <a:lnTo>
                    <a:pt x="18079" y="8436"/>
                  </a:lnTo>
                  <a:cubicBezTo>
                    <a:pt x="18079" y="4686"/>
                    <a:pt x="15364" y="2742"/>
                    <a:pt x="10748" y="2742"/>
                  </a:cubicBezTo>
                  <a:cubicBezTo>
                    <a:pt x="8273" y="2742"/>
                    <a:pt x="6839" y="3009"/>
                    <a:pt x="5029" y="3693"/>
                  </a:cubicBezTo>
                  <a:cubicBezTo>
                    <a:pt x="4795" y="3777"/>
                    <a:pt x="4549" y="3819"/>
                    <a:pt x="4364" y="3819"/>
                  </a:cubicBezTo>
                  <a:cubicBezTo>
                    <a:pt x="3509" y="3819"/>
                    <a:pt x="2745" y="3207"/>
                    <a:pt x="2745" y="2486"/>
                  </a:cubicBezTo>
                  <a:cubicBezTo>
                    <a:pt x="2745" y="1839"/>
                    <a:pt x="3078" y="1442"/>
                    <a:pt x="3755" y="1191"/>
                  </a:cubicBezTo>
                  <a:cubicBezTo>
                    <a:pt x="6174" y="298"/>
                    <a:pt x="8002" y="0"/>
                    <a:pt x="11135" y="0"/>
                  </a:cubicBezTo>
                  <a:cubicBezTo>
                    <a:pt x="14607" y="0"/>
                    <a:pt x="17273" y="763"/>
                    <a:pt x="19076" y="2304"/>
                  </a:cubicBezTo>
                  <a:cubicBezTo>
                    <a:pt x="20744" y="3719"/>
                    <a:pt x="21600" y="5736"/>
                    <a:pt x="21600" y="8400"/>
                  </a:cubicBezTo>
                  <a:lnTo>
                    <a:pt x="21600" y="19913"/>
                  </a:lnTo>
                  <a:cubicBezTo>
                    <a:pt x="21600" y="20796"/>
                    <a:pt x="20837" y="21443"/>
                    <a:pt x="19827" y="21443"/>
                  </a:cubicBezTo>
                  <a:cubicBezTo>
                    <a:pt x="18787" y="21443"/>
                    <a:pt x="18079" y="20796"/>
                    <a:pt x="18079" y="19986"/>
                  </a:cubicBezTo>
                  <a:lnTo>
                    <a:pt x="18079" y="17990"/>
                  </a:lnTo>
                  <a:cubicBezTo>
                    <a:pt x="16368" y="19887"/>
                    <a:pt x="13505" y="21584"/>
                    <a:pt x="9190" y="21584"/>
                  </a:cubicBezTo>
                  <a:cubicBezTo>
                    <a:pt x="4611" y="21600"/>
                    <a:pt x="0" y="19380"/>
                    <a:pt x="0" y="15102"/>
                  </a:cubicBezTo>
                  <a:lnTo>
                    <a:pt x="0" y="15018"/>
                  </a:lnTo>
                  <a:close/>
                  <a:moveTo>
                    <a:pt x="18122" y="11471"/>
                  </a:moveTo>
                  <a:cubicBezTo>
                    <a:pt x="16312" y="11027"/>
                    <a:pt x="13893" y="10583"/>
                    <a:pt x="10895" y="10583"/>
                  </a:cubicBezTo>
                  <a:cubicBezTo>
                    <a:pt x="6285" y="10583"/>
                    <a:pt x="3718" y="12276"/>
                    <a:pt x="3718" y="14893"/>
                  </a:cubicBezTo>
                  <a:lnTo>
                    <a:pt x="3718" y="14976"/>
                  </a:lnTo>
                  <a:cubicBezTo>
                    <a:pt x="3718" y="17599"/>
                    <a:pt x="6568" y="19134"/>
                    <a:pt x="9898" y="19134"/>
                  </a:cubicBezTo>
                  <a:cubicBezTo>
                    <a:pt x="14410" y="19134"/>
                    <a:pt x="18122" y="16789"/>
                    <a:pt x="18122" y="13488"/>
                  </a:cubicBezTo>
                  <a:lnTo>
                    <a:pt x="18122" y="11471"/>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5" name="Shape"/>
            <p:cNvSpPr/>
            <p:nvPr/>
          </p:nvSpPr>
          <p:spPr>
            <a:xfrm>
              <a:off x="-1" y="0"/>
              <a:ext cx="2142230" cy="868778"/>
            </a:xfrm>
            <a:custGeom>
              <a:avLst/>
              <a:gdLst/>
              <a:ahLst/>
              <a:cxnLst>
                <a:cxn ang="0">
                  <a:pos x="wd2" y="hd2"/>
                </a:cxn>
                <a:cxn ang="5400000">
                  <a:pos x="wd2" y="hd2"/>
                </a:cxn>
                <a:cxn ang="10800000">
                  <a:pos x="wd2" y="hd2"/>
                </a:cxn>
                <a:cxn ang="16200000">
                  <a:pos x="wd2" y="hd2"/>
                </a:cxn>
              </a:cxnLst>
              <a:rect l="0" t="0" r="r" b="b"/>
              <a:pathLst>
                <a:path w="21437" h="21194" extrusionOk="0">
                  <a:moveTo>
                    <a:pt x="690" y="266"/>
                  </a:moveTo>
                  <a:cubicBezTo>
                    <a:pt x="68" y="939"/>
                    <a:pt x="-163" y="2620"/>
                    <a:pt x="119" y="4061"/>
                  </a:cubicBezTo>
                  <a:lnTo>
                    <a:pt x="2731" y="17887"/>
                  </a:lnTo>
                  <a:cubicBezTo>
                    <a:pt x="3140" y="20060"/>
                    <a:pt x="3573" y="21194"/>
                    <a:pt x="4386" y="21194"/>
                  </a:cubicBezTo>
                  <a:cubicBezTo>
                    <a:pt x="5253" y="21194"/>
                    <a:pt x="5632" y="19954"/>
                    <a:pt x="6044" y="17887"/>
                  </a:cubicBezTo>
                  <a:cubicBezTo>
                    <a:pt x="6044" y="17887"/>
                    <a:pt x="8322" y="5807"/>
                    <a:pt x="8343" y="5687"/>
                  </a:cubicBezTo>
                  <a:cubicBezTo>
                    <a:pt x="8367" y="5551"/>
                    <a:pt x="8440" y="5165"/>
                    <a:pt x="8670" y="5165"/>
                  </a:cubicBezTo>
                  <a:cubicBezTo>
                    <a:pt x="8866" y="5175"/>
                    <a:pt x="9031" y="5551"/>
                    <a:pt x="9031" y="6058"/>
                  </a:cubicBezTo>
                  <a:lnTo>
                    <a:pt x="9031" y="17872"/>
                  </a:lnTo>
                  <a:cubicBezTo>
                    <a:pt x="9031" y="19693"/>
                    <a:pt x="9445" y="21184"/>
                    <a:pt x="10244" y="21184"/>
                  </a:cubicBezTo>
                  <a:cubicBezTo>
                    <a:pt x="11043" y="21184"/>
                    <a:pt x="11471" y="19693"/>
                    <a:pt x="11471" y="17872"/>
                  </a:cubicBezTo>
                  <a:lnTo>
                    <a:pt x="11471" y="8216"/>
                  </a:lnTo>
                  <a:cubicBezTo>
                    <a:pt x="11471" y="6349"/>
                    <a:pt x="12021" y="5145"/>
                    <a:pt x="12769" y="5145"/>
                  </a:cubicBezTo>
                  <a:cubicBezTo>
                    <a:pt x="13516" y="5145"/>
                    <a:pt x="14013" y="6394"/>
                    <a:pt x="14013" y="8216"/>
                  </a:cubicBezTo>
                  <a:lnTo>
                    <a:pt x="14013" y="17877"/>
                  </a:lnTo>
                  <a:cubicBezTo>
                    <a:pt x="14013" y="19698"/>
                    <a:pt x="14431" y="21194"/>
                    <a:pt x="15226" y="21194"/>
                  </a:cubicBezTo>
                  <a:cubicBezTo>
                    <a:pt x="16025" y="21194"/>
                    <a:pt x="16457" y="19698"/>
                    <a:pt x="16457" y="17877"/>
                  </a:cubicBezTo>
                  <a:lnTo>
                    <a:pt x="16457" y="8216"/>
                  </a:lnTo>
                  <a:cubicBezTo>
                    <a:pt x="16457" y="6349"/>
                    <a:pt x="17003" y="5145"/>
                    <a:pt x="17751" y="5145"/>
                  </a:cubicBezTo>
                  <a:cubicBezTo>
                    <a:pt x="18498" y="5145"/>
                    <a:pt x="18996" y="6394"/>
                    <a:pt x="18996" y="8216"/>
                  </a:cubicBezTo>
                  <a:lnTo>
                    <a:pt x="18996" y="17877"/>
                  </a:lnTo>
                  <a:cubicBezTo>
                    <a:pt x="18996" y="19698"/>
                    <a:pt x="19410" y="21194"/>
                    <a:pt x="20210" y="21194"/>
                  </a:cubicBezTo>
                  <a:cubicBezTo>
                    <a:pt x="21005" y="21194"/>
                    <a:pt x="21437" y="19698"/>
                    <a:pt x="21437" y="17877"/>
                  </a:cubicBezTo>
                  <a:lnTo>
                    <a:pt x="21437" y="6876"/>
                  </a:lnTo>
                  <a:cubicBezTo>
                    <a:pt x="21437" y="2831"/>
                    <a:pt x="20105" y="1"/>
                    <a:pt x="18496" y="1"/>
                  </a:cubicBezTo>
                  <a:cubicBezTo>
                    <a:pt x="16890" y="1"/>
                    <a:pt x="15887" y="2711"/>
                    <a:pt x="15887" y="2711"/>
                  </a:cubicBezTo>
                  <a:cubicBezTo>
                    <a:pt x="15353" y="1019"/>
                    <a:pt x="14616" y="11"/>
                    <a:pt x="13372" y="11"/>
                  </a:cubicBezTo>
                  <a:cubicBezTo>
                    <a:pt x="12056" y="11"/>
                    <a:pt x="10907" y="2711"/>
                    <a:pt x="10907" y="2711"/>
                  </a:cubicBezTo>
                  <a:cubicBezTo>
                    <a:pt x="10373" y="1019"/>
                    <a:pt x="9463" y="11"/>
                    <a:pt x="8709" y="11"/>
                  </a:cubicBezTo>
                  <a:cubicBezTo>
                    <a:pt x="7546" y="11"/>
                    <a:pt x="6621" y="1260"/>
                    <a:pt x="6057" y="4407"/>
                  </a:cubicBezTo>
                  <a:lnTo>
                    <a:pt x="4386" y="13982"/>
                  </a:lnTo>
                  <a:lnTo>
                    <a:pt x="2247" y="1687"/>
                  </a:lnTo>
                  <a:cubicBezTo>
                    <a:pt x="1977" y="241"/>
                    <a:pt x="1310" y="-406"/>
                    <a:pt x="690" y="266"/>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6" name="Shape"/>
            <p:cNvSpPr/>
            <p:nvPr/>
          </p:nvSpPr>
          <p:spPr>
            <a:xfrm>
              <a:off x="5504386" y="15109"/>
              <a:ext cx="203055" cy="20487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933"/>
                    <a:pt x="4766" y="0"/>
                    <a:pt x="10800" y="0"/>
                  </a:cubicBezTo>
                  <a:cubicBezTo>
                    <a:pt x="16878" y="0"/>
                    <a:pt x="21600" y="4868"/>
                    <a:pt x="21600" y="10735"/>
                  </a:cubicBezTo>
                  <a:lnTo>
                    <a:pt x="21600" y="10800"/>
                  </a:lnTo>
                  <a:cubicBezTo>
                    <a:pt x="21600" y="16689"/>
                    <a:pt x="16812" y="21600"/>
                    <a:pt x="10800" y="21600"/>
                  </a:cubicBezTo>
                  <a:cubicBezTo>
                    <a:pt x="4679" y="21600"/>
                    <a:pt x="0" y="16711"/>
                    <a:pt x="0" y="10865"/>
                  </a:cubicBezTo>
                  <a:lnTo>
                    <a:pt x="0" y="10800"/>
                  </a:lnTo>
                  <a:close/>
                  <a:moveTo>
                    <a:pt x="10800" y="1999"/>
                  </a:moveTo>
                  <a:cubicBezTo>
                    <a:pt x="5859" y="1999"/>
                    <a:pt x="2033" y="6019"/>
                    <a:pt x="2033" y="10800"/>
                  </a:cubicBezTo>
                  <a:lnTo>
                    <a:pt x="2033" y="10865"/>
                  </a:lnTo>
                  <a:cubicBezTo>
                    <a:pt x="2033" y="15668"/>
                    <a:pt x="5794" y="19623"/>
                    <a:pt x="10800" y="19623"/>
                  </a:cubicBezTo>
                  <a:cubicBezTo>
                    <a:pt x="15741" y="19601"/>
                    <a:pt x="19523" y="15581"/>
                    <a:pt x="19523" y="10800"/>
                  </a:cubicBezTo>
                  <a:cubicBezTo>
                    <a:pt x="19523" y="5954"/>
                    <a:pt x="15763" y="1999"/>
                    <a:pt x="10800" y="1999"/>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427" name="Shape"/>
            <p:cNvSpPr/>
            <p:nvPr/>
          </p:nvSpPr>
          <p:spPr>
            <a:xfrm>
              <a:off x="5566998" y="65925"/>
              <a:ext cx="82369" cy="99610"/>
            </a:xfrm>
            <a:custGeom>
              <a:avLst/>
              <a:gdLst/>
              <a:ahLst/>
              <a:cxnLst>
                <a:cxn ang="0">
                  <a:pos x="wd2" y="hd2"/>
                </a:cxn>
                <a:cxn ang="5400000">
                  <a:pos x="wd2" y="hd2"/>
                </a:cxn>
                <a:cxn ang="10800000">
                  <a:pos x="wd2" y="hd2"/>
                </a:cxn>
                <a:cxn ang="16200000">
                  <a:pos x="wd2" y="hd2"/>
                </a:cxn>
              </a:cxnLst>
              <a:rect l="0" t="0" r="r" b="b"/>
              <a:pathLst>
                <a:path w="21600" h="21600" extrusionOk="0">
                  <a:moveTo>
                    <a:pt x="2862" y="0"/>
                  </a:moveTo>
                  <a:lnTo>
                    <a:pt x="11718" y="0"/>
                  </a:lnTo>
                  <a:cubicBezTo>
                    <a:pt x="15120" y="0"/>
                    <a:pt x="17658" y="759"/>
                    <a:pt x="19278" y="2187"/>
                  </a:cubicBezTo>
                  <a:cubicBezTo>
                    <a:pt x="20790" y="3392"/>
                    <a:pt x="21600" y="5088"/>
                    <a:pt x="21600" y="7096"/>
                  </a:cubicBezTo>
                  <a:lnTo>
                    <a:pt x="21600" y="7140"/>
                  </a:lnTo>
                  <a:cubicBezTo>
                    <a:pt x="21600" y="10532"/>
                    <a:pt x="19548" y="12540"/>
                    <a:pt x="16362" y="13656"/>
                  </a:cubicBezTo>
                  <a:lnTo>
                    <a:pt x="20304" y="17628"/>
                  </a:lnTo>
                  <a:cubicBezTo>
                    <a:pt x="20898" y="18208"/>
                    <a:pt x="21276" y="18655"/>
                    <a:pt x="21276" y="19458"/>
                  </a:cubicBezTo>
                  <a:cubicBezTo>
                    <a:pt x="21276" y="20752"/>
                    <a:pt x="19926" y="21600"/>
                    <a:pt x="18576" y="21600"/>
                  </a:cubicBezTo>
                  <a:cubicBezTo>
                    <a:pt x="17334" y="21600"/>
                    <a:pt x="16470" y="21064"/>
                    <a:pt x="15768" y="20350"/>
                  </a:cubicBezTo>
                  <a:lnTo>
                    <a:pt x="10260" y="14549"/>
                  </a:lnTo>
                  <a:lnTo>
                    <a:pt x="5670" y="14549"/>
                  </a:lnTo>
                  <a:lnTo>
                    <a:pt x="5670" y="19235"/>
                  </a:lnTo>
                  <a:cubicBezTo>
                    <a:pt x="5670" y="20529"/>
                    <a:pt x="4428" y="21600"/>
                    <a:pt x="2862" y="21600"/>
                  </a:cubicBezTo>
                  <a:cubicBezTo>
                    <a:pt x="1296" y="21600"/>
                    <a:pt x="0" y="20529"/>
                    <a:pt x="0" y="19235"/>
                  </a:cubicBezTo>
                  <a:lnTo>
                    <a:pt x="0" y="2321"/>
                  </a:lnTo>
                  <a:cubicBezTo>
                    <a:pt x="0" y="1026"/>
                    <a:pt x="1296" y="0"/>
                    <a:pt x="2862" y="0"/>
                  </a:cubicBezTo>
                  <a:close/>
                  <a:moveTo>
                    <a:pt x="15822" y="7364"/>
                  </a:moveTo>
                  <a:lnTo>
                    <a:pt x="15822" y="7274"/>
                  </a:lnTo>
                  <a:cubicBezTo>
                    <a:pt x="15822" y="5266"/>
                    <a:pt x="14202" y="4240"/>
                    <a:pt x="11448" y="4240"/>
                  </a:cubicBezTo>
                  <a:lnTo>
                    <a:pt x="5778" y="4240"/>
                  </a:lnTo>
                  <a:lnTo>
                    <a:pt x="5778" y="10354"/>
                  </a:lnTo>
                  <a:lnTo>
                    <a:pt x="11502" y="10354"/>
                  </a:lnTo>
                  <a:cubicBezTo>
                    <a:pt x="14256" y="10354"/>
                    <a:pt x="15822" y="9149"/>
                    <a:pt x="15822" y="736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grpSp>
      <p:grpSp>
        <p:nvGrpSpPr>
          <p:cNvPr id="5431" name="Group"/>
          <p:cNvGrpSpPr/>
          <p:nvPr/>
        </p:nvGrpSpPr>
        <p:grpSpPr>
          <a:xfrm>
            <a:off x="1236616" y="6573233"/>
            <a:ext cx="3917040" cy="2342071"/>
            <a:chOff x="0" y="0"/>
            <a:chExt cx="3917038" cy="2342069"/>
          </a:xfrm>
        </p:grpSpPr>
        <p:sp>
          <p:nvSpPr>
            <p:cNvPr id="5429" name="Shape"/>
            <p:cNvSpPr/>
            <p:nvPr/>
          </p:nvSpPr>
          <p:spPr>
            <a:xfrm>
              <a:off x="164751" y="0"/>
              <a:ext cx="3587471" cy="1223708"/>
            </a:xfrm>
            <a:custGeom>
              <a:avLst/>
              <a:gdLst/>
              <a:ahLst/>
              <a:cxnLst>
                <a:cxn ang="0">
                  <a:pos x="wd2" y="hd2"/>
                </a:cxn>
                <a:cxn ang="5400000">
                  <a:pos x="wd2" y="hd2"/>
                </a:cxn>
                <a:cxn ang="10800000">
                  <a:pos x="wd2" y="hd2"/>
                </a:cxn>
                <a:cxn ang="16200000">
                  <a:pos x="wd2" y="hd2"/>
                </a:cxn>
              </a:cxnLst>
              <a:rect l="0" t="0" r="r" b="b"/>
              <a:pathLst>
                <a:path w="21600" h="21600" extrusionOk="0">
                  <a:moveTo>
                    <a:pt x="5744" y="17055"/>
                  </a:moveTo>
                  <a:cubicBezTo>
                    <a:pt x="5803" y="17565"/>
                    <a:pt x="5888" y="18116"/>
                    <a:pt x="5997" y="18705"/>
                  </a:cubicBezTo>
                  <a:cubicBezTo>
                    <a:pt x="6034" y="18893"/>
                    <a:pt x="6052" y="19066"/>
                    <a:pt x="6052" y="19227"/>
                  </a:cubicBezTo>
                  <a:cubicBezTo>
                    <a:pt x="6052" y="19470"/>
                    <a:pt x="6002" y="19697"/>
                    <a:pt x="5901" y="19912"/>
                  </a:cubicBezTo>
                  <a:lnTo>
                    <a:pt x="5407" y="20875"/>
                  </a:lnTo>
                  <a:cubicBezTo>
                    <a:pt x="5334" y="21009"/>
                    <a:pt x="5265" y="21076"/>
                    <a:pt x="5201" y="21076"/>
                  </a:cubicBezTo>
                  <a:cubicBezTo>
                    <a:pt x="5119" y="21076"/>
                    <a:pt x="5041" y="20970"/>
                    <a:pt x="4968" y="20754"/>
                  </a:cubicBezTo>
                  <a:cubicBezTo>
                    <a:pt x="4858" y="20434"/>
                    <a:pt x="4765" y="20080"/>
                    <a:pt x="4687" y="19690"/>
                  </a:cubicBezTo>
                  <a:cubicBezTo>
                    <a:pt x="4609" y="19302"/>
                    <a:pt x="4529" y="18853"/>
                    <a:pt x="4447" y="18343"/>
                  </a:cubicBezTo>
                  <a:cubicBezTo>
                    <a:pt x="3834" y="20461"/>
                    <a:pt x="3065" y="21519"/>
                    <a:pt x="2141" y="21519"/>
                  </a:cubicBezTo>
                  <a:cubicBezTo>
                    <a:pt x="1482" y="21519"/>
                    <a:pt x="961" y="20970"/>
                    <a:pt x="576" y="19871"/>
                  </a:cubicBezTo>
                  <a:cubicBezTo>
                    <a:pt x="193" y="18771"/>
                    <a:pt x="0" y="17297"/>
                    <a:pt x="0" y="15446"/>
                  </a:cubicBezTo>
                  <a:cubicBezTo>
                    <a:pt x="0" y="13489"/>
                    <a:pt x="238" y="11914"/>
                    <a:pt x="714" y="10719"/>
                  </a:cubicBezTo>
                  <a:cubicBezTo>
                    <a:pt x="1189" y="9526"/>
                    <a:pt x="1830" y="8930"/>
                    <a:pt x="2635" y="8930"/>
                  </a:cubicBezTo>
                  <a:cubicBezTo>
                    <a:pt x="2901" y="8930"/>
                    <a:pt x="3177" y="8991"/>
                    <a:pt x="3466" y="9111"/>
                  </a:cubicBezTo>
                  <a:cubicBezTo>
                    <a:pt x="3754" y="9231"/>
                    <a:pt x="4053" y="9399"/>
                    <a:pt x="4364" y="9615"/>
                  </a:cubicBezTo>
                  <a:lnTo>
                    <a:pt x="4364" y="7925"/>
                  </a:lnTo>
                  <a:cubicBezTo>
                    <a:pt x="4364" y="6181"/>
                    <a:pt x="4241" y="4954"/>
                    <a:pt x="3994" y="4244"/>
                  </a:cubicBezTo>
                  <a:cubicBezTo>
                    <a:pt x="3747" y="3534"/>
                    <a:pt x="3322" y="3178"/>
                    <a:pt x="2717" y="3178"/>
                  </a:cubicBezTo>
                  <a:cubicBezTo>
                    <a:pt x="2443" y="3178"/>
                    <a:pt x="2162" y="3278"/>
                    <a:pt x="1873" y="3479"/>
                  </a:cubicBezTo>
                  <a:cubicBezTo>
                    <a:pt x="1585" y="3681"/>
                    <a:pt x="1304" y="3942"/>
                    <a:pt x="1030" y="4264"/>
                  </a:cubicBezTo>
                  <a:cubicBezTo>
                    <a:pt x="901" y="4425"/>
                    <a:pt x="810" y="4525"/>
                    <a:pt x="755" y="4566"/>
                  </a:cubicBezTo>
                  <a:cubicBezTo>
                    <a:pt x="700" y="4606"/>
                    <a:pt x="659" y="4625"/>
                    <a:pt x="631" y="4625"/>
                  </a:cubicBezTo>
                  <a:cubicBezTo>
                    <a:pt x="522" y="4625"/>
                    <a:pt x="467" y="4384"/>
                    <a:pt x="467" y="3901"/>
                  </a:cubicBezTo>
                  <a:lnTo>
                    <a:pt x="467" y="2776"/>
                  </a:lnTo>
                  <a:cubicBezTo>
                    <a:pt x="467" y="2400"/>
                    <a:pt x="485" y="2132"/>
                    <a:pt x="522" y="1971"/>
                  </a:cubicBezTo>
                  <a:cubicBezTo>
                    <a:pt x="559" y="1810"/>
                    <a:pt x="631" y="1649"/>
                    <a:pt x="741" y="1488"/>
                  </a:cubicBezTo>
                  <a:cubicBezTo>
                    <a:pt x="1016" y="1086"/>
                    <a:pt x="1345" y="737"/>
                    <a:pt x="1729" y="442"/>
                  </a:cubicBezTo>
                  <a:cubicBezTo>
                    <a:pt x="2114" y="147"/>
                    <a:pt x="2521" y="0"/>
                    <a:pt x="2951" y="0"/>
                  </a:cubicBezTo>
                  <a:cubicBezTo>
                    <a:pt x="3884" y="0"/>
                    <a:pt x="4568" y="624"/>
                    <a:pt x="5002" y="1871"/>
                  </a:cubicBezTo>
                  <a:cubicBezTo>
                    <a:pt x="5437" y="3117"/>
                    <a:pt x="5655" y="5001"/>
                    <a:pt x="5655" y="7521"/>
                  </a:cubicBezTo>
                  <a:lnTo>
                    <a:pt x="5655" y="15004"/>
                  </a:lnTo>
                  <a:cubicBezTo>
                    <a:pt x="5655" y="15863"/>
                    <a:pt x="5684" y="16546"/>
                    <a:pt x="5744" y="17055"/>
                  </a:cubicBezTo>
                  <a:close/>
                  <a:moveTo>
                    <a:pt x="2471" y="18504"/>
                  </a:moveTo>
                  <a:cubicBezTo>
                    <a:pt x="2727" y="18504"/>
                    <a:pt x="2997" y="18363"/>
                    <a:pt x="3280" y="18082"/>
                  </a:cubicBezTo>
                  <a:cubicBezTo>
                    <a:pt x="3564" y="17800"/>
                    <a:pt x="3811" y="17311"/>
                    <a:pt x="4021" y="16612"/>
                  </a:cubicBezTo>
                  <a:cubicBezTo>
                    <a:pt x="4150" y="16185"/>
                    <a:pt x="4239" y="15695"/>
                    <a:pt x="4289" y="15145"/>
                  </a:cubicBezTo>
                  <a:cubicBezTo>
                    <a:pt x="4339" y="14595"/>
                    <a:pt x="4364" y="13931"/>
                    <a:pt x="4364" y="13153"/>
                  </a:cubicBezTo>
                  <a:lnTo>
                    <a:pt x="4364" y="12189"/>
                  </a:lnTo>
                  <a:cubicBezTo>
                    <a:pt x="4136" y="12028"/>
                    <a:pt x="3895" y="11901"/>
                    <a:pt x="3644" y="11806"/>
                  </a:cubicBezTo>
                  <a:cubicBezTo>
                    <a:pt x="3392" y="11713"/>
                    <a:pt x="3148" y="11665"/>
                    <a:pt x="2910" y="11665"/>
                  </a:cubicBezTo>
                  <a:cubicBezTo>
                    <a:pt x="2388" y="11665"/>
                    <a:pt x="1999" y="11974"/>
                    <a:pt x="1743" y="12591"/>
                  </a:cubicBezTo>
                  <a:cubicBezTo>
                    <a:pt x="1487" y="13207"/>
                    <a:pt x="1359" y="14092"/>
                    <a:pt x="1359" y="15245"/>
                  </a:cubicBezTo>
                  <a:cubicBezTo>
                    <a:pt x="1359" y="16319"/>
                    <a:pt x="1455" y="17129"/>
                    <a:pt x="1647" y="17678"/>
                  </a:cubicBezTo>
                  <a:cubicBezTo>
                    <a:pt x="1839" y="18229"/>
                    <a:pt x="2114" y="18504"/>
                    <a:pt x="2471" y="18504"/>
                  </a:cubicBezTo>
                  <a:close/>
                  <a:moveTo>
                    <a:pt x="8770" y="20997"/>
                  </a:moveTo>
                  <a:cubicBezTo>
                    <a:pt x="8632" y="20997"/>
                    <a:pt x="8532" y="20922"/>
                    <a:pt x="8467" y="20775"/>
                  </a:cubicBezTo>
                  <a:cubicBezTo>
                    <a:pt x="8404" y="20629"/>
                    <a:pt x="8349" y="20327"/>
                    <a:pt x="8303" y="19871"/>
                  </a:cubicBezTo>
                  <a:lnTo>
                    <a:pt x="6464" y="2091"/>
                  </a:lnTo>
                  <a:cubicBezTo>
                    <a:pt x="6418" y="1635"/>
                    <a:pt x="6395" y="1327"/>
                    <a:pt x="6395" y="1166"/>
                  </a:cubicBezTo>
                  <a:cubicBezTo>
                    <a:pt x="6395" y="791"/>
                    <a:pt x="6459" y="603"/>
                    <a:pt x="6588" y="603"/>
                  </a:cubicBezTo>
                  <a:lnTo>
                    <a:pt x="7356" y="603"/>
                  </a:lnTo>
                  <a:cubicBezTo>
                    <a:pt x="7502" y="603"/>
                    <a:pt x="7605" y="678"/>
                    <a:pt x="7665" y="824"/>
                  </a:cubicBezTo>
                  <a:cubicBezTo>
                    <a:pt x="7724" y="973"/>
                    <a:pt x="7776" y="1274"/>
                    <a:pt x="7823" y="1729"/>
                  </a:cubicBezTo>
                  <a:lnTo>
                    <a:pt x="9140" y="16934"/>
                  </a:lnTo>
                  <a:lnTo>
                    <a:pt x="10361" y="1729"/>
                  </a:lnTo>
                  <a:cubicBezTo>
                    <a:pt x="10398" y="1274"/>
                    <a:pt x="10448" y="973"/>
                    <a:pt x="10512" y="824"/>
                  </a:cubicBezTo>
                  <a:cubicBezTo>
                    <a:pt x="10577" y="678"/>
                    <a:pt x="10682" y="603"/>
                    <a:pt x="10827" y="603"/>
                  </a:cubicBezTo>
                  <a:lnTo>
                    <a:pt x="11459" y="603"/>
                  </a:lnTo>
                  <a:cubicBezTo>
                    <a:pt x="11605" y="603"/>
                    <a:pt x="11710" y="678"/>
                    <a:pt x="11775" y="824"/>
                  </a:cubicBezTo>
                  <a:cubicBezTo>
                    <a:pt x="11838" y="973"/>
                    <a:pt x="11888" y="1274"/>
                    <a:pt x="11925" y="1729"/>
                  </a:cubicBezTo>
                  <a:lnTo>
                    <a:pt x="13160" y="17136"/>
                  </a:lnTo>
                  <a:lnTo>
                    <a:pt x="14519" y="1729"/>
                  </a:lnTo>
                  <a:cubicBezTo>
                    <a:pt x="14565" y="1274"/>
                    <a:pt x="14617" y="973"/>
                    <a:pt x="14677" y="824"/>
                  </a:cubicBezTo>
                  <a:cubicBezTo>
                    <a:pt x="14736" y="678"/>
                    <a:pt x="14839" y="603"/>
                    <a:pt x="14986" y="603"/>
                  </a:cubicBezTo>
                  <a:lnTo>
                    <a:pt x="15713" y="603"/>
                  </a:lnTo>
                  <a:cubicBezTo>
                    <a:pt x="15841" y="603"/>
                    <a:pt x="15905" y="791"/>
                    <a:pt x="15905" y="1166"/>
                  </a:cubicBezTo>
                  <a:cubicBezTo>
                    <a:pt x="15905" y="1274"/>
                    <a:pt x="15900" y="1395"/>
                    <a:pt x="15891" y="1529"/>
                  </a:cubicBezTo>
                  <a:cubicBezTo>
                    <a:pt x="15882" y="1663"/>
                    <a:pt x="15864" y="1851"/>
                    <a:pt x="15836" y="2091"/>
                  </a:cubicBezTo>
                  <a:lnTo>
                    <a:pt x="13943" y="19871"/>
                  </a:lnTo>
                  <a:cubicBezTo>
                    <a:pt x="13897" y="20327"/>
                    <a:pt x="13842" y="20629"/>
                    <a:pt x="13778" y="20775"/>
                  </a:cubicBezTo>
                  <a:cubicBezTo>
                    <a:pt x="13714" y="20922"/>
                    <a:pt x="13613" y="20997"/>
                    <a:pt x="13476" y="20997"/>
                  </a:cubicBezTo>
                  <a:lnTo>
                    <a:pt x="12804" y="20997"/>
                  </a:lnTo>
                  <a:cubicBezTo>
                    <a:pt x="12657" y="20997"/>
                    <a:pt x="12552" y="20915"/>
                    <a:pt x="12488" y="20754"/>
                  </a:cubicBezTo>
                  <a:cubicBezTo>
                    <a:pt x="12424" y="20595"/>
                    <a:pt x="12374" y="20288"/>
                    <a:pt x="12337" y="19831"/>
                  </a:cubicBezTo>
                  <a:lnTo>
                    <a:pt x="11115" y="5028"/>
                  </a:lnTo>
                  <a:lnTo>
                    <a:pt x="9909" y="19831"/>
                  </a:lnTo>
                  <a:cubicBezTo>
                    <a:pt x="9872" y="20288"/>
                    <a:pt x="9821" y="20595"/>
                    <a:pt x="9758" y="20754"/>
                  </a:cubicBezTo>
                  <a:cubicBezTo>
                    <a:pt x="9694" y="20915"/>
                    <a:pt x="9588" y="20997"/>
                    <a:pt x="9442" y="20997"/>
                  </a:cubicBezTo>
                  <a:lnTo>
                    <a:pt x="8770" y="20997"/>
                  </a:lnTo>
                  <a:close/>
                  <a:moveTo>
                    <a:pt x="18842" y="21600"/>
                  </a:moveTo>
                  <a:cubicBezTo>
                    <a:pt x="18430" y="21600"/>
                    <a:pt x="18027" y="21464"/>
                    <a:pt x="17634" y="21197"/>
                  </a:cubicBezTo>
                  <a:cubicBezTo>
                    <a:pt x="17241" y="20929"/>
                    <a:pt x="16939" y="20622"/>
                    <a:pt x="16728" y="20273"/>
                  </a:cubicBezTo>
                  <a:cubicBezTo>
                    <a:pt x="16601" y="20059"/>
                    <a:pt x="16520" y="19844"/>
                    <a:pt x="16488" y="19631"/>
                  </a:cubicBezTo>
                  <a:cubicBezTo>
                    <a:pt x="16456" y="19415"/>
                    <a:pt x="16440" y="19202"/>
                    <a:pt x="16440" y="18987"/>
                  </a:cubicBezTo>
                  <a:lnTo>
                    <a:pt x="16440" y="17819"/>
                  </a:lnTo>
                  <a:cubicBezTo>
                    <a:pt x="16440" y="17338"/>
                    <a:pt x="16500" y="17095"/>
                    <a:pt x="16618" y="17095"/>
                  </a:cubicBezTo>
                  <a:cubicBezTo>
                    <a:pt x="16664" y="17095"/>
                    <a:pt x="16712" y="17122"/>
                    <a:pt x="16763" y="17177"/>
                  </a:cubicBezTo>
                  <a:cubicBezTo>
                    <a:pt x="16813" y="17231"/>
                    <a:pt x="16879" y="17311"/>
                    <a:pt x="16962" y="17417"/>
                  </a:cubicBezTo>
                  <a:cubicBezTo>
                    <a:pt x="17227" y="17766"/>
                    <a:pt x="17515" y="18034"/>
                    <a:pt x="17826" y="18222"/>
                  </a:cubicBezTo>
                  <a:cubicBezTo>
                    <a:pt x="18137" y="18410"/>
                    <a:pt x="18448" y="18504"/>
                    <a:pt x="18759" y="18504"/>
                  </a:cubicBezTo>
                  <a:cubicBezTo>
                    <a:pt x="19254" y="18504"/>
                    <a:pt x="19635" y="18249"/>
                    <a:pt x="19905" y="17739"/>
                  </a:cubicBezTo>
                  <a:cubicBezTo>
                    <a:pt x="20175" y="17231"/>
                    <a:pt x="20310" y="16505"/>
                    <a:pt x="20310" y="15567"/>
                  </a:cubicBezTo>
                  <a:cubicBezTo>
                    <a:pt x="20310" y="14924"/>
                    <a:pt x="20240" y="14387"/>
                    <a:pt x="20097" y="13958"/>
                  </a:cubicBezTo>
                  <a:cubicBezTo>
                    <a:pt x="19956" y="13529"/>
                    <a:pt x="19693" y="13128"/>
                    <a:pt x="19309" y="12752"/>
                  </a:cubicBezTo>
                  <a:lnTo>
                    <a:pt x="18170" y="11706"/>
                  </a:lnTo>
                  <a:cubicBezTo>
                    <a:pt x="17593" y="11169"/>
                    <a:pt x="17175" y="10392"/>
                    <a:pt x="16914" y="9372"/>
                  </a:cubicBezTo>
                  <a:cubicBezTo>
                    <a:pt x="16653" y="8354"/>
                    <a:pt x="16522" y="7240"/>
                    <a:pt x="16522" y="6033"/>
                  </a:cubicBezTo>
                  <a:cubicBezTo>
                    <a:pt x="16522" y="5069"/>
                    <a:pt x="16594" y="4217"/>
                    <a:pt x="16735" y="3479"/>
                  </a:cubicBezTo>
                  <a:cubicBezTo>
                    <a:pt x="16877" y="2742"/>
                    <a:pt x="17065" y="2112"/>
                    <a:pt x="17298" y="1588"/>
                  </a:cubicBezTo>
                  <a:cubicBezTo>
                    <a:pt x="17531" y="1066"/>
                    <a:pt x="17804" y="671"/>
                    <a:pt x="18115" y="402"/>
                  </a:cubicBezTo>
                  <a:cubicBezTo>
                    <a:pt x="18425" y="134"/>
                    <a:pt x="18755" y="0"/>
                    <a:pt x="19103" y="0"/>
                  </a:cubicBezTo>
                  <a:cubicBezTo>
                    <a:pt x="19276" y="0"/>
                    <a:pt x="19453" y="34"/>
                    <a:pt x="19631" y="100"/>
                  </a:cubicBezTo>
                  <a:cubicBezTo>
                    <a:pt x="19809" y="168"/>
                    <a:pt x="19979" y="254"/>
                    <a:pt x="20139" y="361"/>
                  </a:cubicBezTo>
                  <a:cubicBezTo>
                    <a:pt x="20299" y="469"/>
                    <a:pt x="20448" y="590"/>
                    <a:pt x="20585" y="724"/>
                  </a:cubicBezTo>
                  <a:cubicBezTo>
                    <a:pt x="20722" y="858"/>
                    <a:pt x="20832" y="991"/>
                    <a:pt x="20914" y="1125"/>
                  </a:cubicBezTo>
                  <a:cubicBezTo>
                    <a:pt x="21024" y="1313"/>
                    <a:pt x="21102" y="1502"/>
                    <a:pt x="21147" y="1690"/>
                  </a:cubicBezTo>
                  <a:cubicBezTo>
                    <a:pt x="21193" y="1878"/>
                    <a:pt x="21216" y="2132"/>
                    <a:pt x="21216" y="2454"/>
                  </a:cubicBezTo>
                  <a:lnTo>
                    <a:pt x="21216" y="3540"/>
                  </a:lnTo>
                  <a:cubicBezTo>
                    <a:pt x="21216" y="4022"/>
                    <a:pt x="21157" y="4264"/>
                    <a:pt x="21037" y="4264"/>
                  </a:cubicBezTo>
                  <a:cubicBezTo>
                    <a:pt x="20973" y="4264"/>
                    <a:pt x="20873" y="4171"/>
                    <a:pt x="20736" y="3983"/>
                  </a:cubicBezTo>
                  <a:cubicBezTo>
                    <a:pt x="20288" y="3393"/>
                    <a:pt x="19784" y="3096"/>
                    <a:pt x="19226" y="3096"/>
                  </a:cubicBezTo>
                  <a:cubicBezTo>
                    <a:pt x="18778" y="3096"/>
                    <a:pt x="18430" y="3312"/>
                    <a:pt x="18183" y="3740"/>
                  </a:cubicBezTo>
                  <a:cubicBezTo>
                    <a:pt x="17936" y="4171"/>
                    <a:pt x="17812" y="4854"/>
                    <a:pt x="17812" y="5793"/>
                  </a:cubicBezTo>
                  <a:cubicBezTo>
                    <a:pt x="17812" y="6435"/>
                    <a:pt x="17890" y="6979"/>
                    <a:pt x="18046" y="7421"/>
                  </a:cubicBezTo>
                  <a:cubicBezTo>
                    <a:pt x="18201" y="7864"/>
                    <a:pt x="18489" y="8286"/>
                    <a:pt x="18910" y="8689"/>
                  </a:cubicBezTo>
                  <a:lnTo>
                    <a:pt x="20022" y="9735"/>
                  </a:lnTo>
                  <a:cubicBezTo>
                    <a:pt x="20589" y="10270"/>
                    <a:pt x="20994" y="11009"/>
                    <a:pt x="21236" y="11947"/>
                  </a:cubicBezTo>
                  <a:cubicBezTo>
                    <a:pt x="21479" y="12885"/>
                    <a:pt x="21600" y="13958"/>
                    <a:pt x="21600" y="15165"/>
                  </a:cubicBezTo>
                  <a:cubicBezTo>
                    <a:pt x="21600" y="16158"/>
                    <a:pt x="21532" y="17050"/>
                    <a:pt x="21394" y="17839"/>
                  </a:cubicBezTo>
                  <a:cubicBezTo>
                    <a:pt x="21257" y="18631"/>
                    <a:pt x="21067" y="19309"/>
                    <a:pt x="20825" y="19871"/>
                  </a:cubicBezTo>
                  <a:cubicBezTo>
                    <a:pt x="20582" y="20434"/>
                    <a:pt x="20292" y="20863"/>
                    <a:pt x="19953" y="21158"/>
                  </a:cubicBezTo>
                  <a:cubicBezTo>
                    <a:pt x="19615" y="21451"/>
                    <a:pt x="19245" y="21600"/>
                    <a:pt x="18842" y="2160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0" name="Shape"/>
            <p:cNvSpPr/>
            <p:nvPr/>
          </p:nvSpPr>
          <p:spPr>
            <a:xfrm>
              <a:off x="-1" y="1459861"/>
              <a:ext cx="3917040" cy="882209"/>
            </a:xfrm>
            <a:custGeom>
              <a:avLst/>
              <a:gdLst/>
              <a:ahLst/>
              <a:cxnLst>
                <a:cxn ang="0">
                  <a:pos x="wd2" y="hd2"/>
                </a:cxn>
                <a:cxn ang="5400000">
                  <a:pos x="wd2" y="hd2"/>
                </a:cxn>
                <a:cxn ang="10800000">
                  <a:pos x="wd2" y="hd2"/>
                </a:cxn>
                <a:cxn ang="16200000">
                  <a:pos x="wd2" y="hd2"/>
                </a:cxn>
              </a:cxnLst>
              <a:rect l="0" t="0" r="r" b="b"/>
              <a:pathLst>
                <a:path w="21301" h="20364" extrusionOk="0">
                  <a:moveTo>
                    <a:pt x="19254" y="9173"/>
                  </a:moveTo>
                  <a:cubicBezTo>
                    <a:pt x="16922" y="16480"/>
                    <a:pt x="13541" y="20364"/>
                    <a:pt x="10630" y="20364"/>
                  </a:cubicBezTo>
                  <a:cubicBezTo>
                    <a:pt x="6550" y="20364"/>
                    <a:pt x="2875" y="13961"/>
                    <a:pt x="95" y="3304"/>
                  </a:cubicBezTo>
                  <a:cubicBezTo>
                    <a:pt x="-124" y="2466"/>
                    <a:pt x="71" y="1325"/>
                    <a:pt x="333" y="1972"/>
                  </a:cubicBezTo>
                  <a:cubicBezTo>
                    <a:pt x="3333" y="9381"/>
                    <a:pt x="7043" y="13846"/>
                    <a:pt x="10874" y="13846"/>
                  </a:cubicBezTo>
                  <a:cubicBezTo>
                    <a:pt x="13460" y="13846"/>
                    <a:pt x="16301" y="11567"/>
                    <a:pt x="18915" y="6860"/>
                  </a:cubicBezTo>
                  <a:cubicBezTo>
                    <a:pt x="19310" y="6151"/>
                    <a:pt x="19640" y="7962"/>
                    <a:pt x="19254" y="9173"/>
                  </a:cubicBezTo>
                  <a:close/>
                  <a:moveTo>
                    <a:pt x="19612" y="15757"/>
                  </a:moveTo>
                  <a:cubicBezTo>
                    <a:pt x="19526" y="16659"/>
                    <a:pt x="19709" y="17025"/>
                    <a:pt x="19902" y="16342"/>
                  </a:cubicBezTo>
                  <a:cubicBezTo>
                    <a:pt x="21153" y="11900"/>
                    <a:pt x="21476" y="2588"/>
                    <a:pt x="21220" y="1245"/>
                  </a:cubicBezTo>
                  <a:cubicBezTo>
                    <a:pt x="20966" y="-88"/>
                    <a:pt x="18779" y="-1236"/>
                    <a:pt x="17443" y="2743"/>
                  </a:cubicBezTo>
                  <a:cubicBezTo>
                    <a:pt x="17238" y="3355"/>
                    <a:pt x="17274" y="4200"/>
                    <a:pt x="17501" y="4085"/>
                  </a:cubicBezTo>
                  <a:cubicBezTo>
                    <a:pt x="18253" y="3701"/>
                    <a:pt x="19927" y="2850"/>
                    <a:pt x="20225" y="4470"/>
                  </a:cubicBezTo>
                  <a:cubicBezTo>
                    <a:pt x="20523" y="6091"/>
                    <a:pt x="19893" y="12773"/>
                    <a:pt x="19612" y="15757"/>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
        <p:nvSpPr>
          <p:cNvPr id="5432" name="Shape"/>
          <p:cNvSpPr/>
          <p:nvPr/>
        </p:nvSpPr>
        <p:spPr>
          <a:xfrm>
            <a:off x="7491743" y="8053871"/>
            <a:ext cx="6555664" cy="1796959"/>
          </a:xfrm>
          <a:custGeom>
            <a:avLst/>
            <a:gdLst/>
            <a:ahLst/>
            <a:cxnLst>
              <a:cxn ang="0">
                <a:pos x="wd2" y="hd2"/>
              </a:cxn>
              <a:cxn ang="5400000">
                <a:pos x="wd2" y="hd2"/>
              </a:cxn>
              <a:cxn ang="10800000">
                <a:pos x="wd2" y="hd2"/>
              </a:cxn>
              <a:cxn ang="16200000">
                <a:pos x="wd2" y="hd2"/>
              </a:cxn>
            </a:cxnLst>
            <a:rect l="0" t="0" r="r" b="b"/>
            <a:pathLst>
              <a:path w="21585" h="21600" extrusionOk="0">
                <a:moveTo>
                  <a:pt x="12468" y="15929"/>
                </a:moveTo>
                <a:lnTo>
                  <a:pt x="12018" y="15929"/>
                </a:lnTo>
                <a:lnTo>
                  <a:pt x="11649" y="12407"/>
                </a:lnTo>
                <a:lnTo>
                  <a:pt x="10202" y="12407"/>
                </a:lnTo>
                <a:lnTo>
                  <a:pt x="9865" y="15929"/>
                </a:lnTo>
                <a:lnTo>
                  <a:pt x="9414" y="15929"/>
                </a:lnTo>
                <a:lnTo>
                  <a:pt x="10717" y="3369"/>
                </a:lnTo>
                <a:lnTo>
                  <a:pt x="11134" y="3369"/>
                </a:lnTo>
                <a:lnTo>
                  <a:pt x="12468" y="15929"/>
                </a:lnTo>
                <a:close/>
                <a:moveTo>
                  <a:pt x="11536" y="11056"/>
                </a:moveTo>
                <a:lnTo>
                  <a:pt x="10989" y="5716"/>
                </a:lnTo>
                <a:cubicBezTo>
                  <a:pt x="10973" y="5424"/>
                  <a:pt x="10941" y="5129"/>
                  <a:pt x="10925" y="4836"/>
                </a:cubicBezTo>
                <a:lnTo>
                  <a:pt x="10909" y="4836"/>
                </a:lnTo>
                <a:lnTo>
                  <a:pt x="10861" y="5716"/>
                </a:lnTo>
                <a:lnTo>
                  <a:pt x="10314" y="11056"/>
                </a:lnTo>
                <a:lnTo>
                  <a:pt x="11536" y="11056"/>
                </a:lnTo>
                <a:close/>
                <a:moveTo>
                  <a:pt x="14639" y="7361"/>
                </a:moveTo>
                <a:lnTo>
                  <a:pt x="13192" y="14697"/>
                </a:lnTo>
                <a:lnTo>
                  <a:pt x="14639" y="14697"/>
                </a:lnTo>
                <a:lnTo>
                  <a:pt x="14639" y="15870"/>
                </a:lnTo>
                <a:lnTo>
                  <a:pt x="12613" y="15870"/>
                </a:lnTo>
                <a:lnTo>
                  <a:pt x="12613" y="15459"/>
                </a:lnTo>
                <a:lnTo>
                  <a:pt x="14060" y="8183"/>
                </a:lnTo>
                <a:lnTo>
                  <a:pt x="12742" y="8183"/>
                </a:lnTo>
                <a:lnTo>
                  <a:pt x="12742" y="7008"/>
                </a:lnTo>
                <a:lnTo>
                  <a:pt x="14639" y="7008"/>
                </a:lnTo>
                <a:lnTo>
                  <a:pt x="14639" y="7361"/>
                </a:lnTo>
                <a:close/>
                <a:moveTo>
                  <a:pt x="17131" y="15929"/>
                </a:moveTo>
                <a:lnTo>
                  <a:pt x="16745" y="15929"/>
                </a:lnTo>
                <a:lnTo>
                  <a:pt x="16745" y="14520"/>
                </a:lnTo>
                <a:lnTo>
                  <a:pt x="16729" y="14520"/>
                </a:lnTo>
                <a:cubicBezTo>
                  <a:pt x="16584" y="15577"/>
                  <a:pt x="16295" y="16164"/>
                  <a:pt x="15973" y="16164"/>
                </a:cubicBezTo>
                <a:cubicBezTo>
                  <a:pt x="15395" y="16164"/>
                  <a:pt x="15089" y="14872"/>
                  <a:pt x="15089" y="12348"/>
                </a:cubicBezTo>
                <a:lnTo>
                  <a:pt x="15089" y="7008"/>
                </a:lnTo>
                <a:lnTo>
                  <a:pt x="15475" y="7008"/>
                </a:lnTo>
                <a:lnTo>
                  <a:pt x="15475" y="12173"/>
                </a:lnTo>
                <a:cubicBezTo>
                  <a:pt x="15475" y="14050"/>
                  <a:pt x="15668" y="14990"/>
                  <a:pt x="16070" y="14990"/>
                </a:cubicBezTo>
                <a:cubicBezTo>
                  <a:pt x="16246" y="14990"/>
                  <a:pt x="16423" y="14755"/>
                  <a:pt x="16536" y="14227"/>
                </a:cubicBezTo>
                <a:cubicBezTo>
                  <a:pt x="16664" y="13640"/>
                  <a:pt x="16729" y="12935"/>
                  <a:pt x="16729" y="12230"/>
                </a:cubicBezTo>
                <a:lnTo>
                  <a:pt x="16729" y="7066"/>
                </a:lnTo>
                <a:lnTo>
                  <a:pt x="17115" y="7066"/>
                </a:lnTo>
                <a:lnTo>
                  <a:pt x="17131" y="15929"/>
                </a:lnTo>
                <a:close/>
                <a:moveTo>
                  <a:pt x="19189" y="8358"/>
                </a:moveTo>
                <a:cubicBezTo>
                  <a:pt x="19092" y="8123"/>
                  <a:pt x="18996" y="8065"/>
                  <a:pt x="18883" y="8065"/>
                </a:cubicBezTo>
                <a:cubicBezTo>
                  <a:pt x="18706" y="8065"/>
                  <a:pt x="18545" y="8418"/>
                  <a:pt x="18465" y="8945"/>
                </a:cubicBezTo>
                <a:cubicBezTo>
                  <a:pt x="18352" y="9650"/>
                  <a:pt x="18288" y="10472"/>
                  <a:pt x="18304" y="11233"/>
                </a:cubicBezTo>
                <a:lnTo>
                  <a:pt x="18304" y="15812"/>
                </a:lnTo>
                <a:lnTo>
                  <a:pt x="17918" y="15812"/>
                </a:lnTo>
                <a:lnTo>
                  <a:pt x="17918" y="6891"/>
                </a:lnTo>
                <a:lnTo>
                  <a:pt x="18304" y="6891"/>
                </a:lnTo>
                <a:lnTo>
                  <a:pt x="18304" y="8710"/>
                </a:lnTo>
                <a:lnTo>
                  <a:pt x="18320" y="8710"/>
                </a:lnTo>
                <a:cubicBezTo>
                  <a:pt x="18369" y="8183"/>
                  <a:pt x="18449" y="7653"/>
                  <a:pt x="18562" y="7243"/>
                </a:cubicBezTo>
                <a:cubicBezTo>
                  <a:pt x="18738" y="6714"/>
                  <a:pt x="18963" y="6539"/>
                  <a:pt x="19189" y="6831"/>
                </a:cubicBezTo>
                <a:lnTo>
                  <a:pt x="19189" y="8358"/>
                </a:lnTo>
                <a:close/>
                <a:moveTo>
                  <a:pt x="21568" y="11761"/>
                </a:moveTo>
                <a:lnTo>
                  <a:pt x="19831" y="11761"/>
                </a:lnTo>
                <a:cubicBezTo>
                  <a:pt x="19816" y="12583"/>
                  <a:pt x="19896" y="13405"/>
                  <a:pt x="20057" y="14050"/>
                </a:cubicBezTo>
                <a:cubicBezTo>
                  <a:pt x="20217" y="14579"/>
                  <a:pt x="20426" y="14932"/>
                  <a:pt x="20635" y="14872"/>
                </a:cubicBezTo>
                <a:cubicBezTo>
                  <a:pt x="20909" y="14872"/>
                  <a:pt x="21182" y="14520"/>
                  <a:pt x="21391" y="13875"/>
                </a:cubicBezTo>
                <a:lnTo>
                  <a:pt x="21391" y="15224"/>
                </a:lnTo>
                <a:cubicBezTo>
                  <a:pt x="21134" y="15812"/>
                  <a:pt x="20844" y="16164"/>
                  <a:pt x="20539" y="16104"/>
                </a:cubicBezTo>
                <a:cubicBezTo>
                  <a:pt x="20233" y="16164"/>
                  <a:pt x="19928" y="15694"/>
                  <a:pt x="19719" y="14872"/>
                </a:cubicBezTo>
                <a:cubicBezTo>
                  <a:pt x="19510" y="13875"/>
                  <a:pt x="19397" y="12700"/>
                  <a:pt x="19430" y="11468"/>
                </a:cubicBezTo>
                <a:cubicBezTo>
                  <a:pt x="19430" y="10647"/>
                  <a:pt x="19478" y="9768"/>
                  <a:pt x="19574" y="9003"/>
                </a:cubicBezTo>
                <a:cubicBezTo>
                  <a:pt x="19671" y="8300"/>
                  <a:pt x="19799" y="7713"/>
                  <a:pt x="19992" y="7301"/>
                </a:cubicBezTo>
                <a:cubicBezTo>
                  <a:pt x="20169" y="6891"/>
                  <a:pt x="20362" y="6714"/>
                  <a:pt x="20571" y="6714"/>
                </a:cubicBezTo>
                <a:cubicBezTo>
                  <a:pt x="20844" y="6656"/>
                  <a:pt x="21118" y="7066"/>
                  <a:pt x="21311" y="7830"/>
                </a:cubicBezTo>
                <a:cubicBezTo>
                  <a:pt x="21504" y="8710"/>
                  <a:pt x="21600" y="9885"/>
                  <a:pt x="21584" y="10998"/>
                </a:cubicBezTo>
                <a:lnTo>
                  <a:pt x="21568" y="11761"/>
                </a:lnTo>
                <a:close/>
                <a:moveTo>
                  <a:pt x="21166" y="10590"/>
                </a:moveTo>
                <a:cubicBezTo>
                  <a:pt x="21182" y="9885"/>
                  <a:pt x="21118" y="9238"/>
                  <a:pt x="21005" y="8651"/>
                </a:cubicBezTo>
                <a:cubicBezTo>
                  <a:pt x="20892" y="8183"/>
                  <a:pt x="20732" y="7948"/>
                  <a:pt x="20555" y="7948"/>
                </a:cubicBezTo>
                <a:cubicBezTo>
                  <a:pt x="20378" y="7948"/>
                  <a:pt x="20201" y="8183"/>
                  <a:pt x="20089" y="8651"/>
                </a:cubicBezTo>
                <a:cubicBezTo>
                  <a:pt x="19960" y="9180"/>
                  <a:pt x="19864" y="9825"/>
                  <a:pt x="19848" y="10530"/>
                </a:cubicBezTo>
                <a:lnTo>
                  <a:pt x="21166" y="10590"/>
                </a:lnTo>
                <a:close/>
                <a:moveTo>
                  <a:pt x="1752" y="21600"/>
                </a:moveTo>
                <a:lnTo>
                  <a:pt x="7620" y="21600"/>
                </a:lnTo>
                <a:lnTo>
                  <a:pt x="4453" y="1585"/>
                </a:lnTo>
                <a:lnTo>
                  <a:pt x="3489" y="11268"/>
                </a:lnTo>
                <a:lnTo>
                  <a:pt x="5337" y="19311"/>
                </a:lnTo>
                <a:lnTo>
                  <a:pt x="1752" y="21600"/>
                </a:lnTo>
                <a:close/>
                <a:moveTo>
                  <a:pt x="4196" y="0"/>
                </a:moveTo>
                <a:lnTo>
                  <a:pt x="1929" y="6926"/>
                </a:lnTo>
                <a:lnTo>
                  <a:pt x="0" y="19193"/>
                </a:lnTo>
                <a:lnTo>
                  <a:pt x="1752" y="19193"/>
                </a:lnTo>
                <a:lnTo>
                  <a:pt x="1752" y="19251"/>
                </a:lnTo>
                <a:lnTo>
                  <a:pt x="4196" y="0"/>
                </a:lnTo>
                <a:close/>
              </a:path>
            </a:pathLst>
          </a:custGeom>
          <a:solidFill>
            <a:srgbClr val="FFFFFF"/>
          </a:solidFill>
          <a:ln w="12700">
            <a:miter lim="400000"/>
          </a:ln>
        </p:spPr>
        <p:txBody>
          <a:bodyPr lIns="45719" rIns="45719" anchor="ctr"/>
          <a:lstStyle/>
          <a:p>
            <a:pPr algn="l" defTabSz="457189">
              <a:lnSpc>
                <a:spcPct val="93000"/>
              </a:lnSpc>
              <a:spcBef>
                <a:spcPts val="0"/>
              </a:spcBef>
              <a:defRPr sz="1800">
                <a:solidFill>
                  <a:srgbClr val="000000"/>
                </a:solidFill>
              </a:defRPr>
            </a:pPr>
            <a:endParaRPr sz="1800"/>
          </a:p>
        </p:txBody>
      </p:sp>
      <p:grpSp>
        <p:nvGrpSpPr>
          <p:cNvPr id="5449" name="Group"/>
          <p:cNvGrpSpPr/>
          <p:nvPr/>
        </p:nvGrpSpPr>
        <p:grpSpPr>
          <a:xfrm>
            <a:off x="15964796" y="8438103"/>
            <a:ext cx="7182591" cy="1028495"/>
            <a:chOff x="0" y="0"/>
            <a:chExt cx="7182589" cy="1028493"/>
          </a:xfrm>
        </p:grpSpPr>
        <p:sp>
          <p:nvSpPr>
            <p:cNvPr id="5433" name="Shape"/>
            <p:cNvSpPr/>
            <p:nvPr/>
          </p:nvSpPr>
          <p:spPr>
            <a:xfrm>
              <a:off x="3991895" y="156185"/>
              <a:ext cx="406801" cy="717208"/>
            </a:xfrm>
            <a:custGeom>
              <a:avLst/>
              <a:gdLst/>
              <a:ahLst/>
              <a:cxnLst>
                <a:cxn ang="0">
                  <a:pos x="wd2" y="hd2"/>
                </a:cxn>
                <a:cxn ang="5400000">
                  <a:pos x="wd2" y="hd2"/>
                </a:cxn>
                <a:cxn ang="10800000">
                  <a:pos x="wd2" y="hd2"/>
                </a:cxn>
                <a:cxn ang="16200000">
                  <a:pos x="wd2" y="hd2"/>
                </a:cxn>
              </a:cxnLst>
              <a:rect l="0" t="0" r="r" b="b"/>
              <a:pathLst>
                <a:path w="21600" h="21596" extrusionOk="0">
                  <a:moveTo>
                    <a:pt x="13271" y="5350"/>
                  </a:moveTo>
                  <a:lnTo>
                    <a:pt x="11678" y="5350"/>
                  </a:lnTo>
                  <a:cubicBezTo>
                    <a:pt x="9416" y="5354"/>
                    <a:pt x="7153" y="5529"/>
                    <a:pt x="4972" y="5871"/>
                  </a:cubicBezTo>
                  <a:lnTo>
                    <a:pt x="4972" y="0"/>
                  </a:lnTo>
                  <a:lnTo>
                    <a:pt x="0" y="0"/>
                  </a:lnTo>
                  <a:lnTo>
                    <a:pt x="0" y="21242"/>
                  </a:lnTo>
                  <a:lnTo>
                    <a:pt x="4825" y="21242"/>
                  </a:lnTo>
                  <a:cubicBezTo>
                    <a:pt x="7036" y="21479"/>
                    <a:pt x="9283" y="21600"/>
                    <a:pt x="11538" y="21596"/>
                  </a:cubicBezTo>
                  <a:lnTo>
                    <a:pt x="13132" y="21596"/>
                  </a:lnTo>
                  <a:cubicBezTo>
                    <a:pt x="17825" y="21546"/>
                    <a:pt x="21585" y="19375"/>
                    <a:pt x="21600" y="16708"/>
                  </a:cubicBezTo>
                  <a:lnTo>
                    <a:pt x="21600" y="10238"/>
                  </a:lnTo>
                  <a:cubicBezTo>
                    <a:pt x="21585" y="7604"/>
                    <a:pt x="17913" y="5446"/>
                    <a:pt x="13271" y="5350"/>
                  </a:cubicBezTo>
                  <a:close/>
                  <a:moveTo>
                    <a:pt x="16650" y="14312"/>
                  </a:moveTo>
                  <a:lnTo>
                    <a:pt x="16650" y="16708"/>
                  </a:lnTo>
                  <a:cubicBezTo>
                    <a:pt x="16650" y="17821"/>
                    <a:pt x="15063" y="18721"/>
                    <a:pt x="13102" y="18721"/>
                  </a:cubicBezTo>
                  <a:lnTo>
                    <a:pt x="11656" y="18721"/>
                  </a:lnTo>
                  <a:cubicBezTo>
                    <a:pt x="9401" y="18733"/>
                    <a:pt x="7153" y="18600"/>
                    <a:pt x="4950" y="18325"/>
                  </a:cubicBezTo>
                  <a:lnTo>
                    <a:pt x="4950" y="8883"/>
                  </a:lnTo>
                  <a:cubicBezTo>
                    <a:pt x="7102" y="8446"/>
                    <a:pt x="9372" y="8225"/>
                    <a:pt x="11656" y="8225"/>
                  </a:cubicBezTo>
                  <a:lnTo>
                    <a:pt x="13102" y="8225"/>
                  </a:lnTo>
                  <a:cubicBezTo>
                    <a:pt x="15063" y="8225"/>
                    <a:pt x="16650" y="9129"/>
                    <a:pt x="16650" y="10238"/>
                  </a:cubicBezTo>
                  <a:lnTo>
                    <a:pt x="16650" y="14312"/>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4" name="Shape"/>
            <p:cNvSpPr/>
            <p:nvPr/>
          </p:nvSpPr>
          <p:spPr>
            <a:xfrm>
              <a:off x="6789822" y="156185"/>
              <a:ext cx="392768" cy="716733"/>
            </a:xfrm>
            <a:custGeom>
              <a:avLst/>
              <a:gdLst/>
              <a:ahLst/>
              <a:cxnLst>
                <a:cxn ang="0">
                  <a:pos x="wd2" y="hd2"/>
                </a:cxn>
                <a:cxn ang="5400000">
                  <a:pos x="wd2" y="hd2"/>
                </a:cxn>
                <a:cxn ang="10800000">
                  <a:pos x="wd2" y="hd2"/>
                </a:cxn>
                <a:cxn ang="16200000">
                  <a:pos x="wd2" y="hd2"/>
                </a:cxn>
              </a:cxnLst>
              <a:rect l="0" t="0" r="r" b="b"/>
              <a:pathLst>
                <a:path w="21600" h="21600" extrusionOk="0">
                  <a:moveTo>
                    <a:pt x="21471" y="0"/>
                  </a:moveTo>
                  <a:lnTo>
                    <a:pt x="16320" y="0"/>
                  </a:lnTo>
                  <a:lnTo>
                    <a:pt x="16320" y="5725"/>
                  </a:lnTo>
                  <a:cubicBezTo>
                    <a:pt x="14387" y="5479"/>
                    <a:pt x="12409" y="5354"/>
                    <a:pt x="10423" y="5354"/>
                  </a:cubicBezTo>
                  <a:lnTo>
                    <a:pt x="8772" y="5354"/>
                  </a:lnTo>
                  <a:cubicBezTo>
                    <a:pt x="3911" y="5408"/>
                    <a:pt x="8" y="7581"/>
                    <a:pt x="0" y="10245"/>
                  </a:cubicBezTo>
                  <a:lnTo>
                    <a:pt x="0" y="16709"/>
                  </a:lnTo>
                  <a:cubicBezTo>
                    <a:pt x="8" y="19377"/>
                    <a:pt x="3911" y="21550"/>
                    <a:pt x="8772" y="21600"/>
                  </a:cubicBezTo>
                  <a:lnTo>
                    <a:pt x="10423" y="21600"/>
                  </a:lnTo>
                  <a:cubicBezTo>
                    <a:pt x="12736" y="21600"/>
                    <a:pt x="15049" y="21483"/>
                    <a:pt x="17324" y="21246"/>
                  </a:cubicBezTo>
                  <a:lnTo>
                    <a:pt x="21600" y="21246"/>
                  </a:lnTo>
                  <a:lnTo>
                    <a:pt x="21471" y="0"/>
                  </a:lnTo>
                  <a:close/>
                  <a:moveTo>
                    <a:pt x="8970" y="18723"/>
                  </a:moveTo>
                  <a:cubicBezTo>
                    <a:pt x="6946" y="18723"/>
                    <a:pt x="5295" y="17822"/>
                    <a:pt x="5295" y="16709"/>
                  </a:cubicBezTo>
                  <a:lnTo>
                    <a:pt x="5295" y="10245"/>
                  </a:lnTo>
                  <a:cubicBezTo>
                    <a:pt x="5295" y="9136"/>
                    <a:pt x="6946" y="8231"/>
                    <a:pt x="8970" y="8231"/>
                  </a:cubicBezTo>
                  <a:lnTo>
                    <a:pt x="10469" y="8231"/>
                  </a:lnTo>
                  <a:cubicBezTo>
                    <a:pt x="12470" y="8236"/>
                    <a:pt x="14456" y="8398"/>
                    <a:pt x="16373" y="8711"/>
                  </a:cubicBezTo>
                  <a:lnTo>
                    <a:pt x="16373" y="18435"/>
                  </a:lnTo>
                  <a:cubicBezTo>
                    <a:pt x="14425" y="18635"/>
                    <a:pt x="12455" y="18739"/>
                    <a:pt x="10469" y="18735"/>
                  </a:cubicBezTo>
                  <a:lnTo>
                    <a:pt x="8970" y="18723"/>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5" name="Shape"/>
            <p:cNvSpPr/>
            <p:nvPr/>
          </p:nvSpPr>
          <p:spPr>
            <a:xfrm>
              <a:off x="2593542" y="156185"/>
              <a:ext cx="93818" cy="705140"/>
            </a:xfrm>
            <a:custGeom>
              <a:avLst/>
              <a:gdLst/>
              <a:ahLst/>
              <a:cxnLst>
                <a:cxn ang="0">
                  <a:pos x="wd2" y="hd2"/>
                </a:cxn>
                <a:cxn ang="5400000">
                  <a:pos x="wd2" y="hd2"/>
                </a:cxn>
                <a:cxn ang="10800000">
                  <a:pos x="wd2" y="hd2"/>
                </a:cxn>
                <a:cxn ang="16200000">
                  <a:pos x="wd2" y="hd2"/>
                </a:cxn>
              </a:cxnLst>
              <a:rect l="0" t="0" r="r" b="b"/>
              <a:pathLst>
                <a:path w="21600" h="21600" extrusionOk="0">
                  <a:moveTo>
                    <a:pt x="10784" y="21600"/>
                  </a:moveTo>
                  <a:lnTo>
                    <a:pt x="0" y="21600"/>
                  </a:lnTo>
                  <a:lnTo>
                    <a:pt x="0" y="0"/>
                  </a:lnTo>
                  <a:lnTo>
                    <a:pt x="21600" y="0"/>
                  </a:lnTo>
                  <a:lnTo>
                    <a:pt x="21600" y="21600"/>
                  </a:lnTo>
                  <a:lnTo>
                    <a:pt x="10784"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6" name="Shape"/>
            <p:cNvSpPr/>
            <p:nvPr/>
          </p:nvSpPr>
          <p:spPr>
            <a:xfrm>
              <a:off x="5661135" y="156185"/>
              <a:ext cx="93818" cy="705140"/>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7" name="Shape"/>
            <p:cNvSpPr/>
            <p:nvPr/>
          </p:nvSpPr>
          <p:spPr>
            <a:xfrm>
              <a:off x="2797926" y="347757"/>
              <a:ext cx="93818" cy="513569"/>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8" name="Shape"/>
            <p:cNvSpPr/>
            <p:nvPr/>
          </p:nvSpPr>
          <p:spPr>
            <a:xfrm>
              <a:off x="2999869" y="156185"/>
              <a:ext cx="409241" cy="717208"/>
            </a:xfrm>
            <a:custGeom>
              <a:avLst/>
              <a:gdLst/>
              <a:ahLst/>
              <a:cxnLst>
                <a:cxn ang="0">
                  <a:pos x="wd2" y="hd2"/>
                </a:cxn>
                <a:cxn ang="5400000">
                  <a:pos x="wd2" y="hd2"/>
                </a:cxn>
                <a:cxn ang="10800000">
                  <a:pos x="wd2" y="hd2"/>
                </a:cxn>
                <a:cxn ang="16200000">
                  <a:pos x="wd2" y="hd2"/>
                </a:cxn>
              </a:cxnLst>
              <a:rect l="0" t="0" r="r" b="b"/>
              <a:pathLst>
                <a:path w="21600" h="21596" extrusionOk="0">
                  <a:moveTo>
                    <a:pt x="13275" y="5350"/>
                  </a:moveTo>
                  <a:lnTo>
                    <a:pt x="11691" y="5350"/>
                  </a:lnTo>
                  <a:cubicBezTo>
                    <a:pt x="9434" y="5354"/>
                    <a:pt x="7193" y="5529"/>
                    <a:pt x="5017" y="5871"/>
                  </a:cubicBezTo>
                  <a:lnTo>
                    <a:pt x="5017" y="0"/>
                  </a:lnTo>
                  <a:lnTo>
                    <a:pt x="0" y="0"/>
                  </a:lnTo>
                  <a:lnTo>
                    <a:pt x="0" y="21242"/>
                  </a:lnTo>
                  <a:lnTo>
                    <a:pt x="4944" y="21242"/>
                  </a:lnTo>
                  <a:cubicBezTo>
                    <a:pt x="7142" y="21479"/>
                    <a:pt x="9376" y="21600"/>
                    <a:pt x="11618" y="21596"/>
                  </a:cubicBezTo>
                  <a:lnTo>
                    <a:pt x="13202" y="21596"/>
                  </a:lnTo>
                  <a:cubicBezTo>
                    <a:pt x="17861" y="21538"/>
                    <a:pt x="21585" y="19371"/>
                    <a:pt x="21600" y="16708"/>
                  </a:cubicBezTo>
                  <a:lnTo>
                    <a:pt x="21600" y="10238"/>
                  </a:lnTo>
                  <a:cubicBezTo>
                    <a:pt x="21585" y="7596"/>
                    <a:pt x="17905" y="5433"/>
                    <a:pt x="13275" y="5350"/>
                  </a:cubicBezTo>
                  <a:close/>
                  <a:moveTo>
                    <a:pt x="16634" y="14312"/>
                  </a:moveTo>
                  <a:lnTo>
                    <a:pt x="16634" y="16708"/>
                  </a:lnTo>
                  <a:cubicBezTo>
                    <a:pt x="16634" y="17821"/>
                    <a:pt x="15050" y="18721"/>
                    <a:pt x="13108" y="18721"/>
                  </a:cubicBezTo>
                  <a:lnTo>
                    <a:pt x="11662" y="18721"/>
                  </a:lnTo>
                  <a:cubicBezTo>
                    <a:pt x="9427" y="18733"/>
                    <a:pt x="7200" y="18600"/>
                    <a:pt x="5017" y="18325"/>
                  </a:cubicBezTo>
                  <a:lnTo>
                    <a:pt x="5017" y="8883"/>
                  </a:lnTo>
                  <a:cubicBezTo>
                    <a:pt x="7156" y="8446"/>
                    <a:pt x="9413" y="8225"/>
                    <a:pt x="11691" y="8225"/>
                  </a:cubicBezTo>
                  <a:lnTo>
                    <a:pt x="13129" y="8225"/>
                  </a:lnTo>
                  <a:cubicBezTo>
                    <a:pt x="15079" y="8225"/>
                    <a:pt x="16656" y="9129"/>
                    <a:pt x="16656" y="10238"/>
                  </a:cubicBezTo>
                  <a:lnTo>
                    <a:pt x="16656" y="14342"/>
                  </a:lnTo>
                  <a:lnTo>
                    <a:pt x="16634" y="14312"/>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9" name="Shape"/>
            <p:cNvSpPr/>
            <p:nvPr/>
          </p:nvSpPr>
          <p:spPr>
            <a:xfrm>
              <a:off x="3476705" y="334335"/>
              <a:ext cx="413846" cy="538742"/>
            </a:xfrm>
            <a:custGeom>
              <a:avLst/>
              <a:gdLst/>
              <a:ahLst/>
              <a:cxnLst>
                <a:cxn ang="0">
                  <a:pos x="wd2" y="hd2"/>
                </a:cxn>
                <a:cxn ang="5400000">
                  <a:pos x="wd2" y="hd2"/>
                </a:cxn>
                <a:cxn ang="10800000">
                  <a:pos x="wd2" y="hd2"/>
                </a:cxn>
                <a:cxn ang="16200000">
                  <a:pos x="wd2" y="hd2"/>
                </a:cxn>
              </a:cxnLst>
              <a:rect l="0" t="0" r="r" b="b"/>
              <a:pathLst>
                <a:path w="21428" h="21485" extrusionOk="0">
                  <a:moveTo>
                    <a:pt x="13715" y="0"/>
                  </a:moveTo>
                  <a:cubicBezTo>
                    <a:pt x="13264" y="0"/>
                    <a:pt x="10350" y="0"/>
                    <a:pt x="9971" y="0"/>
                  </a:cubicBezTo>
                  <a:cubicBezTo>
                    <a:pt x="7329" y="110"/>
                    <a:pt x="4723" y="508"/>
                    <a:pt x="2217" y="1176"/>
                  </a:cubicBezTo>
                  <a:lnTo>
                    <a:pt x="3370" y="4802"/>
                  </a:lnTo>
                  <a:cubicBezTo>
                    <a:pt x="5661" y="4267"/>
                    <a:pt x="8023" y="3930"/>
                    <a:pt x="10422" y="3809"/>
                  </a:cubicBezTo>
                  <a:lnTo>
                    <a:pt x="13407" y="3809"/>
                  </a:lnTo>
                  <a:cubicBezTo>
                    <a:pt x="15161" y="3947"/>
                    <a:pt x="16500" y="5089"/>
                    <a:pt x="16486" y="6453"/>
                  </a:cubicBezTo>
                  <a:lnTo>
                    <a:pt x="16486" y="8733"/>
                  </a:lnTo>
                  <a:cubicBezTo>
                    <a:pt x="12792" y="8407"/>
                    <a:pt x="6184" y="8247"/>
                    <a:pt x="2589" y="10549"/>
                  </a:cubicBezTo>
                  <a:cubicBezTo>
                    <a:pt x="907" y="11614"/>
                    <a:pt x="-52" y="13221"/>
                    <a:pt x="5" y="14899"/>
                  </a:cubicBezTo>
                  <a:cubicBezTo>
                    <a:pt x="-81" y="16742"/>
                    <a:pt x="979" y="18509"/>
                    <a:pt x="2854" y="19651"/>
                  </a:cubicBezTo>
                  <a:cubicBezTo>
                    <a:pt x="5425" y="20965"/>
                    <a:pt x="8467" y="21600"/>
                    <a:pt x="11546" y="21468"/>
                  </a:cubicBezTo>
                  <a:cubicBezTo>
                    <a:pt x="13479" y="21456"/>
                    <a:pt x="15405" y="21324"/>
                    <a:pt x="17309" y="21070"/>
                  </a:cubicBezTo>
                  <a:lnTo>
                    <a:pt x="21426" y="21070"/>
                  </a:lnTo>
                  <a:lnTo>
                    <a:pt x="21426" y="6563"/>
                  </a:lnTo>
                  <a:cubicBezTo>
                    <a:pt x="21519" y="3146"/>
                    <a:pt x="18133" y="265"/>
                    <a:pt x="13715" y="0"/>
                  </a:cubicBezTo>
                  <a:close/>
                  <a:moveTo>
                    <a:pt x="16393" y="17261"/>
                  </a:moveTo>
                  <a:cubicBezTo>
                    <a:pt x="13100" y="17692"/>
                    <a:pt x="7952" y="17946"/>
                    <a:pt x="5818" y="16626"/>
                  </a:cubicBezTo>
                  <a:cubicBezTo>
                    <a:pt x="5102" y="16190"/>
                    <a:pt x="4737" y="15506"/>
                    <a:pt x="4852" y="14810"/>
                  </a:cubicBezTo>
                  <a:cubicBezTo>
                    <a:pt x="4809" y="14269"/>
                    <a:pt x="5117" y="13745"/>
                    <a:pt x="5675" y="13414"/>
                  </a:cubicBezTo>
                  <a:cubicBezTo>
                    <a:pt x="7687" y="12144"/>
                    <a:pt x="12727" y="12144"/>
                    <a:pt x="16393" y="12508"/>
                  </a:cubicBezTo>
                  <a:lnTo>
                    <a:pt x="16393" y="17261"/>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0" name="Shape"/>
            <p:cNvSpPr/>
            <p:nvPr/>
          </p:nvSpPr>
          <p:spPr>
            <a:xfrm>
              <a:off x="4467513" y="334335"/>
              <a:ext cx="414451" cy="538742"/>
            </a:xfrm>
            <a:custGeom>
              <a:avLst/>
              <a:gdLst/>
              <a:ahLst/>
              <a:cxnLst>
                <a:cxn ang="0">
                  <a:pos x="wd2" y="hd2"/>
                </a:cxn>
                <a:cxn ang="5400000">
                  <a:pos x="wd2" y="hd2"/>
                </a:cxn>
                <a:cxn ang="10800000">
                  <a:pos x="wd2" y="hd2"/>
                </a:cxn>
                <a:cxn ang="16200000">
                  <a:pos x="wd2" y="hd2"/>
                </a:cxn>
              </a:cxnLst>
              <a:rect l="0" t="0" r="r" b="b"/>
              <a:pathLst>
                <a:path w="21428" h="21485" extrusionOk="0">
                  <a:moveTo>
                    <a:pt x="13718" y="0"/>
                  </a:moveTo>
                  <a:cubicBezTo>
                    <a:pt x="13267" y="0"/>
                    <a:pt x="10354" y="0"/>
                    <a:pt x="9975" y="0"/>
                  </a:cubicBezTo>
                  <a:cubicBezTo>
                    <a:pt x="7334" y="110"/>
                    <a:pt x="4721" y="508"/>
                    <a:pt x="2216" y="1176"/>
                  </a:cubicBezTo>
                  <a:lnTo>
                    <a:pt x="3369" y="4802"/>
                  </a:lnTo>
                  <a:cubicBezTo>
                    <a:pt x="5659" y="4267"/>
                    <a:pt x="8028" y="3930"/>
                    <a:pt x="10426" y="3809"/>
                  </a:cubicBezTo>
                  <a:lnTo>
                    <a:pt x="13410" y="3809"/>
                  </a:lnTo>
                  <a:cubicBezTo>
                    <a:pt x="15164" y="3947"/>
                    <a:pt x="16502" y="5089"/>
                    <a:pt x="16488" y="6453"/>
                  </a:cubicBezTo>
                  <a:lnTo>
                    <a:pt x="16488" y="8733"/>
                  </a:lnTo>
                  <a:cubicBezTo>
                    <a:pt x="12795" y="8407"/>
                    <a:pt x="6189" y="8247"/>
                    <a:pt x="2589" y="10549"/>
                  </a:cubicBezTo>
                  <a:cubicBezTo>
                    <a:pt x="907" y="11614"/>
                    <a:pt x="-52" y="13221"/>
                    <a:pt x="5" y="14899"/>
                  </a:cubicBezTo>
                  <a:cubicBezTo>
                    <a:pt x="-81" y="16742"/>
                    <a:pt x="978" y="18509"/>
                    <a:pt x="2853" y="19651"/>
                  </a:cubicBezTo>
                  <a:cubicBezTo>
                    <a:pt x="5423" y="20965"/>
                    <a:pt x="8472" y="21600"/>
                    <a:pt x="11549" y="21468"/>
                  </a:cubicBezTo>
                  <a:cubicBezTo>
                    <a:pt x="13482" y="21456"/>
                    <a:pt x="15407" y="21324"/>
                    <a:pt x="17311" y="21070"/>
                  </a:cubicBezTo>
                  <a:lnTo>
                    <a:pt x="21426" y="21070"/>
                  </a:lnTo>
                  <a:lnTo>
                    <a:pt x="21426" y="6563"/>
                  </a:lnTo>
                  <a:cubicBezTo>
                    <a:pt x="21519" y="3146"/>
                    <a:pt x="18134" y="265"/>
                    <a:pt x="13718" y="0"/>
                  </a:cubicBezTo>
                  <a:close/>
                  <a:moveTo>
                    <a:pt x="16395" y="17261"/>
                  </a:moveTo>
                  <a:cubicBezTo>
                    <a:pt x="13102" y="17692"/>
                    <a:pt x="7956" y="17946"/>
                    <a:pt x="5816" y="16626"/>
                  </a:cubicBezTo>
                  <a:cubicBezTo>
                    <a:pt x="5101" y="16190"/>
                    <a:pt x="4736" y="15506"/>
                    <a:pt x="4850" y="14810"/>
                  </a:cubicBezTo>
                  <a:cubicBezTo>
                    <a:pt x="4807" y="14269"/>
                    <a:pt x="5115" y="13745"/>
                    <a:pt x="5673" y="13414"/>
                  </a:cubicBezTo>
                  <a:cubicBezTo>
                    <a:pt x="7692" y="12144"/>
                    <a:pt x="12730" y="12144"/>
                    <a:pt x="16395" y="12508"/>
                  </a:cubicBezTo>
                  <a:lnTo>
                    <a:pt x="16395" y="17261"/>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1" name="Shape"/>
            <p:cNvSpPr/>
            <p:nvPr/>
          </p:nvSpPr>
          <p:spPr>
            <a:xfrm>
              <a:off x="2783022" y="160166"/>
              <a:ext cx="121798" cy="121853"/>
            </a:xfrm>
            <a:custGeom>
              <a:avLst/>
              <a:gdLst/>
              <a:ahLst/>
              <a:cxnLst>
                <a:cxn ang="0">
                  <a:pos x="wd2" y="hd2"/>
                </a:cxn>
                <a:cxn ang="5400000">
                  <a:pos x="wd2" y="hd2"/>
                </a:cxn>
                <a:cxn ang="10800000">
                  <a:pos x="wd2" y="hd2"/>
                </a:cxn>
                <a:cxn ang="16200000">
                  <a:pos x="wd2" y="hd2"/>
                </a:cxn>
              </a:cxnLst>
              <a:rect l="0" t="0" r="r" b="b"/>
              <a:pathLst>
                <a:path w="21266" h="21275" extrusionOk="0">
                  <a:moveTo>
                    <a:pt x="12345" y="152"/>
                  </a:moveTo>
                  <a:cubicBezTo>
                    <a:pt x="14273" y="465"/>
                    <a:pt x="15816" y="1141"/>
                    <a:pt x="17335" y="2396"/>
                  </a:cubicBezTo>
                  <a:cubicBezTo>
                    <a:pt x="18829" y="3627"/>
                    <a:pt x="19866" y="5027"/>
                    <a:pt x="20565" y="6861"/>
                  </a:cubicBezTo>
                  <a:cubicBezTo>
                    <a:pt x="21240" y="8695"/>
                    <a:pt x="21433" y="10409"/>
                    <a:pt x="21120" y="12339"/>
                  </a:cubicBezTo>
                  <a:cubicBezTo>
                    <a:pt x="20806" y="14270"/>
                    <a:pt x="20083" y="15839"/>
                    <a:pt x="18854" y="17359"/>
                  </a:cubicBezTo>
                  <a:cubicBezTo>
                    <a:pt x="17624" y="18880"/>
                    <a:pt x="16226" y="19869"/>
                    <a:pt x="14394" y="20569"/>
                  </a:cubicBezTo>
                  <a:cubicBezTo>
                    <a:pt x="12562" y="21269"/>
                    <a:pt x="10850" y="21438"/>
                    <a:pt x="8921" y="21124"/>
                  </a:cubicBezTo>
                  <a:cubicBezTo>
                    <a:pt x="6993" y="20811"/>
                    <a:pt x="5426" y="20111"/>
                    <a:pt x="3931" y="18880"/>
                  </a:cubicBezTo>
                  <a:cubicBezTo>
                    <a:pt x="2412" y="17625"/>
                    <a:pt x="1400" y="16225"/>
                    <a:pt x="701" y="14415"/>
                  </a:cubicBezTo>
                  <a:cubicBezTo>
                    <a:pt x="26" y="12581"/>
                    <a:pt x="-167" y="10867"/>
                    <a:pt x="146" y="8937"/>
                  </a:cubicBezTo>
                  <a:cubicBezTo>
                    <a:pt x="460" y="7006"/>
                    <a:pt x="1183" y="5437"/>
                    <a:pt x="2412" y="3917"/>
                  </a:cubicBezTo>
                  <a:cubicBezTo>
                    <a:pt x="3642" y="2396"/>
                    <a:pt x="5040" y="1407"/>
                    <a:pt x="6872" y="707"/>
                  </a:cubicBezTo>
                  <a:cubicBezTo>
                    <a:pt x="8704" y="7"/>
                    <a:pt x="10416" y="-162"/>
                    <a:pt x="12345" y="152"/>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2" name="Shape"/>
            <p:cNvSpPr/>
            <p:nvPr/>
          </p:nvSpPr>
          <p:spPr>
            <a:xfrm>
              <a:off x="5839894" y="337996"/>
              <a:ext cx="400090" cy="536142"/>
            </a:xfrm>
            <a:custGeom>
              <a:avLst/>
              <a:gdLst/>
              <a:ahLst/>
              <a:cxnLst>
                <a:cxn ang="0">
                  <a:pos x="wd2" y="hd2"/>
                </a:cxn>
                <a:cxn ang="5400000">
                  <a:pos x="wd2" y="hd2"/>
                </a:cxn>
                <a:cxn ang="10800000">
                  <a:pos x="wd2" y="hd2"/>
                </a:cxn>
                <a:cxn ang="16200000">
                  <a:pos x="wd2" y="hd2"/>
                </a:cxn>
              </a:cxnLst>
              <a:rect l="0" t="0" r="r" b="b"/>
              <a:pathLst>
                <a:path w="21600" h="21600" extrusionOk="0">
                  <a:moveTo>
                    <a:pt x="13254" y="0"/>
                  </a:moveTo>
                  <a:lnTo>
                    <a:pt x="8346" y="0"/>
                  </a:lnTo>
                  <a:cubicBezTo>
                    <a:pt x="3736" y="0"/>
                    <a:pt x="0" y="2786"/>
                    <a:pt x="0" y="6225"/>
                  </a:cubicBezTo>
                  <a:lnTo>
                    <a:pt x="0" y="15375"/>
                  </a:lnTo>
                  <a:cubicBezTo>
                    <a:pt x="0" y="18814"/>
                    <a:pt x="3736" y="21600"/>
                    <a:pt x="8346" y="21600"/>
                  </a:cubicBezTo>
                  <a:lnTo>
                    <a:pt x="13254" y="21600"/>
                  </a:lnTo>
                  <a:cubicBezTo>
                    <a:pt x="17864" y="21600"/>
                    <a:pt x="21600" y="18814"/>
                    <a:pt x="21600" y="15375"/>
                  </a:cubicBezTo>
                  <a:lnTo>
                    <a:pt x="21600" y="6225"/>
                  </a:lnTo>
                  <a:cubicBezTo>
                    <a:pt x="21600" y="2786"/>
                    <a:pt x="17864" y="0"/>
                    <a:pt x="13254" y="0"/>
                  </a:cubicBezTo>
                  <a:close/>
                  <a:moveTo>
                    <a:pt x="16445" y="15353"/>
                  </a:moveTo>
                  <a:cubicBezTo>
                    <a:pt x="16445" y="16668"/>
                    <a:pt x="15018" y="17733"/>
                    <a:pt x="13254" y="17733"/>
                  </a:cubicBezTo>
                  <a:lnTo>
                    <a:pt x="8346" y="17733"/>
                  </a:lnTo>
                  <a:cubicBezTo>
                    <a:pt x="6582" y="17733"/>
                    <a:pt x="5155" y="16668"/>
                    <a:pt x="5155" y="15353"/>
                  </a:cubicBezTo>
                  <a:lnTo>
                    <a:pt x="5155" y="6225"/>
                  </a:lnTo>
                  <a:cubicBezTo>
                    <a:pt x="5155" y="4910"/>
                    <a:pt x="6582" y="3845"/>
                    <a:pt x="8346" y="3845"/>
                  </a:cubicBezTo>
                  <a:lnTo>
                    <a:pt x="13254" y="3845"/>
                  </a:lnTo>
                  <a:cubicBezTo>
                    <a:pt x="15018" y="3845"/>
                    <a:pt x="16445" y="4910"/>
                    <a:pt x="16445" y="6225"/>
                  </a:cubicBezTo>
                  <a:lnTo>
                    <a:pt x="16445" y="15353"/>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3" name="Shape"/>
            <p:cNvSpPr/>
            <p:nvPr/>
          </p:nvSpPr>
          <p:spPr>
            <a:xfrm>
              <a:off x="5087029" y="157405"/>
              <a:ext cx="488554" cy="715513"/>
            </a:xfrm>
            <a:custGeom>
              <a:avLst/>
              <a:gdLst/>
              <a:ahLst/>
              <a:cxnLst>
                <a:cxn ang="0">
                  <a:pos x="wd2" y="hd2"/>
                </a:cxn>
                <a:cxn ang="5400000">
                  <a:pos x="wd2" y="hd2"/>
                </a:cxn>
                <a:cxn ang="10800000">
                  <a:pos x="wd2" y="hd2"/>
                </a:cxn>
                <a:cxn ang="16200000">
                  <a:pos x="wd2" y="hd2"/>
                </a:cxn>
              </a:cxnLst>
              <a:rect l="0" t="0" r="r" b="b"/>
              <a:pathLst>
                <a:path w="21600" h="21600" extrusionOk="0">
                  <a:moveTo>
                    <a:pt x="8443" y="2882"/>
                  </a:moveTo>
                  <a:lnTo>
                    <a:pt x="13120" y="2882"/>
                  </a:lnTo>
                  <a:cubicBezTo>
                    <a:pt x="15560" y="2941"/>
                    <a:pt x="17981" y="3196"/>
                    <a:pt x="20334" y="3638"/>
                  </a:cubicBezTo>
                  <a:lnTo>
                    <a:pt x="21600" y="894"/>
                  </a:lnTo>
                  <a:cubicBezTo>
                    <a:pt x="18843" y="359"/>
                    <a:pt x="16000" y="63"/>
                    <a:pt x="13139" y="0"/>
                  </a:cubicBezTo>
                  <a:lnTo>
                    <a:pt x="8461" y="0"/>
                  </a:lnTo>
                  <a:cubicBezTo>
                    <a:pt x="3791" y="0"/>
                    <a:pt x="0" y="2590"/>
                    <a:pt x="0" y="5781"/>
                  </a:cubicBezTo>
                  <a:lnTo>
                    <a:pt x="0" y="15823"/>
                  </a:lnTo>
                  <a:cubicBezTo>
                    <a:pt x="0" y="19014"/>
                    <a:pt x="3791" y="21600"/>
                    <a:pt x="8461" y="21600"/>
                  </a:cubicBezTo>
                  <a:lnTo>
                    <a:pt x="13139" y="21600"/>
                  </a:lnTo>
                  <a:cubicBezTo>
                    <a:pt x="15957" y="21546"/>
                    <a:pt x="18757" y="21262"/>
                    <a:pt x="21478" y="20748"/>
                  </a:cubicBezTo>
                  <a:lnTo>
                    <a:pt x="20231" y="18003"/>
                  </a:lnTo>
                  <a:cubicBezTo>
                    <a:pt x="17920" y="18434"/>
                    <a:pt x="15535" y="18676"/>
                    <a:pt x="13139" y="18730"/>
                  </a:cubicBezTo>
                  <a:lnTo>
                    <a:pt x="8461" y="18730"/>
                  </a:lnTo>
                  <a:cubicBezTo>
                    <a:pt x="6132" y="18730"/>
                    <a:pt x="4243" y="17444"/>
                    <a:pt x="4243" y="15848"/>
                  </a:cubicBezTo>
                  <a:lnTo>
                    <a:pt x="4243" y="5764"/>
                  </a:lnTo>
                  <a:cubicBezTo>
                    <a:pt x="4243" y="4181"/>
                    <a:pt x="6120" y="2891"/>
                    <a:pt x="8443" y="2882"/>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4" name="Shape"/>
            <p:cNvSpPr/>
            <p:nvPr/>
          </p:nvSpPr>
          <p:spPr>
            <a:xfrm>
              <a:off x="6313943" y="346537"/>
              <a:ext cx="398869" cy="526991"/>
            </a:xfrm>
            <a:custGeom>
              <a:avLst/>
              <a:gdLst/>
              <a:ahLst/>
              <a:cxnLst>
                <a:cxn ang="0">
                  <a:pos x="wd2" y="hd2"/>
                </a:cxn>
                <a:cxn ang="5400000">
                  <a:pos x="wd2" y="hd2"/>
                </a:cxn>
                <a:cxn ang="10800000">
                  <a:pos x="wd2" y="hd2"/>
                </a:cxn>
                <a:cxn ang="16200000">
                  <a:pos x="wd2" y="hd2"/>
                </a:cxn>
              </a:cxnLst>
              <a:rect l="0" t="0" r="r" b="b"/>
              <a:pathLst>
                <a:path w="21600" h="21600" extrusionOk="0">
                  <a:moveTo>
                    <a:pt x="16457" y="12823"/>
                  </a:moveTo>
                  <a:lnTo>
                    <a:pt x="16457" y="17316"/>
                  </a:lnTo>
                  <a:cubicBezTo>
                    <a:pt x="14920" y="17555"/>
                    <a:pt x="13360" y="17679"/>
                    <a:pt x="11801" y="17685"/>
                  </a:cubicBezTo>
                  <a:lnTo>
                    <a:pt x="8622" y="17685"/>
                  </a:lnTo>
                  <a:cubicBezTo>
                    <a:pt x="6740" y="17708"/>
                    <a:pt x="5196" y="16573"/>
                    <a:pt x="5173" y="15155"/>
                  </a:cubicBezTo>
                  <a:cubicBezTo>
                    <a:pt x="5173" y="15138"/>
                    <a:pt x="5173" y="15126"/>
                    <a:pt x="5173" y="15115"/>
                  </a:cubicBezTo>
                  <a:lnTo>
                    <a:pt x="5173" y="0"/>
                  </a:lnTo>
                  <a:lnTo>
                    <a:pt x="0" y="0"/>
                  </a:lnTo>
                  <a:lnTo>
                    <a:pt x="0" y="15115"/>
                  </a:lnTo>
                  <a:cubicBezTo>
                    <a:pt x="15" y="18695"/>
                    <a:pt x="3839" y="21594"/>
                    <a:pt x="8570" y="21600"/>
                  </a:cubicBezTo>
                  <a:lnTo>
                    <a:pt x="11748" y="21600"/>
                  </a:lnTo>
                  <a:cubicBezTo>
                    <a:pt x="13735" y="21600"/>
                    <a:pt x="15722" y="21435"/>
                    <a:pt x="17664" y="21118"/>
                  </a:cubicBezTo>
                  <a:lnTo>
                    <a:pt x="21600" y="21118"/>
                  </a:lnTo>
                  <a:lnTo>
                    <a:pt x="21600" y="0"/>
                  </a:lnTo>
                  <a:lnTo>
                    <a:pt x="16427" y="0"/>
                  </a:lnTo>
                  <a:lnTo>
                    <a:pt x="16457" y="12823"/>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5" name="Shape"/>
            <p:cNvSpPr/>
            <p:nvPr/>
          </p:nvSpPr>
          <p:spPr>
            <a:xfrm>
              <a:off x="1891924" y="156185"/>
              <a:ext cx="634369" cy="705141"/>
            </a:xfrm>
            <a:custGeom>
              <a:avLst/>
              <a:gdLst/>
              <a:ahLst/>
              <a:cxnLst>
                <a:cxn ang="0">
                  <a:pos x="wd2" y="hd2"/>
                </a:cxn>
                <a:cxn ang="5400000">
                  <a:pos x="wd2" y="hd2"/>
                </a:cxn>
                <a:cxn ang="10800000">
                  <a:pos x="wd2" y="hd2"/>
                </a:cxn>
                <a:cxn ang="16200000">
                  <a:pos x="wd2" y="hd2"/>
                </a:cxn>
              </a:cxnLst>
              <a:rect l="0" t="0" r="r" b="b"/>
              <a:pathLst>
                <a:path w="21600" h="21600" extrusionOk="0">
                  <a:moveTo>
                    <a:pt x="12964" y="0"/>
                  </a:moveTo>
                  <a:lnTo>
                    <a:pt x="8584" y="0"/>
                  </a:lnTo>
                  <a:cubicBezTo>
                    <a:pt x="8043" y="974"/>
                    <a:pt x="7040" y="2631"/>
                    <a:pt x="6574" y="3661"/>
                  </a:cubicBezTo>
                  <a:cubicBezTo>
                    <a:pt x="3795" y="9453"/>
                    <a:pt x="1596" y="15456"/>
                    <a:pt x="0" y="21600"/>
                  </a:cubicBezTo>
                  <a:lnTo>
                    <a:pt x="3339" y="21600"/>
                  </a:lnTo>
                  <a:cubicBezTo>
                    <a:pt x="3649" y="20460"/>
                    <a:pt x="4210" y="18524"/>
                    <a:pt x="4968" y="16172"/>
                  </a:cubicBezTo>
                  <a:lnTo>
                    <a:pt x="16632" y="16172"/>
                  </a:lnTo>
                  <a:cubicBezTo>
                    <a:pt x="17404" y="18524"/>
                    <a:pt x="17965" y="20460"/>
                    <a:pt x="18257" y="21600"/>
                  </a:cubicBezTo>
                  <a:lnTo>
                    <a:pt x="21600" y="21600"/>
                  </a:lnTo>
                  <a:cubicBezTo>
                    <a:pt x="20008" y="15456"/>
                    <a:pt x="17809" y="9453"/>
                    <a:pt x="15040" y="3661"/>
                  </a:cubicBezTo>
                  <a:cubicBezTo>
                    <a:pt x="14513" y="2631"/>
                    <a:pt x="13599" y="987"/>
                    <a:pt x="12964" y="0"/>
                  </a:cubicBezTo>
                  <a:close/>
                  <a:moveTo>
                    <a:pt x="10520" y="2784"/>
                  </a:moveTo>
                  <a:lnTo>
                    <a:pt x="10967" y="2784"/>
                  </a:lnTo>
                  <a:cubicBezTo>
                    <a:pt x="12785" y="6165"/>
                    <a:pt x="14339" y="9660"/>
                    <a:pt x="15610" y="13232"/>
                  </a:cubicBezTo>
                  <a:lnTo>
                    <a:pt x="5971" y="13232"/>
                  </a:lnTo>
                  <a:cubicBezTo>
                    <a:pt x="7238" y="9681"/>
                    <a:pt x="8778" y="6211"/>
                    <a:pt x="10581" y="2851"/>
                  </a:cubicBezTo>
                  <a:lnTo>
                    <a:pt x="10520" y="2784"/>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6" name="Shape"/>
            <p:cNvSpPr/>
            <p:nvPr/>
          </p:nvSpPr>
          <p:spPr>
            <a:xfrm>
              <a:off x="943827" y="0"/>
              <a:ext cx="711242" cy="1028494"/>
            </a:xfrm>
            <a:custGeom>
              <a:avLst/>
              <a:gdLst/>
              <a:ahLst/>
              <a:cxnLst>
                <a:cxn ang="0">
                  <a:pos x="wd2" y="hd2"/>
                </a:cxn>
                <a:cxn ang="5400000">
                  <a:pos x="wd2" y="hd2"/>
                </a:cxn>
                <a:cxn ang="10800000">
                  <a:pos x="wd2" y="hd2"/>
                </a:cxn>
                <a:cxn ang="16200000">
                  <a:pos x="wd2" y="hd2"/>
                </a:cxn>
              </a:cxnLst>
              <a:rect l="0" t="0" r="r" b="b"/>
              <a:pathLst>
                <a:path w="21600" h="21600" extrusionOk="0">
                  <a:moveTo>
                    <a:pt x="13304" y="38"/>
                  </a:moveTo>
                  <a:lnTo>
                    <a:pt x="0" y="38"/>
                  </a:lnTo>
                  <a:lnTo>
                    <a:pt x="1281" y="3512"/>
                  </a:lnTo>
                  <a:lnTo>
                    <a:pt x="12573" y="5099"/>
                  </a:lnTo>
                  <a:cubicBezTo>
                    <a:pt x="13698" y="5250"/>
                    <a:pt x="14509" y="5929"/>
                    <a:pt x="14505" y="6720"/>
                  </a:cubicBezTo>
                  <a:lnTo>
                    <a:pt x="14505" y="14918"/>
                  </a:lnTo>
                  <a:cubicBezTo>
                    <a:pt x="14509" y="15708"/>
                    <a:pt x="13698" y="16388"/>
                    <a:pt x="12573" y="16539"/>
                  </a:cubicBezTo>
                  <a:lnTo>
                    <a:pt x="1281" y="18125"/>
                  </a:lnTo>
                  <a:lnTo>
                    <a:pt x="0" y="21600"/>
                  </a:lnTo>
                  <a:lnTo>
                    <a:pt x="13320" y="21600"/>
                  </a:lnTo>
                  <a:cubicBezTo>
                    <a:pt x="17895" y="21600"/>
                    <a:pt x="21600" y="19035"/>
                    <a:pt x="21600" y="15871"/>
                  </a:cubicBezTo>
                  <a:lnTo>
                    <a:pt x="21600" y="5729"/>
                  </a:lnTo>
                  <a:cubicBezTo>
                    <a:pt x="21600" y="2565"/>
                    <a:pt x="17895" y="0"/>
                    <a:pt x="13320" y="0"/>
                  </a:cubicBezTo>
                  <a:lnTo>
                    <a:pt x="13304" y="38"/>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7" name="Shape"/>
            <p:cNvSpPr/>
            <p:nvPr/>
          </p:nvSpPr>
          <p:spPr>
            <a:xfrm>
              <a:off x="0" y="1830"/>
              <a:ext cx="711851" cy="1026663"/>
            </a:xfrm>
            <a:custGeom>
              <a:avLst/>
              <a:gdLst/>
              <a:ahLst/>
              <a:cxnLst>
                <a:cxn ang="0">
                  <a:pos x="wd2" y="hd2"/>
                </a:cxn>
                <a:cxn ang="5400000">
                  <a:pos x="wd2" y="hd2"/>
                </a:cxn>
                <a:cxn ang="10800000">
                  <a:pos x="wd2" y="hd2"/>
                </a:cxn>
                <a:cxn ang="16200000">
                  <a:pos x="wd2" y="hd2"/>
                </a:cxn>
              </a:cxnLst>
              <a:rect l="0" t="0" r="r" b="b"/>
              <a:pathLst>
                <a:path w="21600" h="21600" extrusionOk="0">
                  <a:moveTo>
                    <a:pt x="8277" y="0"/>
                  </a:moveTo>
                  <a:lnTo>
                    <a:pt x="21587" y="0"/>
                  </a:lnTo>
                  <a:lnTo>
                    <a:pt x="20303" y="3481"/>
                  </a:lnTo>
                  <a:lnTo>
                    <a:pt x="9037" y="5070"/>
                  </a:lnTo>
                  <a:cubicBezTo>
                    <a:pt x="7912" y="5221"/>
                    <a:pt x="7102" y="5902"/>
                    <a:pt x="7106" y="6694"/>
                  </a:cubicBezTo>
                  <a:lnTo>
                    <a:pt x="7106" y="14906"/>
                  </a:lnTo>
                  <a:cubicBezTo>
                    <a:pt x="7102" y="15698"/>
                    <a:pt x="7912" y="16379"/>
                    <a:pt x="9037" y="16530"/>
                  </a:cubicBezTo>
                  <a:lnTo>
                    <a:pt x="20316" y="18119"/>
                  </a:lnTo>
                  <a:lnTo>
                    <a:pt x="21600" y="21600"/>
                  </a:lnTo>
                  <a:lnTo>
                    <a:pt x="8277" y="21600"/>
                  </a:lnTo>
                  <a:cubicBezTo>
                    <a:pt x="3706" y="21600"/>
                    <a:pt x="0" y="19030"/>
                    <a:pt x="0" y="15861"/>
                  </a:cubicBezTo>
                  <a:lnTo>
                    <a:pt x="0" y="5701"/>
                  </a:lnTo>
                  <a:cubicBezTo>
                    <a:pt x="34" y="2546"/>
                    <a:pt x="3727" y="0"/>
                    <a:pt x="8277"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8" name="Shape"/>
            <p:cNvSpPr/>
            <p:nvPr/>
          </p:nvSpPr>
          <p:spPr>
            <a:xfrm>
              <a:off x="667450" y="494793"/>
              <a:ext cx="317116" cy="40739"/>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Tree>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51" name="Logos: Rackspace Partners"/>
          <p:cNvSpPr txBox="1">
            <a:spLocks noGrp="1"/>
          </p:cNvSpPr>
          <p:nvPr>
            <p:ph type="title"/>
          </p:nvPr>
        </p:nvSpPr>
        <p:spPr>
          <a:prstGeom prst="rect">
            <a:avLst/>
          </a:prstGeom>
        </p:spPr>
        <p:txBody>
          <a:bodyPr/>
          <a:lstStyle/>
          <a:p>
            <a:r>
              <a:t>Logos: Rackspace Partners</a:t>
            </a:r>
          </a:p>
        </p:txBody>
      </p:sp>
      <p:sp>
        <p:nvSpPr>
          <p:cNvPr id="5452"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grpSp>
        <p:nvGrpSpPr>
          <p:cNvPr id="5464" name="Group"/>
          <p:cNvGrpSpPr/>
          <p:nvPr/>
        </p:nvGrpSpPr>
        <p:grpSpPr>
          <a:xfrm>
            <a:off x="15456103" y="10855333"/>
            <a:ext cx="7711716" cy="1376003"/>
            <a:chOff x="0" y="0"/>
            <a:chExt cx="7711715" cy="1376002"/>
          </a:xfrm>
        </p:grpSpPr>
        <p:sp>
          <p:nvSpPr>
            <p:cNvPr id="5453" name="Shape"/>
            <p:cNvSpPr/>
            <p:nvPr/>
          </p:nvSpPr>
          <p:spPr>
            <a:xfrm>
              <a:off x="0" y="0"/>
              <a:ext cx="1039453" cy="1066440"/>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cubicBezTo>
                    <a:pt x="14627" y="0"/>
                    <a:pt x="17029" y="1291"/>
                    <a:pt x="18839" y="2976"/>
                  </a:cubicBezTo>
                  <a:lnTo>
                    <a:pt x="16707" y="5063"/>
                  </a:lnTo>
                  <a:cubicBezTo>
                    <a:pt x="15405" y="3874"/>
                    <a:pt x="13654" y="2954"/>
                    <a:pt x="11245" y="2954"/>
                  </a:cubicBezTo>
                  <a:cubicBezTo>
                    <a:pt x="6786" y="2954"/>
                    <a:pt x="3299" y="6456"/>
                    <a:pt x="3299" y="10804"/>
                  </a:cubicBezTo>
                  <a:cubicBezTo>
                    <a:pt x="3299" y="15144"/>
                    <a:pt x="6786" y="18646"/>
                    <a:pt x="11245" y="18646"/>
                  </a:cubicBezTo>
                  <a:cubicBezTo>
                    <a:pt x="14141" y="18646"/>
                    <a:pt x="15787" y="17515"/>
                    <a:pt x="16842" y="16486"/>
                  </a:cubicBezTo>
                  <a:cubicBezTo>
                    <a:pt x="17709" y="15647"/>
                    <a:pt x="18271" y="14429"/>
                    <a:pt x="18488" y="12781"/>
                  </a:cubicBezTo>
                  <a:lnTo>
                    <a:pt x="11245" y="12781"/>
                  </a:lnTo>
                  <a:lnTo>
                    <a:pt x="11245" y="9826"/>
                  </a:lnTo>
                  <a:lnTo>
                    <a:pt x="21435" y="9826"/>
                  </a:lnTo>
                  <a:cubicBezTo>
                    <a:pt x="21548" y="10359"/>
                    <a:pt x="21600" y="10986"/>
                    <a:pt x="21600" y="11672"/>
                  </a:cubicBezTo>
                  <a:cubicBezTo>
                    <a:pt x="21600" y="13889"/>
                    <a:pt x="20979" y="16618"/>
                    <a:pt x="18974" y="18565"/>
                  </a:cubicBezTo>
                  <a:cubicBezTo>
                    <a:pt x="17029" y="20550"/>
                    <a:pt x="14545" y="21600"/>
                    <a:pt x="11245" y="21600"/>
                  </a:cubicBezTo>
                  <a:cubicBezTo>
                    <a:pt x="5140" y="21600"/>
                    <a:pt x="0" y="16749"/>
                    <a:pt x="0" y="10804"/>
                  </a:cubicBezTo>
                  <a:cubicBezTo>
                    <a:pt x="0" y="4851"/>
                    <a:pt x="5140" y="0"/>
                    <a:pt x="11245" y="0"/>
                  </a:cubicBezTo>
                </a:path>
              </a:pathLst>
            </a:custGeom>
            <a:solidFill>
              <a:srgbClr val="4285F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4" name="Shape"/>
            <p:cNvSpPr/>
            <p:nvPr/>
          </p:nvSpPr>
          <p:spPr>
            <a:xfrm>
              <a:off x="1090612" y="380999"/>
              <a:ext cx="688617" cy="685441"/>
            </a:xfrm>
            <a:custGeom>
              <a:avLst/>
              <a:gdLst/>
              <a:ahLst/>
              <a:cxnLst>
                <a:cxn ang="0">
                  <a:pos x="wd2" y="hd2"/>
                </a:cxn>
                <a:cxn ang="5400000">
                  <a:pos x="wd2" y="hd2"/>
                </a:cxn>
                <a:cxn ang="10800000">
                  <a:pos x="wd2" y="hd2"/>
                </a:cxn>
                <a:cxn ang="16200000">
                  <a:pos x="wd2" y="hd2"/>
                </a:cxn>
              </a:cxnLst>
              <a:rect l="0" t="0" r="r" b="b"/>
              <a:pathLst>
                <a:path w="21600" h="21600" extrusionOk="0">
                  <a:moveTo>
                    <a:pt x="0" y="10789"/>
                  </a:moveTo>
                  <a:cubicBezTo>
                    <a:pt x="0" y="17010"/>
                    <a:pt x="4850" y="21600"/>
                    <a:pt x="10806" y="21600"/>
                  </a:cubicBezTo>
                  <a:cubicBezTo>
                    <a:pt x="16750" y="21600"/>
                    <a:pt x="21600" y="17010"/>
                    <a:pt x="21600" y="10789"/>
                  </a:cubicBezTo>
                  <a:cubicBezTo>
                    <a:pt x="21600" y="4544"/>
                    <a:pt x="16750" y="0"/>
                    <a:pt x="10806" y="0"/>
                  </a:cubicBezTo>
                  <a:cubicBezTo>
                    <a:pt x="4850" y="0"/>
                    <a:pt x="0" y="4544"/>
                    <a:pt x="0" y="10789"/>
                  </a:cubicBezTo>
                  <a:close/>
                  <a:moveTo>
                    <a:pt x="4726" y="10789"/>
                  </a:moveTo>
                  <a:cubicBezTo>
                    <a:pt x="4726" y="6913"/>
                    <a:pt x="7546" y="4250"/>
                    <a:pt x="10806" y="4250"/>
                  </a:cubicBezTo>
                  <a:cubicBezTo>
                    <a:pt x="14065" y="4250"/>
                    <a:pt x="16874" y="6913"/>
                    <a:pt x="16874" y="10789"/>
                  </a:cubicBezTo>
                  <a:cubicBezTo>
                    <a:pt x="16874" y="14642"/>
                    <a:pt x="14065" y="17339"/>
                    <a:pt x="10806" y="17339"/>
                  </a:cubicBezTo>
                  <a:cubicBezTo>
                    <a:pt x="7546" y="17339"/>
                    <a:pt x="4726" y="14642"/>
                    <a:pt x="4726" y="10789"/>
                  </a:cubicBezTo>
                  <a:close/>
                </a:path>
              </a:pathLst>
            </a:custGeom>
            <a:solidFill>
              <a:srgbClr val="EA43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5" name="Shape"/>
            <p:cNvSpPr/>
            <p:nvPr/>
          </p:nvSpPr>
          <p:spPr>
            <a:xfrm>
              <a:off x="1843088" y="380999"/>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0" y="10789"/>
                  </a:moveTo>
                  <a:cubicBezTo>
                    <a:pt x="0" y="17010"/>
                    <a:pt x="4850" y="21600"/>
                    <a:pt x="10794" y="21600"/>
                  </a:cubicBezTo>
                  <a:cubicBezTo>
                    <a:pt x="16750" y="21600"/>
                    <a:pt x="21600" y="17010"/>
                    <a:pt x="21600" y="10789"/>
                  </a:cubicBezTo>
                  <a:cubicBezTo>
                    <a:pt x="21600" y="4544"/>
                    <a:pt x="16750" y="0"/>
                    <a:pt x="10794" y="0"/>
                  </a:cubicBezTo>
                  <a:cubicBezTo>
                    <a:pt x="4850" y="0"/>
                    <a:pt x="0" y="4544"/>
                    <a:pt x="0" y="10789"/>
                  </a:cubicBezTo>
                  <a:close/>
                  <a:moveTo>
                    <a:pt x="4726" y="10789"/>
                  </a:moveTo>
                  <a:cubicBezTo>
                    <a:pt x="4726" y="6913"/>
                    <a:pt x="7535" y="4250"/>
                    <a:pt x="10794" y="4250"/>
                  </a:cubicBezTo>
                  <a:cubicBezTo>
                    <a:pt x="14054" y="4250"/>
                    <a:pt x="16863" y="6913"/>
                    <a:pt x="16863" y="10789"/>
                  </a:cubicBezTo>
                  <a:cubicBezTo>
                    <a:pt x="16863" y="14642"/>
                    <a:pt x="14054" y="17339"/>
                    <a:pt x="10794" y="17339"/>
                  </a:cubicBezTo>
                  <a:cubicBezTo>
                    <a:pt x="7535" y="17339"/>
                    <a:pt x="4726" y="14642"/>
                    <a:pt x="4726" y="10789"/>
                  </a:cubicBezTo>
                  <a:close/>
                </a:path>
              </a:pathLst>
            </a:custGeom>
            <a:solidFill>
              <a:srgbClr val="FBBC0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6" name="Shape"/>
            <p:cNvSpPr/>
            <p:nvPr/>
          </p:nvSpPr>
          <p:spPr>
            <a:xfrm>
              <a:off x="2595563" y="380999"/>
              <a:ext cx="658452" cy="995004"/>
            </a:xfrm>
            <a:custGeom>
              <a:avLst/>
              <a:gdLst/>
              <a:ahLst/>
              <a:cxnLst>
                <a:cxn ang="0">
                  <a:pos x="wd2" y="hd2"/>
                </a:cxn>
                <a:cxn ang="5400000">
                  <a:pos x="wd2" y="hd2"/>
                </a:cxn>
                <a:cxn ang="10800000">
                  <a:pos x="wd2" y="hd2"/>
                </a:cxn>
                <a:cxn ang="16200000">
                  <a:pos x="wd2" y="hd2"/>
                </a:cxn>
              </a:cxnLst>
              <a:rect l="0" t="0" r="r" b="b"/>
              <a:pathLst>
                <a:path w="21600" h="21600" extrusionOk="0">
                  <a:moveTo>
                    <a:pt x="16909" y="454"/>
                  </a:moveTo>
                  <a:lnTo>
                    <a:pt x="16909" y="1666"/>
                  </a:lnTo>
                  <a:lnTo>
                    <a:pt x="16732" y="1666"/>
                  </a:lnTo>
                  <a:cubicBezTo>
                    <a:pt x="15621" y="790"/>
                    <a:pt x="13494" y="0"/>
                    <a:pt x="10800" y="0"/>
                  </a:cubicBezTo>
                  <a:cubicBezTo>
                    <a:pt x="5164" y="0"/>
                    <a:pt x="0" y="3277"/>
                    <a:pt x="0" y="7476"/>
                  </a:cubicBezTo>
                  <a:cubicBezTo>
                    <a:pt x="0" y="11652"/>
                    <a:pt x="5164" y="14906"/>
                    <a:pt x="10800" y="14906"/>
                  </a:cubicBezTo>
                  <a:cubicBezTo>
                    <a:pt x="13494" y="14906"/>
                    <a:pt x="15621" y="14116"/>
                    <a:pt x="16732" y="13209"/>
                  </a:cubicBezTo>
                  <a:lnTo>
                    <a:pt x="16909" y="13209"/>
                  </a:lnTo>
                  <a:lnTo>
                    <a:pt x="16909" y="14280"/>
                  </a:lnTo>
                  <a:cubicBezTo>
                    <a:pt x="16909" y="17135"/>
                    <a:pt x="14593" y="18660"/>
                    <a:pt x="10883" y="18660"/>
                  </a:cubicBezTo>
                  <a:cubicBezTo>
                    <a:pt x="7858" y="18660"/>
                    <a:pt x="5979" y="17221"/>
                    <a:pt x="5211" y="16008"/>
                  </a:cubicBezTo>
                  <a:lnTo>
                    <a:pt x="898" y="17189"/>
                  </a:lnTo>
                  <a:cubicBezTo>
                    <a:pt x="2139" y="19168"/>
                    <a:pt x="5424" y="21600"/>
                    <a:pt x="10883" y="21600"/>
                  </a:cubicBezTo>
                  <a:cubicBezTo>
                    <a:pt x="16696" y="21600"/>
                    <a:pt x="21600" y="19340"/>
                    <a:pt x="21600" y="13834"/>
                  </a:cubicBezTo>
                  <a:lnTo>
                    <a:pt x="21600" y="454"/>
                  </a:lnTo>
                  <a:lnTo>
                    <a:pt x="16909" y="454"/>
                  </a:lnTo>
                  <a:close/>
                  <a:moveTo>
                    <a:pt x="4951" y="7476"/>
                  </a:moveTo>
                  <a:cubicBezTo>
                    <a:pt x="4951" y="4856"/>
                    <a:pt x="7811" y="2933"/>
                    <a:pt x="11225" y="2933"/>
                  </a:cubicBezTo>
                  <a:cubicBezTo>
                    <a:pt x="14593" y="2933"/>
                    <a:pt x="17252" y="4856"/>
                    <a:pt x="17252" y="7476"/>
                  </a:cubicBezTo>
                  <a:cubicBezTo>
                    <a:pt x="17252" y="10073"/>
                    <a:pt x="14593" y="11965"/>
                    <a:pt x="11225" y="11965"/>
                  </a:cubicBezTo>
                  <a:cubicBezTo>
                    <a:pt x="7811" y="11965"/>
                    <a:pt x="4951" y="10073"/>
                    <a:pt x="4951" y="7476"/>
                  </a:cubicBezTo>
                  <a:close/>
                </a:path>
              </a:pathLst>
            </a:custGeom>
            <a:solidFill>
              <a:srgbClr val="4285F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7" name="Shape"/>
            <p:cNvSpPr/>
            <p:nvPr/>
          </p:nvSpPr>
          <p:spPr>
            <a:xfrm>
              <a:off x="3357562" y="36512"/>
              <a:ext cx="150454" cy="1009291"/>
            </a:xfrm>
            <a:custGeom>
              <a:avLst/>
              <a:gdLst/>
              <a:ahLst/>
              <a:cxnLst>
                <a:cxn ang="0">
                  <a:pos x="wd2" y="hd2"/>
                </a:cxn>
                <a:cxn ang="5400000">
                  <a:pos x="wd2" y="hd2"/>
                </a:cxn>
                <a:cxn ang="10800000">
                  <a:pos x="wd2" y="hd2"/>
                </a:cxn>
                <a:cxn ang="16200000">
                  <a:pos x="wd2" y="hd2"/>
                </a:cxn>
              </a:cxnLst>
              <a:rect l="0" t="0" r="r" b="b"/>
              <a:pathLst>
                <a:path w="21600" h="21600" extrusionOk="0">
                  <a:moveTo>
                    <a:pt x="10826" y="21600"/>
                  </a:moveTo>
                  <a:lnTo>
                    <a:pt x="0" y="21600"/>
                  </a:lnTo>
                  <a:lnTo>
                    <a:pt x="0" y="0"/>
                  </a:lnTo>
                  <a:lnTo>
                    <a:pt x="21600" y="0"/>
                  </a:lnTo>
                  <a:lnTo>
                    <a:pt x="21600" y="21600"/>
                  </a:lnTo>
                  <a:lnTo>
                    <a:pt x="10826" y="21600"/>
                  </a:lnTo>
                </a:path>
              </a:pathLst>
            </a:custGeom>
            <a:solidFill>
              <a:srgbClr val="34A85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8" name="Shape"/>
            <p:cNvSpPr/>
            <p:nvPr/>
          </p:nvSpPr>
          <p:spPr>
            <a:xfrm>
              <a:off x="3579812" y="380999"/>
              <a:ext cx="633053" cy="685441"/>
            </a:xfrm>
            <a:custGeom>
              <a:avLst/>
              <a:gdLst/>
              <a:ahLst/>
              <a:cxnLst>
                <a:cxn ang="0">
                  <a:pos x="wd2" y="hd2"/>
                </a:cxn>
                <a:cxn ang="5400000">
                  <a:pos x="wd2" y="hd2"/>
                </a:cxn>
                <a:cxn ang="10800000">
                  <a:pos x="wd2" y="hd2"/>
                </a:cxn>
                <a:cxn ang="16200000">
                  <a:pos x="wd2" y="hd2"/>
                </a:cxn>
              </a:cxnLst>
              <a:rect l="0" t="0" r="r" b="b"/>
              <a:pathLst>
                <a:path w="21600" h="21600" extrusionOk="0">
                  <a:moveTo>
                    <a:pt x="5943" y="14064"/>
                  </a:moveTo>
                  <a:lnTo>
                    <a:pt x="21600" y="8103"/>
                  </a:lnTo>
                  <a:lnTo>
                    <a:pt x="21072" y="6879"/>
                  </a:lnTo>
                  <a:cubicBezTo>
                    <a:pt x="20090" y="4465"/>
                    <a:pt x="17118" y="0"/>
                    <a:pt x="11039" y="0"/>
                  </a:cubicBezTo>
                  <a:cubicBezTo>
                    <a:pt x="5022" y="0"/>
                    <a:pt x="0" y="4374"/>
                    <a:pt x="0" y="10789"/>
                  </a:cubicBezTo>
                  <a:cubicBezTo>
                    <a:pt x="0" y="16852"/>
                    <a:pt x="4973" y="21600"/>
                    <a:pt x="11617" y="21600"/>
                  </a:cubicBezTo>
                  <a:cubicBezTo>
                    <a:pt x="16983" y="21600"/>
                    <a:pt x="20090" y="18574"/>
                    <a:pt x="21379" y="16806"/>
                  </a:cubicBezTo>
                  <a:lnTo>
                    <a:pt x="17388" y="14358"/>
                  </a:lnTo>
                  <a:cubicBezTo>
                    <a:pt x="16050" y="16160"/>
                    <a:pt x="14232" y="17339"/>
                    <a:pt x="11617" y="17339"/>
                  </a:cubicBezTo>
                  <a:cubicBezTo>
                    <a:pt x="9013" y="17339"/>
                    <a:pt x="7147" y="16240"/>
                    <a:pt x="5943" y="14064"/>
                  </a:cubicBezTo>
                  <a:close/>
                  <a:moveTo>
                    <a:pt x="15558" y="6460"/>
                  </a:moveTo>
                  <a:lnTo>
                    <a:pt x="5108" y="10460"/>
                  </a:lnTo>
                  <a:cubicBezTo>
                    <a:pt x="4973" y="6301"/>
                    <a:pt x="8608" y="4170"/>
                    <a:pt x="11224" y="4170"/>
                  </a:cubicBezTo>
                  <a:cubicBezTo>
                    <a:pt x="13262" y="4170"/>
                    <a:pt x="14994" y="5111"/>
                    <a:pt x="15558" y="6460"/>
                  </a:cubicBezTo>
                  <a:close/>
                </a:path>
              </a:pathLst>
            </a:custGeom>
            <a:solidFill>
              <a:srgbClr val="EA43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9" name="Shape"/>
            <p:cNvSpPr/>
            <p:nvPr/>
          </p:nvSpPr>
          <p:spPr>
            <a:xfrm>
              <a:off x="4510087" y="93663"/>
              <a:ext cx="852129" cy="971190"/>
            </a:xfrm>
            <a:custGeom>
              <a:avLst/>
              <a:gdLst/>
              <a:ahLst/>
              <a:cxnLst>
                <a:cxn ang="0">
                  <a:pos x="wd2" y="hd2"/>
                </a:cxn>
                <a:cxn ang="5400000">
                  <a:pos x="wd2" y="hd2"/>
                </a:cxn>
                <a:cxn ang="10800000">
                  <a:pos x="wd2" y="hd2"/>
                </a:cxn>
                <a:cxn ang="16200000">
                  <a:pos x="wd2" y="hd2"/>
                </a:cxn>
              </a:cxnLst>
              <a:rect l="0" t="0" r="r" b="b"/>
              <a:pathLst>
                <a:path w="21600" h="21600" extrusionOk="0">
                  <a:moveTo>
                    <a:pt x="12250" y="21600"/>
                  </a:moveTo>
                  <a:cubicBezTo>
                    <a:pt x="8757" y="21600"/>
                    <a:pt x="5838" y="20575"/>
                    <a:pt x="3494" y="18509"/>
                  </a:cubicBezTo>
                  <a:cubicBezTo>
                    <a:pt x="1168" y="16450"/>
                    <a:pt x="0" y="13879"/>
                    <a:pt x="0" y="10804"/>
                  </a:cubicBezTo>
                  <a:cubicBezTo>
                    <a:pt x="0" y="7721"/>
                    <a:pt x="1168" y="5158"/>
                    <a:pt x="3494" y="3115"/>
                  </a:cubicBezTo>
                  <a:cubicBezTo>
                    <a:pt x="5820" y="1041"/>
                    <a:pt x="8739" y="0"/>
                    <a:pt x="12250" y="0"/>
                  </a:cubicBezTo>
                  <a:cubicBezTo>
                    <a:pt x="15799" y="0"/>
                    <a:pt x="18690" y="1121"/>
                    <a:pt x="20907" y="3380"/>
                  </a:cubicBezTo>
                  <a:lnTo>
                    <a:pt x="18736" y="5230"/>
                  </a:lnTo>
                  <a:cubicBezTo>
                    <a:pt x="17039" y="3436"/>
                    <a:pt x="14877" y="2539"/>
                    <a:pt x="12250" y="2539"/>
                  </a:cubicBezTo>
                  <a:cubicBezTo>
                    <a:pt x="9632" y="2539"/>
                    <a:pt x="7452" y="3308"/>
                    <a:pt x="5692" y="4853"/>
                  </a:cubicBezTo>
                  <a:cubicBezTo>
                    <a:pt x="3959" y="6375"/>
                    <a:pt x="3092" y="8361"/>
                    <a:pt x="3092" y="10804"/>
                  </a:cubicBezTo>
                  <a:cubicBezTo>
                    <a:pt x="3092" y="13239"/>
                    <a:pt x="3959" y="15225"/>
                    <a:pt x="5692" y="16747"/>
                  </a:cubicBezTo>
                  <a:cubicBezTo>
                    <a:pt x="7452" y="18292"/>
                    <a:pt x="9632" y="19061"/>
                    <a:pt x="12250" y="19061"/>
                  </a:cubicBezTo>
                  <a:cubicBezTo>
                    <a:pt x="14987" y="19061"/>
                    <a:pt x="17368" y="18044"/>
                    <a:pt x="19393" y="16026"/>
                  </a:cubicBezTo>
                  <a:lnTo>
                    <a:pt x="21600" y="17900"/>
                  </a:lnTo>
                  <a:cubicBezTo>
                    <a:pt x="20478" y="19077"/>
                    <a:pt x="19101" y="19990"/>
                    <a:pt x="17477" y="20631"/>
                  </a:cubicBezTo>
                  <a:cubicBezTo>
                    <a:pt x="15853" y="21280"/>
                    <a:pt x="14111" y="21600"/>
                    <a:pt x="12250" y="21600"/>
                  </a:cubicBezTo>
                </a:path>
              </a:pathLst>
            </a:cu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0" name="Rectangle"/>
            <p:cNvSpPr/>
            <p:nvPr/>
          </p:nvSpPr>
          <p:spPr>
            <a:xfrm>
              <a:off x="5456237" y="114299"/>
              <a:ext cx="120290" cy="929916"/>
            </a:xfrm>
            <a:prstGeom prst="rect">
              <a:avLst/>
            </a:pr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1" name="Shape"/>
            <p:cNvSpPr/>
            <p:nvPr/>
          </p:nvSpPr>
          <p:spPr>
            <a:xfrm>
              <a:off x="5667375" y="387349"/>
              <a:ext cx="655278" cy="67750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690"/>
                    <a:pt x="1021" y="5107"/>
                    <a:pt x="3052" y="3064"/>
                  </a:cubicBezTo>
                  <a:cubicBezTo>
                    <a:pt x="5106" y="1021"/>
                    <a:pt x="7695" y="0"/>
                    <a:pt x="10806" y="0"/>
                  </a:cubicBezTo>
                  <a:cubicBezTo>
                    <a:pt x="13917" y="0"/>
                    <a:pt x="16494" y="1021"/>
                    <a:pt x="18513" y="3064"/>
                  </a:cubicBezTo>
                  <a:cubicBezTo>
                    <a:pt x="20567" y="5107"/>
                    <a:pt x="21600" y="7690"/>
                    <a:pt x="21600" y="10800"/>
                  </a:cubicBezTo>
                  <a:cubicBezTo>
                    <a:pt x="21600" y="13945"/>
                    <a:pt x="20567" y="16527"/>
                    <a:pt x="18513" y="18536"/>
                  </a:cubicBezTo>
                  <a:cubicBezTo>
                    <a:pt x="16494" y="20579"/>
                    <a:pt x="13917" y="21600"/>
                    <a:pt x="10806" y="21600"/>
                  </a:cubicBezTo>
                  <a:cubicBezTo>
                    <a:pt x="7695" y="21600"/>
                    <a:pt x="5106" y="20579"/>
                    <a:pt x="3052" y="18536"/>
                  </a:cubicBezTo>
                  <a:cubicBezTo>
                    <a:pt x="1021" y="16493"/>
                    <a:pt x="0" y="13922"/>
                    <a:pt x="0" y="10800"/>
                  </a:cubicBezTo>
                  <a:close/>
                  <a:moveTo>
                    <a:pt x="3954" y="10800"/>
                  </a:moveTo>
                  <a:cubicBezTo>
                    <a:pt x="3954" y="12981"/>
                    <a:pt x="4607" y="14748"/>
                    <a:pt x="5914" y="16091"/>
                  </a:cubicBezTo>
                  <a:cubicBezTo>
                    <a:pt x="7232" y="17445"/>
                    <a:pt x="8858" y="18122"/>
                    <a:pt x="10806" y="18122"/>
                  </a:cubicBezTo>
                  <a:cubicBezTo>
                    <a:pt x="12742" y="18122"/>
                    <a:pt x="14380" y="17445"/>
                    <a:pt x="15686" y="16091"/>
                  </a:cubicBezTo>
                  <a:cubicBezTo>
                    <a:pt x="17005" y="14748"/>
                    <a:pt x="17658" y="12981"/>
                    <a:pt x="17658" y="10800"/>
                  </a:cubicBezTo>
                  <a:cubicBezTo>
                    <a:pt x="17658" y="8654"/>
                    <a:pt x="17005" y="6898"/>
                    <a:pt x="15686" y="5543"/>
                  </a:cubicBezTo>
                  <a:cubicBezTo>
                    <a:pt x="14345" y="4166"/>
                    <a:pt x="12718" y="3478"/>
                    <a:pt x="10806" y="3478"/>
                  </a:cubicBezTo>
                  <a:cubicBezTo>
                    <a:pt x="8894" y="3478"/>
                    <a:pt x="7267" y="4166"/>
                    <a:pt x="5914" y="5543"/>
                  </a:cubicBezTo>
                  <a:cubicBezTo>
                    <a:pt x="4607" y="6898"/>
                    <a:pt x="3954" y="8654"/>
                    <a:pt x="3954" y="10800"/>
                  </a:cubicBezTo>
                  <a:close/>
                </a:path>
              </a:pathLst>
            </a:cu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2" name="Shape"/>
            <p:cNvSpPr/>
            <p:nvPr/>
          </p:nvSpPr>
          <p:spPr>
            <a:xfrm>
              <a:off x="6413500" y="407987"/>
              <a:ext cx="563204" cy="656866"/>
            </a:xfrm>
            <a:custGeom>
              <a:avLst/>
              <a:gdLst/>
              <a:ahLst/>
              <a:cxnLst>
                <a:cxn ang="0">
                  <a:pos x="wd2" y="hd2"/>
                </a:cxn>
                <a:cxn ang="5400000">
                  <a:pos x="wd2" y="hd2"/>
                </a:cxn>
                <a:cxn ang="10800000">
                  <a:pos x="wd2" y="hd2"/>
                </a:cxn>
                <a:cxn ang="16200000">
                  <a:pos x="wd2" y="hd2"/>
                </a:cxn>
              </a:cxnLst>
              <a:rect l="0" t="0" r="r" b="b"/>
              <a:pathLst>
                <a:path w="21600" h="21600" extrusionOk="0">
                  <a:moveTo>
                    <a:pt x="17228" y="20925"/>
                  </a:moveTo>
                  <a:lnTo>
                    <a:pt x="17228" y="18012"/>
                  </a:lnTo>
                  <a:lnTo>
                    <a:pt x="17021" y="18012"/>
                  </a:lnTo>
                  <a:cubicBezTo>
                    <a:pt x="16331" y="19042"/>
                    <a:pt x="15255" y="19895"/>
                    <a:pt x="13821" y="20582"/>
                  </a:cubicBezTo>
                  <a:cubicBezTo>
                    <a:pt x="12372" y="21257"/>
                    <a:pt x="10869" y="21600"/>
                    <a:pt x="9310" y="21600"/>
                  </a:cubicBezTo>
                  <a:cubicBezTo>
                    <a:pt x="6331" y="21600"/>
                    <a:pt x="4028" y="20866"/>
                    <a:pt x="2414" y="19397"/>
                  </a:cubicBezTo>
                  <a:cubicBezTo>
                    <a:pt x="814" y="17941"/>
                    <a:pt x="0" y="15845"/>
                    <a:pt x="0" y="13145"/>
                  </a:cubicBezTo>
                  <a:lnTo>
                    <a:pt x="0" y="0"/>
                  </a:lnTo>
                  <a:lnTo>
                    <a:pt x="4579" y="0"/>
                  </a:lnTo>
                  <a:lnTo>
                    <a:pt x="4579" y="12884"/>
                  </a:lnTo>
                  <a:cubicBezTo>
                    <a:pt x="4676" y="16307"/>
                    <a:pt x="6690" y="18012"/>
                    <a:pt x="10607" y="18012"/>
                  </a:cubicBezTo>
                  <a:cubicBezTo>
                    <a:pt x="12428" y="18012"/>
                    <a:pt x="13959" y="17384"/>
                    <a:pt x="15186" y="16117"/>
                  </a:cubicBezTo>
                  <a:cubicBezTo>
                    <a:pt x="16414" y="14850"/>
                    <a:pt x="17021" y="13334"/>
                    <a:pt x="17021" y="11558"/>
                  </a:cubicBezTo>
                  <a:lnTo>
                    <a:pt x="17021" y="0"/>
                  </a:lnTo>
                  <a:lnTo>
                    <a:pt x="21600" y="0"/>
                  </a:lnTo>
                  <a:lnTo>
                    <a:pt x="21600" y="20925"/>
                  </a:lnTo>
                  <a:lnTo>
                    <a:pt x="17228" y="20925"/>
                  </a:lnTo>
                </a:path>
              </a:pathLst>
            </a:cu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3" name="Shape"/>
            <p:cNvSpPr/>
            <p:nvPr/>
          </p:nvSpPr>
          <p:spPr>
            <a:xfrm>
              <a:off x="7072313" y="114299"/>
              <a:ext cx="639403" cy="950554"/>
            </a:xfrm>
            <a:custGeom>
              <a:avLst/>
              <a:gdLst/>
              <a:ahLst/>
              <a:cxnLst>
                <a:cxn ang="0">
                  <a:pos x="wd2" y="hd2"/>
                </a:cxn>
                <a:cxn ang="5400000">
                  <a:pos x="wd2" y="hd2"/>
                </a:cxn>
                <a:cxn ang="10800000">
                  <a:pos x="wd2" y="hd2"/>
                </a:cxn>
                <a:cxn ang="16200000">
                  <a:pos x="wd2" y="hd2"/>
                </a:cxn>
              </a:cxnLst>
              <a:rect l="0" t="0" r="r" b="b"/>
              <a:pathLst>
                <a:path w="21600" h="21600" extrusionOk="0">
                  <a:moveTo>
                    <a:pt x="10228" y="21600"/>
                  </a:moveTo>
                  <a:cubicBezTo>
                    <a:pt x="7419" y="21600"/>
                    <a:pt x="5011" y="20855"/>
                    <a:pt x="2992" y="19358"/>
                  </a:cubicBezTo>
                  <a:cubicBezTo>
                    <a:pt x="997" y="17845"/>
                    <a:pt x="0" y="16020"/>
                    <a:pt x="0" y="13901"/>
                  </a:cubicBezTo>
                  <a:cubicBezTo>
                    <a:pt x="0" y="11782"/>
                    <a:pt x="997" y="9957"/>
                    <a:pt x="2992" y="8444"/>
                  </a:cubicBezTo>
                  <a:cubicBezTo>
                    <a:pt x="5011" y="6946"/>
                    <a:pt x="7419" y="6202"/>
                    <a:pt x="10228" y="6202"/>
                  </a:cubicBezTo>
                  <a:cubicBezTo>
                    <a:pt x="11809" y="6202"/>
                    <a:pt x="13257" y="6431"/>
                    <a:pt x="14558" y="6881"/>
                  </a:cubicBezTo>
                  <a:cubicBezTo>
                    <a:pt x="15859" y="7331"/>
                    <a:pt x="16857" y="7936"/>
                    <a:pt x="17562" y="8681"/>
                  </a:cubicBezTo>
                  <a:lnTo>
                    <a:pt x="17732" y="8681"/>
                  </a:lnTo>
                  <a:lnTo>
                    <a:pt x="17562" y="6676"/>
                  </a:lnTo>
                  <a:lnTo>
                    <a:pt x="17562" y="0"/>
                  </a:lnTo>
                  <a:lnTo>
                    <a:pt x="21600" y="0"/>
                  </a:lnTo>
                  <a:lnTo>
                    <a:pt x="21600" y="21134"/>
                  </a:lnTo>
                  <a:lnTo>
                    <a:pt x="17732" y="21134"/>
                  </a:lnTo>
                  <a:lnTo>
                    <a:pt x="17732" y="19121"/>
                  </a:lnTo>
                  <a:lnTo>
                    <a:pt x="17562" y="19121"/>
                  </a:lnTo>
                  <a:cubicBezTo>
                    <a:pt x="16857" y="19874"/>
                    <a:pt x="15859" y="20471"/>
                    <a:pt x="14558" y="20921"/>
                  </a:cubicBezTo>
                  <a:cubicBezTo>
                    <a:pt x="13257" y="21379"/>
                    <a:pt x="11809" y="21600"/>
                    <a:pt x="10228" y="21600"/>
                  </a:cubicBezTo>
                  <a:close/>
                  <a:moveTo>
                    <a:pt x="10885" y="19121"/>
                  </a:moveTo>
                  <a:cubicBezTo>
                    <a:pt x="12880" y="19121"/>
                    <a:pt x="14497" y="18638"/>
                    <a:pt x="15762" y="17673"/>
                  </a:cubicBezTo>
                  <a:cubicBezTo>
                    <a:pt x="17076" y="16715"/>
                    <a:pt x="17732" y="15455"/>
                    <a:pt x="17732" y="13901"/>
                  </a:cubicBezTo>
                  <a:cubicBezTo>
                    <a:pt x="17732" y="12387"/>
                    <a:pt x="17076" y="11144"/>
                    <a:pt x="15762" y="10154"/>
                  </a:cubicBezTo>
                  <a:cubicBezTo>
                    <a:pt x="14473" y="9172"/>
                    <a:pt x="12843" y="8681"/>
                    <a:pt x="10885" y="8681"/>
                  </a:cubicBezTo>
                  <a:cubicBezTo>
                    <a:pt x="8964" y="8681"/>
                    <a:pt x="7334" y="9172"/>
                    <a:pt x="6020" y="10154"/>
                  </a:cubicBezTo>
                  <a:cubicBezTo>
                    <a:pt x="4707" y="11144"/>
                    <a:pt x="4050" y="12387"/>
                    <a:pt x="4050" y="13901"/>
                  </a:cubicBezTo>
                  <a:cubicBezTo>
                    <a:pt x="4050" y="15431"/>
                    <a:pt x="4707" y="16683"/>
                    <a:pt x="6020" y="17648"/>
                  </a:cubicBezTo>
                  <a:cubicBezTo>
                    <a:pt x="7334" y="18630"/>
                    <a:pt x="8964" y="19121"/>
                    <a:pt x="10885" y="19121"/>
                  </a:cubicBezTo>
                  <a:close/>
                </a:path>
              </a:pathLst>
            </a:cu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475" name="Group"/>
          <p:cNvGrpSpPr/>
          <p:nvPr/>
        </p:nvGrpSpPr>
        <p:grpSpPr>
          <a:xfrm>
            <a:off x="15459668" y="9026723"/>
            <a:ext cx="7704591" cy="1206860"/>
            <a:chOff x="0" y="0"/>
            <a:chExt cx="7704590" cy="1206859"/>
          </a:xfrm>
        </p:grpSpPr>
        <p:sp>
          <p:nvSpPr>
            <p:cNvPr id="5465" name="Shape"/>
            <p:cNvSpPr/>
            <p:nvPr/>
          </p:nvSpPr>
          <p:spPr>
            <a:xfrm>
              <a:off x="171769" y="-1"/>
              <a:ext cx="907885" cy="412034"/>
            </a:xfrm>
            <a:custGeom>
              <a:avLst/>
              <a:gdLst/>
              <a:ahLst/>
              <a:cxnLst>
                <a:cxn ang="0">
                  <a:pos x="wd2" y="hd2"/>
                </a:cxn>
                <a:cxn ang="5400000">
                  <a:pos x="wd2" y="hd2"/>
                </a:cxn>
                <a:cxn ang="10800000">
                  <a:pos x="wd2" y="hd2"/>
                </a:cxn>
                <a:cxn ang="16200000">
                  <a:pos x="wd2" y="hd2"/>
                </a:cxn>
              </a:cxnLst>
              <a:rect l="0" t="0" r="r" b="b"/>
              <a:pathLst>
                <a:path w="21600" h="18689" extrusionOk="0">
                  <a:moveTo>
                    <a:pt x="17468" y="14343"/>
                  </a:moveTo>
                  <a:lnTo>
                    <a:pt x="17475" y="14343"/>
                  </a:lnTo>
                  <a:cubicBezTo>
                    <a:pt x="17475" y="14356"/>
                    <a:pt x="17482" y="14356"/>
                    <a:pt x="17489" y="14369"/>
                  </a:cubicBezTo>
                  <a:lnTo>
                    <a:pt x="17468" y="14369"/>
                  </a:lnTo>
                  <a:lnTo>
                    <a:pt x="17468" y="14343"/>
                  </a:lnTo>
                  <a:close/>
                  <a:moveTo>
                    <a:pt x="18504" y="14343"/>
                  </a:moveTo>
                  <a:lnTo>
                    <a:pt x="17475" y="14343"/>
                  </a:lnTo>
                  <a:cubicBezTo>
                    <a:pt x="14441" y="9680"/>
                    <a:pt x="10026" y="10339"/>
                    <a:pt x="7400" y="15831"/>
                  </a:cubicBezTo>
                  <a:cubicBezTo>
                    <a:pt x="7248" y="15765"/>
                    <a:pt x="6944" y="16713"/>
                    <a:pt x="6944" y="16713"/>
                  </a:cubicBezTo>
                  <a:lnTo>
                    <a:pt x="1043" y="18570"/>
                  </a:lnTo>
                  <a:cubicBezTo>
                    <a:pt x="698" y="18386"/>
                    <a:pt x="339" y="18439"/>
                    <a:pt x="0" y="18689"/>
                  </a:cubicBezTo>
                  <a:cubicBezTo>
                    <a:pt x="539" y="14922"/>
                    <a:pt x="1513" y="11471"/>
                    <a:pt x="2854" y="8561"/>
                  </a:cubicBezTo>
                  <a:cubicBezTo>
                    <a:pt x="7711" y="-1923"/>
                    <a:pt x="16093" y="-2911"/>
                    <a:pt x="21600" y="6335"/>
                  </a:cubicBezTo>
                  <a:lnTo>
                    <a:pt x="21455" y="8719"/>
                  </a:lnTo>
                  <a:lnTo>
                    <a:pt x="18504" y="14343"/>
                  </a:lnTo>
                  <a:close/>
                </a:path>
              </a:pathLst>
            </a:custGeom>
            <a:solidFill>
              <a:srgbClr val="EA43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6" name="Shape"/>
            <p:cNvSpPr/>
            <p:nvPr/>
          </p:nvSpPr>
          <p:spPr>
            <a:xfrm>
              <a:off x="680295" y="140767"/>
              <a:ext cx="748187" cy="1008628"/>
            </a:xfrm>
            <a:custGeom>
              <a:avLst/>
              <a:gdLst/>
              <a:ahLst/>
              <a:cxnLst>
                <a:cxn ang="0">
                  <a:pos x="wd2" y="hd2"/>
                </a:cxn>
                <a:cxn ang="5400000">
                  <a:pos x="wd2" y="hd2"/>
                </a:cxn>
                <a:cxn ang="10800000">
                  <a:pos x="wd2" y="hd2"/>
                </a:cxn>
                <a:cxn ang="16200000">
                  <a:pos x="wd2" y="hd2"/>
                </a:cxn>
              </a:cxnLst>
              <a:rect l="0" t="0" r="r" b="b"/>
              <a:pathLst>
                <a:path w="21575" h="21563" extrusionOk="0">
                  <a:moveTo>
                    <a:pt x="16454" y="5813"/>
                  </a:moveTo>
                  <a:cubicBezTo>
                    <a:pt x="19681" y="7422"/>
                    <a:pt x="21600" y="10123"/>
                    <a:pt x="21575" y="13005"/>
                  </a:cubicBezTo>
                  <a:cubicBezTo>
                    <a:pt x="21525" y="17768"/>
                    <a:pt x="16269" y="21600"/>
                    <a:pt x="9840" y="21563"/>
                  </a:cubicBezTo>
                  <a:lnTo>
                    <a:pt x="888" y="21563"/>
                  </a:lnTo>
                  <a:lnTo>
                    <a:pt x="0" y="20904"/>
                  </a:lnTo>
                  <a:lnTo>
                    <a:pt x="0" y="16930"/>
                  </a:lnTo>
                  <a:lnTo>
                    <a:pt x="888" y="16259"/>
                  </a:lnTo>
                  <a:lnTo>
                    <a:pt x="9840" y="16259"/>
                  </a:lnTo>
                  <a:cubicBezTo>
                    <a:pt x="12305" y="16259"/>
                    <a:pt x="14308" y="14775"/>
                    <a:pt x="14308" y="12943"/>
                  </a:cubicBezTo>
                  <a:cubicBezTo>
                    <a:pt x="14308" y="11117"/>
                    <a:pt x="12305" y="9632"/>
                    <a:pt x="9840" y="9632"/>
                  </a:cubicBezTo>
                  <a:lnTo>
                    <a:pt x="9840" y="8974"/>
                  </a:lnTo>
                  <a:cubicBezTo>
                    <a:pt x="9899" y="6943"/>
                    <a:pt x="8692" y="5006"/>
                    <a:pt x="6563" y="3720"/>
                  </a:cubicBezTo>
                  <a:lnTo>
                    <a:pt x="11584" y="0"/>
                  </a:lnTo>
                  <a:cubicBezTo>
                    <a:pt x="13931" y="1546"/>
                    <a:pt x="15632" y="3565"/>
                    <a:pt x="16454" y="5813"/>
                  </a:cubicBezTo>
                </a:path>
              </a:pathLst>
            </a:custGeom>
            <a:solidFill>
              <a:srgbClr val="4285F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7" name="Shape"/>
            <p:cNvSpPr/>
            <p:nvPr/>
          </p:nvSpPr>
          <p:spPr>
            <a:xfrm>
              <a:off x="157678" y="884983"/>
              <a:ext cx="553070" cy="262012"/>
            </a:xfrm>
            <a:custGeom>
              <a:avLst/>
              <a:gdLst/>
              <a:ahLst/>
              <a:cxnLst>
                <a:cxn ang="0">
                  <a:pos x="wd2" y="hd2"/>
                </a:cxn>
                <a:cxn ang="5400000">
                  <a:pos x="wd2" y="hd2"/>
                </a:cxn>
                <a:cxn ang="10800000">
                  <a:pos x="wd2" y="hd2"/>
                </a:cxn>
                <a:cxn ang="16200000">
                  <a:pos x="wd2" y="hd2"/>
                </a:cxn>
              </a:cxnLst>
              <a:rect l="0" t="0" r="r" b="b"/>
              <a:pathLst>
                <a:path w="21600" h="21576" extrusionOk="0">
                  <a:moveTo>
                    <a:pt x="9508" y="21576"/>
                  </a:moveTo>
                  <a:cubicBezTo>
                    <a:pt x="6086" y="21600"/>
                    <a:pt x="2742" y="19235"/>
                    <a:pt x="0" y="14910"/>
                  </a:cubicBezTo>
                  <a:lnTo>
                    <a:pt x="431" y="11326"/>
                  </a:lnTo>
                  <a:lnTo>
                    <a:pt x="5315" y="1123"/>
                  </a:lnTo>
                  <a:lnTo>
                    <a:pt x="7015" y="0"/>
                  </a:lnTo>
                  <a:cubicBezTo>
                    <a:pt x="7786" y="765"/>
                    <a:pt x="8647" y="1147"/>
                    <a:pt x="9508" y="1147"/>
                  </a:cubicBezTo>
                  <a:lnTo>
                    <a:pt x="21600" y="1147"/>
                  </a:lnTo>
                  <a:lnTo>
                    <a:pt x="21600" y="21576"/>
                  </a:lnTo>
                  <a:lnTo>
                    <a:pt x="9508" y="21576"/>
                  </a:lnTo>
                </a:path>
              </a:pathLst>
            </a:custGeom>
            <a:solidFill>
              <a:srgbClr val="34A85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8" name="Shape"/>
            <p:cNvSpPr/>
            <p:nvPr/>
          </p:nvSpPr>
          <p:spPr>
            <a:xfrm>
              <a:off x="-1" y="342161"/>
              <a:ext cx="722277" cy="723143"/>
            </a:xfrm>
            <a:custGeom>
              <a:avLst/>
              <a:gdLst/>
              <a:ahLst/>
              <a:cxnLst>
                <a:cxn ang="0">
                  <a:pos x="wd2" y="hd2"/>
                </a:cxn>
                <a:cxn ang="5400000">
                  <a:pos x="wd2" y="hd2"/>
                </a:cxn>
                <a:cxn ang="10800000">
                  <a:pos x="wd2" y="hd2"/>
                </a:cxn>
                <a:cxn ang="16200000">
                  <a:pos x="wd2" y="hd2"/>
                </a:cxn>
              </a:cxnLst>
              <a:rect l="0" t="0" r="r" b="b"/>
              <a:pathLst>
                <a:path w="21565" h="21591" extrusionOk="0">
                  <a:moveTo>
                    <a:pt x="11970" y="0"/>
                  </a:moveTo>
                  <a:cubicBezTo>
                    <a:pt x="15732" y="-9"/>
                    <a:pt x="19285" y="1735"/>
                    <a:pt x="21565" y="4721"/>
                  </a:cubicBezTo>
                  <a:lnTo>
                    <a:pt x="16191" y="10092"/>
                  </a:lnTo>
                  <a:cubicBezTo>
                    <a:pt x="15723" y="9068"/>
                    <a:pt x="14900" y="8244"/>
                    <a:pt x="13877" y="7784"/>
                  </a:cubicBezTo>
                  <a:cubicBezTo>
                    <a:pt x="11554" y="6734"/>
                    <a:pt x="8806" y="7775"/>
                    <a:pt x="7757" y="10092"/>
                  </a:cubicBezTo>
                  <a:cubicBezTo>
                    <a:pt x="6708" y="12418"/>
                    <a:pt x="7749" y="15169"/>
                    <a:pt x="10072" y="16219"/>
                  </a:cubicBezTo>
                  <a:lnTo>
                    <a:pt x="4698" y="21591"/>
                  </a:lnTo>
                  <a:cubicBezTo>
                    <a:pt x="1759" y="19326"/>
                    <a:pt x="26" y="15837"/>
                    <a:pt x="0" y="12114"/>
                  </a:cubicBezTo>
                  <a:cubicBezTo>
                    <a:pt x="-35" y="5467"/>
                    <a:pt x="5322" y="43"/>
                    <a:pt x="11970" y="0"/>
                  </a:cubicBezTo>
                </a:path>
              </a:pathLst>
            </a:custGeom>
            <a:solidFill>
              <a:srgbClr val="FBBC0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9" name="Shape"/>
            <p:cNvSpPr/>
            <p:nvPr/>
          </p:nvSpPr>
          <p:spPr>
            <a:xfrm>
              <a:off x="1846072" y="167522"/>
              <a:ext cx="3182669" cy="1039338"/>
            </a:xfrm>
            <a:custGeom>
              <a:avLst/>
              <a:gdLst/>
              <a:ahLst/>
              <a:cxnLst>
                <a:cxn ang="0">
                  <a:pos x="wd2" y="hd2"/>
                </a:cxn>
                <a:cxn ang="5400000">
                  <a:pos x="wd2" y="hd2"/>
                </a:cxn>
                <a:cxn ang="10800000">
                  <a:pos x="wd2" y="hd2"/>
                </a:cxn>
                <a:cxn ang="16200000">
                  <a:pos x="wd2" y="hd2"/>
                </a:cxn>
              </a:cxnLst>
              <a:rect l="0" t="0" r="r" b="b"/>
              <a:pathLst>
                <a:path w="21590" h="21537" extrusionOk="0">
                  <a:moveTo>
                    <a:pt x="2769" y="16708"/>
                  </a:moveTo>
                  <a:cubicBezTo>
                    <a:pt x="2038" y="16733"/>
                    <a:pt x="1332" y="15854"/>
                    <a:pt x="818" y="14260"/>
                  </a:cubicBezTo>
                  <a:cubicBezTo>
                    <a:pt x="286" y="12731"/>
                    <a:pt x="-10" y="10602"/>
                    <a:pt x="0" y="8381"/>
                  </a:cubicBezTo>
                  <a:cubicBezTo>
                    <a:pt x="-10" y="6149"/>
                    <a:pt x="286" y="4019"/>
                    <a:pt x="818" y="2491"/>
                  </a:cubicBezTo>
                  <a:cubicBezTo>
                    <a:pt x="1330" y="885"/>
                    <a:pt x="2034" y="-18"/>
                    <a:pt x="2769" y="0"/>
                  </a:cubicBezTo>
                  <a:cubicBezTo>
                    <a:pt x="3468" y="-24"/>
                    <a:pt x="4142" y="800"/>
                    <a:pt x="4641" y="2298"/>
                  </a:cubicBezTo>
                  <a:lnTo>
                    <a:pt x="4115" y="3947"/>
                  </a:lnTo>
                  <a:cubicBezTo>
                    <a:pt x="3756" y="2888"/>
                    <a:pt x="3269" y="2298"/>
                    <a:pt x="2769" y="2329"/>
                  </a:cubicBezTo>
                  <a:cubicBezTo>
                    <a:pt x="2243" y="2310"/>
                    <a:pt x="1740" y="2960"/>
                    <a:pt x="1381" y="4134"/>
                  </a:cubicBezTo>
                  <a:cubicBezTo>
                    <a:pt x="1007" y="5265"/>
                    <a:pt x="800" y="6811"/>
                    <a:pt x="810" y="8423"/>
                  </a:cubicBezTo>
                  <a:cubicBezTo>
                    <a:pt x="804" y="10006"/>
                    <a:pt x="1011" y="11534"/>
                    <a:pt x="1381" y="12647"/>
                  </a:cubicBezTo>
                  <a:cubicBezTo>
                    <a:pt x="2142" y="14964"/>
                    <a:pt x="3370" y="15006"/>
                    <a:pt x="4148" y="12743"/>
                  </a:cubicBezTo>
                  <a:cubicBezTo>
                    <a:pt x="4381" y="11967"/>
                    <a:pt x="4523" y="10981"/>
                    <a:pt x="4554" y="9934"/>
                  </a:cubicBezTo>
                  <a:lnTo>
                    <a:pt x="2781" y="9934"/>
                  </a:lnTo>
                  <a:lnTo>
                    <a:pt x="2781" y="7635"/>
                  </a:lnTo>
                  <a:lnTo>
                    <a:pt x="5289" y="7635"/>
                  </a:lnTo>
                  <a:cubicBezTo>
                    <a:pt x="5315" y="8099"/>
                    <a:pt x="5325" y="8574"/>
                    <a:pt x="5319" y="9037"/>
                  </a:cubicBezTo>
                  <a:cubicBezTo>
                    <a:pt x="5351" y="11005"/>
                    <a:pt x="5118" y="12924"/>
                    <a:pt x="4673" y="14356"/>
                  </a:cubicBezTo>
                  <a:cubicBezTo>
                    <a:pt x="4174" y="15926"/>
                    <a:pt x="3482" y="16787"/>
                    <a:pt x="2769" y="16708"/>
                  </a:cubicBezTo>
                  <a:close/>
                  <a:moveTo>
                    <a:pt x="8604" y="15180"/>
                  </a:moveTo>
                  <a:cubicBezTo>
                    <a:pt x="7905" y="17226"/>
                    <a:pt x="6799" y="17226"/>
                    <a:pt x="6101" y="15180"/>
                  </a:cubicBezTo>
                  <a:cubicBezTo>
                    <a:pt x="5761" y="14181"/>
                    <a:pt x="5577" y="12786"/>
                    <a:pt x="5589" y="11348"/>
                  </a:cubicBezTo>
                  <a:cubicBezTo>
                    <a:pt x="5577" y="9910"/>
                    <a:pt x="5761" y="8520"/>
                    <a:pt x="6101" y="7521"/>
                  </a:cubicBezTo>
                  <a:cubicBezTo>
                    <a:pt x="6801" y="5475"/>
                    <a:pt x="7903" y="5475"/>
                    <a:pt x="8604" y="7521"/>
                  </a:cubicBezTo>
                  <a:cubicBezTo>
                    <a:pt x="8943" y="8520"/>
                    <a:pt x="9127" y="9910"/>
                    <a:pt x="9115" y="11348"/>
                  </a:cubicBezTo>
                  <a:cubicBezTo>
                    <a:pt x="9127" y="12786"/>
                    <a:pt x="8939" y="14181"/>
                    <a:pt x="8600" y="15180"/>
                  </a:cubicBezTo>
                  <a:lnTo>
                    <a:pt x="8604" y="15180"/>
                  </a:lnTo>
                  <a:close/>
                  <a:moveTo>
                    <a:pt x="6653" y="13670"/>
                  </a:moveTo>
                  <a:cubicBezTo>
                    <a:pt x="7014" y="14849"/>
                    <a:pt x="7621" y="14909"/>
                    <a:pt x="8005" y="13802"/>
                  </a:cubicBezTo>
                  <a:cubicBezTo>
                    <a:pt x="8021" y="13760"/>
                    <a:pt x="8035" y="13718"/>
                    <a:pt x="8049" y="13670"/>
                  </a:cubicBezTo>
                  <a:cubicBezTo>
                    <a:pt x="8248" y="13050"/>
                    <a:pt x="8354" y="12208"/>
                    <a:pt x="8344" y="11348"/>
                  </a:cubicBezTo>
                  <a:cubicBezTo>
                    <a:pt x="8354" y="10481"/>
                    <a:pt x="8248" y="9639"/>
                    <a:pt x="8049" y="9019"/>
                  </a:cubicBezTo>
                  <a:cubicBezTo>
                    <a:pt x="7678" y="7834"/>
                    <a:pt x="7061" y="7798"/>
                    <a:pt x="6675" y="8935"/>
                  </a:cubicBezTo>
                  <a:cubicBezTo>
                    <a:pt x="6667" y="8959"/>
                    <a:pt x="6655" y="8995"/>
                    <a:pt x="6647" y="9019"/>
                  </a:cubicBezTo>
                  <a:cubicBezTo>
                    <a:pt x="6448" y="9639"/>
                    <a:pt x="6342" y="10481"/>
                    <a:pt x="6350" y="11348"/>
                  </a:cubicBezTo>
                  <a:cubicBezTo>
                    <a:pt x="6342" y="12214"/>
                    <a:pt x="6450" y="13056"/>
                    <a:pt x="6649" y="13670"/>
                  </a:cubicBezTo>
                  <a:lnTo>
                    <a:pt x="6653" y="13670"/>
                  </a:lnTo>
                  <a:close/>
                  <a:moveTo>
                    <a:pt x="12451" y="15180"/>
                  </a:moveTo>
                  <a:cubicBezTo>
                    <a:pt x="11754" y="17226"/>
                    <a:pt x="10648" y="17226"/>
                    <a:pt x="9948" y="15180"/>
                  </a:cubicBezTo>
                  <a:cubicBezTo>
                    <a:pt x="9609" y="14181"/>
                    <a:pt x="9426" y="12786"/>
                    <a:pt x="9438" y="11348"/>
                  </a:cubicBezTo>
                  <a:cubicBezTo>
                    <a:pt x="9426" y="9910"/>
                    <a:pt x="9609" y="8520"/>
                    <a:pt x="9948" y="7521"/>
                  </a:cubicBezTo>
                  <a:cubicBezTo>
                    <a:pt x="10648" y="5475"/>
                    <a:pt x="11754" y="5475"/>
                    <a:pt x="12451" y="7521"/>
                  </a:cubicBezTo>
                  <a:cubicBezTo>
                    <a:pt x="12790" y="8520"/>
                    <a:pt x="12976" y="9910"/>
                    <a:pt x="12964" y="11348"/>
                  </a:cubicBezTo>
                  <a:cubicBezTo>
                    <a:pt x="12978" y="12786"/>
                    <a:pt x="12790" y="14169"/>
                    <a:pt x="12451" y="15180"/>
                  </a:cubicBezTo>
                  <a:close/>
                  <a:moveTo>
                    <a:pt x="10500" y="13670"/>
                  </a:moveTo>
                  <a:cubicBezTo>
                    <a:pt x="10863" y="14849"/>
                    <a:pt x="11470" y="14909"/>
                    <a:pt x="11854" y="13802"/>
                  </a:cubicBezTo>
                  <a:cubicBezTo>
                    <a:pt x="11868" y="13760"/>
                    <a:pt x="11884" y="13718"/>
                    <a:pt x="11898" y="13670"/>
                  </a:cubicBezTo>
                  <a:cubicBezTo>
                    <a:pt x="12095" y="13050"/>
                    <a:pt x="12201" y="12208"/>
                    <a:pt x="12193" y="11348"/>
                  </a:cubicBezTo>
                  <a:cubicBezTo>
                    <a:pt x="12201" y="10481"/>
                    <a:pt x="12095" y="9639"/>
                    <a:pt x="11898" y="9019"/>
                  </a:cubicBezTo>
                  <a:cubicBezTo>
                    <a:pt x="11527" y="7834"/>
                    <a:pt x="10908" y="7798"/>
                    <a:pt x="10524" y="8935"/>
                  </a:cubicBezTo>
                  <a:cubicBezTo>
                    <a:pt x="10514" y="8959"/>
                    <a:pt x="10504" y="8995"/>
                    <a:pt x="10494" y="9019"/>
                  </a:cubicBezTo>
                  <a:cubicBezTo>
                    <a:pt x="10297" y="9639"/>
                    <a:pt x="10191" y="10481"/>
                    <a:pt x="10199" y="11348"/>
                  </a:cubicBezTo>
                  <a:cubicBezTo>
                    <a:pt x="10191" y="12214"/>
                    <a:pt x="10299" y="13056"/>
                    <a:pt x="10498" y="13670"/>
                  </a:cubicBezTo>
                  <a:lnTo>
                    <a:pt x="10500" y="13670"/>
                  </a:lnTo>
                  <a:close/>
                  <a:moveTo>
                    <a:pt x="14982" y="21534"/>
                  </a:moveTo>
                  <a:cubicBezTo>
                    <a:pt x="14629" y="21570"/>
                    <a:pt x="14280" y="21227"/>
                    <a:pt x="13996" y="20577"/>
                  </a:cubicBezTo>
                  <a:cubicBezTo>
                    <a:pt x="13746" y="20000"/>
                    <a:pt x="13549" y="19235"/>
                    <a:pt x="13423" y="18357"/>
                  </a:cubicBezTo>
                  <a:lnTo>
                    <a:pt x="14097" y="17497"/>
                  </a:lnTo>
                  <a:cubicBezTo>
                    <a:pt x="14172" y="18026"/>
                    <a:pt x="14284" y="18489"/>
                    <a:pt x="14430" y="18838"/>
                  </a:cubicBezTo>
                  <a:cubicBezTo>
                    <a:pt x="14586" y="19223"/>
                    <a:pt x="14783" y="19428"/>
                    <a:pt x="14982" y="19410"/>
                  </a:cubicBezTo>
                  <a:cubicBezTo>
                    <a:pt x="15240" y="19452"/>
                    <a:pt x="15490" y="19163"/>
                    <a:pt x="15672" y="18592"/>
                  </a:cubicBezTo>
                  <a:cubicBezTo>
                    <a:pt x="15849" y="17936"/>
                    <a:pt x="15940" y="17094"/>
                    <a:pt x="15916" y="16251"/>
                  </a:cubicBezTo>
                  <a:lnTo>
                    <a:pt x="15916" y="15481"/>
                  </a:lnTo>
                  <a:lnTo>
                    <a:pt x="15890" y="15481"/>
                  </a:lnTo>
                  <a:cubicBezTo>
                    <a:pt x="15664" y="16305"/>
                    <a:pt x="15319" y="16763"/>
                    <a:pt x="14964" y="16696"/>
                  </a:cubicBezTo>
                  <a:cubicBezTo>
                    <a:pt x="14517" y="16696"/>
                    <a:pt x="14089" y="16137"/>
                    <a:pt x="13784" y="15126"/>
                  </a:cubicBezTo>
                  <a:cubicBezTo>
                    <a:pt x="13455" y="14127"/>
                    <a:pt x="13271" y="12768"/>
                    <a:pt x="13279" y="11348"/>
                  </a:cubicBezTo>
                  <a:cubicBezTo>
                    <a:pt x="13271" y="9916"/>
                    <a:pt x="13455" y="8556"/>
                    <a:pt x="13784" y="7545"/>
                  </a:cubicBezTo>
                  <a:cubicBezTo>
                    <a:pt x="14089" y="6534"/>
                    <a:pt x="14517" y="5969"/>
                    <a:pt x="14964" y="5969"/>
                  </a:cubicBezTo>
                  <a:cubicBezTo>
                    <a:pt x="15151" y="5969"/>
                    <a:pt x="15339" y="6089"/>
                    <a:pt x="15508" y="6336"/>
                  </a:cubicBezTo>
                  <a:cubicBezTo>
                    <a:pt x="15654" y="6528"/>
                    <a:pt x="15786" y="6829"/>
                    <a:pt x="15892" y="7196"/>
                  </a:cubicBezTo>
                  <a:lnTo>
                    <a:pt x="15918" y="7196"/>
                  </a:lnTo>
                  <a:lnTo>
                    <a:pt x="15918" y="6336"/>
                  </a:lnTo>
                  <a:lnTo>
                    <a:pt x="16651" y="6336"/>
                  </a:lnTo>
                  <a:lnTo>
                    <a:pt x="16651" y="15938"/>
                  </a:lnTo>
                  <a:cubicBezTo>
                    <a:pt x="16693" y="17473"/>
                    <a:pt x="16519" y="18989"/>
                    <a:pt x="16180" y="20132"/>
                  </a:cubicBezTo>
                  <a:cubicBezTo>
                    <a:pt x="15861" y="21077"/>
                    <a:pt x="15427" y="21576"/>
                    <a:pt x="14982" y="21534"/>
                  </a:cubicBezTo>
                  <a:close/>
                  <a:moveTo>
                    <a:pt x="15033" y="14603"/>
                  </a:moveTo>
                  <a:cubicBezTo>
                    <a:pt x="15289" y="14621"/>
                    <a:pt x="15534" y="14284"/>
                    <a:pt x="15701" y="13700"/>
                  </a:cubicBezTo>
                  <a:cubicBezTo>
                    <a:pt x="15883" y="13056"/>
                    <a:pt x="15979" y="12232"/>
                    <a:pt x="15971" y="11390"/>
                  </a:cubicBezTo>
                  <a:cubicBezTo>
                    <a:pt x="15983" y="10529"/>
                    <a:pt x="15885" y="9687"/>
                    <a:pt x="15701" y="9037"/>
                  </a:cubicBezTo>
                  <a:cubicBezTo>
                    <a:pt x="15534" y="8460"/>
                    <a:pt x="15287" y="8123"/>
                    <a:pt x="15033" y="8141"/>
                  </a:cubicBezTo>
                  <a:cubicBezTo>
                    <a:pt x="14773" y="8123"/>
                    <a:pt x="14519" y="8460"/>
                    <a:pt x="14341" y="9037"/>
                  </a:cubicBezTo>
                  <a:cubicBezTo>
                    <a:pt x="14146" y="9669"/>
                    <a:pt x="14040" y="10511"/>
                    <a:pt x="14046" y="11372"/>
                  </a:cubicBezTo>
                  <a:cubicBezTo>
                    <a:pt x="14040" y="12232"/>
                    <a:pt x="14146" y="13068"/>
                    <a:pt x="14341" y="13682"/>
                  </a:cubicBezTo>
                  <a:cubicBezTo>
                    <a:pt x="14519" y="14278"/>
                    <a:pt x="14773" y="14609"/>
                    <a:pt x="15033" y="14603"/>
                  </a:cubicBezTo>
                  <a:close/>
                  <a:moveTo>
                    <a:pt x="17960" y="614"/>
                  </a:moveTo>
                  <a:lnTo>
                    <a:pt x="17960" y="16384"/>
                  </a:lnTo>
                  <a:lnTo>
                    <a:pt x="17189" y="16384"/>
                  </a:lnTo>
                  <a:lnTo>
                    <a:pt x="17189" y="614"/>
                  </a:lnTo>
                  <a:lnTo>
                    <a:pt x="17960" y="614"/>
                  </a:lnTo>
                  <a:close/>
                  <a:moveTo>
                    <a:pt x="20074" y="16708"/>
                  </a:moveTo>
                  <a:cubicBezTo>
                    <a:pt x="19605" y="16745"/>
                    <a:pt x="19158" y="16179"/>
                    <a:pt x="18831" y="15162"/>
                  </a:cubicBezTo>
                  <a:cubicBezTo>
                    <a:pt x="18500" y="14157"/>
                    <a:pt x="18318" y="12768"/>
                    <a:pt x="18330" y="11336"/>
                  </a:cubicBezTo>
                  <a:cubicBezTo>
                    <a:pt x="18313" y="9910"/>
                    <a:pt x="18486" y="8520"/>
                    <a:pt x="18813" y="7485"/>
                  </a:cubicBezTo>
                  <a:cubicBezTo>
                    <a:pt x="19121" y="6492"/>
                    <a:pt x="19548" y="5951"/>
                    <a:pt x="19994" y="5975"/>
                  </a:cubicBezTo>
                  <a:cubicBezTo>
                    <a:pt x="20199" y="5969"/>
                    <a:pt x="20400" y="6089"/>
                    <a:pt x="20587" y="6324"/>
                  </a:cubicBezTo>
                  <a:cubicBezTo>
                    <a:pt x="20756" y="6534"/>
                    <a:pt x="20908" y="6841"/>
                    <a:pt x="21038" y="7232"/>
                  </a:cubicBezTo>
                  <a:cubicBezTo>
                    <a:pt x="21151" y="7557"/>
                    <a:pt x="21247" y="7924"/>
                    <a:pt x="21334" y="8315"/>
                  </a:cubicBezTo>
                  <a:cubicBezTo>
                    <a:pt x="21403" y="8652"/>
                    <a:pt x="21460" y="9001"/>
                    <a:pt x="21509" y="9362"/>
                  </a:cubicBezTo>
                  <a:lnTo>
                    <a:pt x="21590" y="9976"/>
                  </a:lnTo>
                  <a:lnTo>
                    <a:pt x="19223" y="12942"/>
                  </a:lnTo>
                  <a:cubicBezTo>
                    <a:pt x="19371" y="13971"/>
                    <a:pt x="19710" y="14621"/>
                    <a:pt x="20074" y="14567"/>
                  </a:cubicBezTo>
                  <a:cubicBezTo>
                    <a:pt x="20429" y="14567"/>
                    <a:pt x="20758" y="14007"/>
                    <a:pt x="20940" y="13074"/>
                  </a:cubicBezTo>
                  <a:lnTo>
                    <a:pt x="21531" y="14296"/>
                  </a:lnTo>
                  <a:cubicBezTo>
                    <a:pt x="21383" y="14952"/>
                    <a:pt x="21186" y="15517"/>
                    <a:pt x="20965" y="15938"/>
                  </a:cubicBezTo>
                  <a:cubicBezTo>
                    <a:pt x="20699" y="16462"/>
                    <a:pt x="20388" y="16733"/>
                    <a:pt x="20074" y="16708"/>
                  </a:cubicBezTo>
                  <a:close/>
                  <a:moveTo>
                    <a:pt x="19085" y="11179"/>
                  </a:moveTo>
                  <a:lnTo>
                    <a:pt x="20658" y="9188"/>
                  </a:lnTo>
                  <a:cubicBezTo>
                    <a:pt x="20609" y="8845"/>
                    <a:pt x="20524" y="8556"/>
                    <a:pt x="20413" y="8369"/>
                  </a:cubicBezTo>
                  <a:cubicBezTo>
                    <a:pt x="20291" y="8159"/>
                    <a:pt x="20149" y="8044"/>
                    <a:pt x="20009" y="8056"/>
                  </a:cubicBezTo>
                  <a:cubicBezTo>
                    <a:pt x="19767" y="8074"/>
                    <a:pt x="19540" y="8381"/>
                    <a:pt x="19373" y="8917"/>
                  </a:cubicBezTo>
                  <a:cubicBezTo>
                    <a:pt x="19172" y="9494"/>
                    <a:pt x="19065" y="10331"/>
                    <a:pt x="19085" y="11179"/>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0" name="Shape"/>
            <p:cNvSpPr/>
            <p:nvPr/>
          </p:nvSpPr>
          <p:spPr>
            <a:xfrm>
              <a:off x="5259018" y="239598"/>
              <a:ext cx="645874" cy="733896"/>
            </a:xfrm>
            <a:custGeom>
              <a:avLst/>
              <a:gdLst/>
              <a:ahLst/>
              <a:cxnLst>
                <a:cxn ang="0">
                  <a:pos x="wd2" y="hd2"/>
                </a:cxn>
                <a:cxn ang="5400000">
                  <a:pos x="wd2" y="hd2"/>
                </a:cxn>
                <a:cxn ang="10800000">
                  <a:pos x="wd2" y="hd2"/>
                </a:cxn>
                <a:cxn ang="16200000">
                  <a:pos x="wd2" y="hd2"/>
                </a:cxn>
              </a:cxnLst>
              <a:rect l="0" t="0" r="r" b="b"/>
              <a:pathLst>
                <a:path w="21449" h="21419" extrusionOk="0">
                  <a:moveTo>
                    <a:pt x="12124" y="21417"/>
                  </a:moveTo>
                  <a:cubicBezTo>
                    <a:pt x="5548" y="21519"/>
                    <a:pt x="119" y="16911"/>
                    <a:pt x="3" y="11126"/>
                  </a:cubicBezTo>
                  <a:cubicBezTo>
                    <a:pt x="3" y="10990"/>
                    <a:pt x="3" y="10846"/>
                    <a:pt x="3" y="10711"/>
                  </a:cubicBezTo>
                  <a:cubicBezTo>
                    <a:pt x="-151" y="4934"/>
                    <a:pt x="5066" y="139"/>
                    <a:pt x="11642" y="4"/>
                  </a:cubicBezTo>
                  <a:cubicBezTo>
                    <a:pt x="11796" y="4"/>
                    <a:pt x="11970" y="4"/>
                    <a:pt x="12124" y="4"/>
                  </a:cubicBezTo>
                  <a:cubicBezTo>
                    <a:pt x="15413" y="-81"/>
                    <a:pt x="18575" y="1156"/>
                    <a:pt x="20706" y="3367"/>
                  </a:cubicBezTo>
                  <a:lnTo>
                    <a:pt x="18624" y="5145"/>
                  </a:lnTo>
                  <a:cubicBezTo>
                    <a:pt x="17062" y="3417"/>
                    <a:pt x="14651" y="2452"/>
                    <a:pt x="12134" y="2536"/>
                  </a:cubicBezTo>
                  <a:cubicBezTo>
                    <a:pt x="9733" y="2494"/>
                    <a:pt x="7409" y="3307"/>
                    <a:pt x="5702" y="4798"/>
                  </a:cubicBezTo>
                  <a:cubicBezTo>
                    <a:pt x="3928" y="6365"/>
                    <a:pt x="2973" y="8517"/>
                    <a:pt x="3079" y="10711"/>
                  </a:cubicBezTo>
                  <a:cubicBezTo>
                    <a:pt x="2983" y="12921"/>
                    <a:pt x="3928" y="15056"/>
                    <a:pt x="5702" y="16623"/>
                  </a:cubicBezTo>
                  <a:cubicBezTo>
                    <a:pt x="7399" y="18122"/>
                    <a:pt x="9733" y="18935"/>
                    <a:pt x="12134" y="18885"/>
                  </a:cubicBezTo>
                  <a:cubicBezTo>
                    <a:pt x="14940" y="18910"/>
                    <a:pt x="17592" y="17826"/>
                    <a:pt x="19366" y="15911"/>
                  </a:cubicBezTo>
                  <a:lnTo>
                    <a:pt x="21449" y="17733"/>
                  </a:lnTo>
                  <a:cubicBezTo>
                    <a:pt x="20350" y="18885"/>
                    <a:pt x="18990" y="19799"/>
                    <a:pt x="17438" y="20418"/>
                  </a:cubicBezTo>
                  <a:cubicBezTo>
                    <a:pt x="15779" y="21104"/>
                    <a:pt x="13957" y="21443"/>
                    <a:pt x="12124" y="21417"/>
                  </a:cubicBezTo>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1" name="Rectangle"/>
            <p:cNvSpPr/>
            <p:nvPr/>
          </p:nvSpPr>
          <p:spPr>
            <a:xfrm>
              <a:off x="5983318" y="254769"/>
              <a:ext cx="90655" cy="702938"/>
            </a:xfrm>
            <a:prstGeom prst="rect">
              <a:avLst/>
            </a:pr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2" name="Shape"/>
            <p:cNvSpPr/>
            <p:nvPr/>
          </p:nvSpPr>
          <p:spPr>
            <a:xfrm>
              <a:off x="6150477" y="462437"/>
              <a:ext cx="495434" cy="513043"/>
            </a:xfrm>
            <a:custGeom>
              <a:avLst/>
              <a:gdLst/>
              <a:ahLst/>
              <a:cxnLst>
                <a:cxn ang="0">
                  <a:pos x="wd2" y="hd2"/>
                </a:cxn>
                <a:cxn ang="5400000">
                  <a:pos x="wd2" y="hd2"/>
                </a:cxn>
                <a:cxn ang="10800000">
                  <a:pos x="wd2" y="hd2"/>
                </a:cxn>
                <a:cxn ang="16200000">
                  <a:pos x="wd2" y="hd2"/>
                </a:cxn>
              </a:cxnLst>
              <a:rect l="0" t="0" r="r" b="b"/>
              <a:pathLst>
                <a:path w="21434" h="19717" extrusionOk="0">
                  <a:moveTo>
                    <a:pt x="3033" y="2825"/>
                  </a:moveTo>
                  <a:cubicBezTo>
                    <a:pt x="7280" y="-941"/>
                    <a:pt x="14154" y="-941"/>
                    <a:pt x="18401" y="2825"/>
                  </a:cubicBezTo>
                  <a:cubicBezTo>
                    <a:pt x="20424" y="4713"/>
                    <a:pt x="21504" y="7250"/>
                    <a:pt x="21429" y="9853"/>
                  </a:cubicBezTo>
                  <a:cubicBezTo>
                    <a:pt x="21517" y="12457"/>
                    <a:pt x="20436" y="15005"/>
                    <a:pt x="18401" y="16893"/>
                  </a:cubicBezTo>
                  <a:cubicBezTo>
                    <a:pt x="14154" y="20659"/>
                    <a:pt x="7280" y="20659"/>
                    <a:pt x="3033" y="16893"/>
                  </a:cubicBezTo>
                  <a:cubicBezTo>
                    <a:pt x="1010" y="15005"/>
                    <a:pt x="-70" y="12457"/>
                    <a:pt x="5" y="9853"/>
                  </a:cubicBezTo>
                  <a:cubicBezTo>
                    <a:pt x="-83" y="7227"/>
                    <a:pt x="1010" y="4713"/>
                    <a:pt x="3033" y="2825"/>
                  </a:cubicBezTo>
                  <a:close/>
                  <a:moveTo>
                    <a:pt x="5923" y="14714"/>
                  </a:moveTo>
                  <a:cubicBezTo>
                    <a:pt x="8411" y="17061"/>
                    <a:pt x="12570" y="17150"/>
                    <a:pt x="15209" y="14938"/>
                  </a:cubicBezTo>
                  <a:cubicBezTo>
                    <a:pt x="15310" y="14860"/>
                    <a:pt x="15385" y="14792"/>
                    <a:pt x="15473" y="14714"/>
                  </a:cubicBezTo>
                  <a:cubicBezTo>
                    <a:pt x="16843" y="13396"/>
                    <a:pt x="17584" y="11652"/>
                    <a:pt x="17483" y="9853"/>
                  </a:cubicBezTo>
                  <a:cubicBezTo>
                    <a:pt x="17584" y="8066"/>
                    <a:pt x="16843" y="6300"/>
                    <a:pt x="15473" y="5015"/>
                  </a:cubicBezTo>
                  <a:cubicBezTo>
                    <a:pt x="12985" y="2668"/>
                    <a:pt x="8826" y="2568"/>
                    <a:pt x="6187" y="4780"/>
                  </a:cubicBezTo>
                  <a:cubicBezTo>
                    <a:pt x="6087" y="4870"/>
                    <a:pt x="6011" y="4926"/>
                    <a:pt x="5923" y="5015"/>
                  </a:cubicBezTo>
                  <a:cubicBezTo>
                    <a:pt x="4554" y="6322"/>
                    <a:pt x="3812" y="8066"/>
                    <a:pt x="3913" y="9853"/>
                  </a:cubicBezTo>
                  <a:cubicBezTo>
                    <a:pt x="3837" y="11652"/>
                    <a:pt x="4566" y="13396"/>
                    <a:pt x="5948" y="14692"/>
                  </a:cubicBezTo>
                  <a:lnTo>
                    <a:pt x="5923" y="14714"/>
                  </a:ln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3" name="Shape"/>
            <p:cNvSpPr/>
            <p:nvPr/>
          </p:nvSpPr>
          <p:spPr>
            <a:xfrm>
              <a:off x="6718584" y="477650"/>
              <a:ext cx="426243" cy="498735"/>
            </a:xfrm>
            <a:custGeom>
              <a:avLst/>
              <a:gdLst/>
              <a:ahLst/>
              <a:cxnLst>
                <a:cxn ang="0">
                  <a:pos x="wd2" y="hd2"/>
                </a:cxn>
                <a:cxn ang="5400000">
                  <a:pos x="wd2" y="hd2"/>
                </a:cxn>
                <a:cxn ang="10800000">
                  <a:pos x="wd2" y="hd2"/>
                </a:cxn>
                <a:cxn ang="16200000">
                  <a:pos x="wd2" y="hd2"/>
                </a:cxn>
              </a:cxnLst>
              <a:rect l="0" t="0" r="r" b="b"/>
              <a:pathLst>
                <a:path w="21470" h="21467" extrusionOk="0">
                  <a:moveTo>
                    <a:pt x="21470" y="20687"/>
                  </a:moveTo>
                  <a:lnTo>
                    <a:pt x="17083" y="20687"/>
                  </a:lnTo>
                  <a:lnTo>
                    <a:pt x="17083" y="17823"/>
                  </a:lnTo>
                  <a:lnTo>
                    <a:pt x="16951" y="17823"/>
                  </a:lnTo>
                  <a:cubicBezTo>
                    <a:pt x="16161" y="18911"/>
                    <a:pt x="15079" y="19811"/>
                    <a:pt x="13748" y="20412"/>
                  </a:cubicBezTo>
                  <a:cubicBezTo>
                    <a:pt x="12388" y="21087"/>
                    <a:pt x="10824" y="21450"/>
                    <a:pt x="9259" y="21450"/>
                  </a:cubicBezTo>
                  <a:cubicBezTo>
                    <a:pt x="6656" y="21600"/>
                    <a:pt x="4111" y="20737"/>
                    <a:pt x="2371" y="19086"/>
                  </a:cubicBezTo>
                  <a:cubicBezTo>
                    <a:pt x="704" y="17272"/>
                    <a:pt x="-130" y="15034"/>
                    <a:pt x="16" y="12732"/>
                  </a:cubicBezTo>
                  <a:lnTo>
                    <a:pt x="16" y="0"/>
                  </a:lnTo>
                  <a:lnTo>
                    <a:pt x="4564" y="0"/>
                  </a:lnTo>
                  <a:lnTo>
                    <a:pt x="4564" y="12019"/>
                  </a:lnTo>
                  <a:cubicBezTo>
                    <a:pt x="4564" y="15884"/>
                    <a:pt x="6568" y="17823"/>
                    <a:pt x="10546" y="17823"/>
                  </a:cubicBezTo>
                  <a:cubicBezTo>
                    <a:pt x="12344" y="17873"/>
                    <a:pt x="14070" y="17172"/>
                    <a:pt x="15152" y="15947"/>
                  </a:cubicBezTo>
                  <a:cubicBezTo>
                    <a:pt x="16337" y="14671"/>
                    <a:pt x="16966" y="13083"/>
                    <a:pt x="16936" y="11457"/>
                  </a:cubicBezTo>
                  <a:lnTo>
                    <a:pt x="16936" y="0"/>
                  </a:lnTo>
                  <a:lnTo>
                    <a:pt x="21470" y="0"/>
                  </a:lnTo>
                  <a:lnTo>
                    <a:pt x="21470" y="20687"/>
                  </a:lnTo>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4" name="Shape"/>
            <p:cNvSpPr/>
            <p:nvPr/>
          </p:nvSpPr>
          <p:spPr>
            <a:xfrm>
              <a:off x="7222603" y="254769"/>
              <a:ext cx="481988" cy="719306"/>
            </a:xfrm>
            <a:custGeom>
              <a:avLst/>
              <a:gdLst/>
              <a:ahLst/>
              <a:cxnLst>
                <a:cxn ang="0">
                  <a:pos x="wd2" y="hd2"/>
                </a:cxn>
                <a:cxn ang="5400000">
                  <a:pos x="wd2" y="hd2"/>
                </a:cxn>
                <a:cxn ang="10800000">
                  <a:pos x="wd2" y="hd2"/>
                </a:cxn>
                <a:cxn ang="16200000">
                  <a:pos x="wd2" y="hd2"/>
                </a:cxn>
              </a:cxnLst>
              <a:rect l="0" t="0" r="r" b="b"/>
              <a:pathLst>
                <a:path w="21515" h="21592" extrusionOk="0">
                  <a:moveTo>
                    <a:pt x="10197" y="21591"/>
                  </a:moveTo>
                  <a:cubicBezTo>
                    <a:pt x="7452" y="21591"/>
                    <a:pt x="4823" y="20789"/>
                    <a:pt x="3010" y="19375"/>
                  </a:cubicBezTo>
                  <a:cubicBezTo>
                    <a:pt x="990" y="17875"/>
                    <a:pt x="-85" y="15921"/>
                    <a:pt x="6" y="13897"/>
                  </a:cubicBezTo>
                  <a:cubicBezTo>
                    <a:pt x="-72" y="11873"/>
                    <a:pt x="1003" y="9919"/>
                    <a:pt x="3010" y="8418"/>
                  </a:cubicBezTo>
                  <a:cubicBezTo>
                    <a:pt x="4797" y="7005"/>
                    <a:pt x="7426" y="6211"/>
                    <a:pt x="10197" y="6211"/>
                  </a:cubicBezTo>
                  <a:cubicBezTo>
                    <a:pt x="11738" y="6194"/>
                    <a:pt x="13240" y="6438"/>
                    <a:pt x="14587" y="6918"/>
                  </a:cubicBezTo>
                  <a:cubicBezTo>
                    <a:pt x="15778" y="7328"/>
                    <a:pt x="16775" y="7939"/>
                    <a:pt x="17488" y="8689"/>
                  </a:cubicBezTo>
                  <a:lnTo>
                    <a:pt x="17656" y="8689"/>
                  </a:lnTo>
                  <a:lnTo>
                    <a:pt x="17488" y="6691"/>
                  </a:lnTo>
                  <a:lnTo>
                    <a:pt x="17488" y="0"/>
                  </a:lnTo>
                  <a:lnTo>
                    <a:pt x="21515" y="0"/>
                  </a:lnTo>
                  <a:lnTo>
                    <a:pt x="21515" y="21120"/>
                  </a:lnTo>
                  <a:lnTo>
                    <a:pt x="17643" y="21120"/>
                  </a:lnTo>
                  <a:lnTo>
                    <a:pt x="17643" y="19122"/>
                  </a:lnTo>
                  <a:lnTo>
                    <a:pt x="17475" y="19122"/>
                  </a:lnTo>
                  <a:cubicBezTo>
                    <a:pt x="16750" y="19873"/>
                    <a:pt x="15752" y="20483"/>
                    <a:pt x="14561" y="20893"/>
                  </a:cubicBezTo>
                  <a:cubicBezTo>
                    <a:pt x="13227" y="21364"/>
                    <a:pt x="11738" y="21600"/>
                    <a:pt x="10197" y="21591"/>
                  </a:cubicBezTo>
                  <a:close/>
                  <a:moveTo>
                    <a:pt x="10870" y="19122"/>
                  </a:moveTo>
                  <a:cubicBezTo>
                    <a:pt x="12696" y="19131"/>
                    <a:pt x="14470" y="18625"/>
                    <a:pt x="15701" y="17709"/>
                  </a:cubicBezTo>
                  <a:cubicBezTo>
                    <a:pt x="17060" y="16671"/>
                    <a:pt x="17760" y="15293"/>
                    <a:pt x="17643" y="13906"/>
                  </a:cubicBezTo>
                  <a:cubicBezTo>
                    <a:pt x="17760" y="12519"/>
                    <a:pt x="17060" y="11149"/>
                    <a:pt x="15701" y="10111"/>
                  </a:cubicBezTo>
                  <a:cubicBezTo>
                    <a:pt x="13266" y="8305"/>
                    <a:pt x="9109" y="8183"/>
                    <a:pt x="6429" y="9823"/>
                  </a:cubicBezTo>
                  <a:cubicBezTo>
                    <a:pt x="6273" y="9910"/>
                    <a:pt x="6118" y="10015"/>
                    <a:pt x="5988" y="10111"/>
                  </a:cubicBezTo>
                  <a:cubicBezTo>
                    <a:pt x="4616" y="11149"/>
                    <a:pt x="3916" y="12510"/>
                    <a:pt x="4046" y="13897"/>
                  </a:cubicBezTo>
                  <a:cubicBezTo>
                    <a:pt x="3916" y="15284"/>
                    <a:pt x="4616" y="16645"/>
                    <a:pt x="5988" y="17683"/>
                  </a:cubicBezTo>
                  <a:cubicBezTo>
                    <a:pt x="7244" y="18616"/>
                    <a:pt x="9019" y="19149"/>
                    <a:pt x="10870" y="19122"/>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486" name="Group"/>
          <p:cNvGrpSpPr/>
          <p:nvPr/>
        </p:nvGrpSpPr>
        <p:grpSpPr>
          <a:xfrm>
            <a:off x="16798241" y="3568699"/>
            <a:ext cx="5027443" cy="4836276"/>
            <a:chOff x="0" y="0"/>
            <a:chExt cx="5027440" cy="4836274"/>
          </a:xfrm>
        </p:grpSpPr>
        <p:sp>
          <p:nvSpPr>
            <p:cNvPr id="5476" name="Shape"/>
            <p:cNvSpPr/>
            <p:nvPr/>
          </p:nvSpPr>
          <p:spPr>
            <a:xfrm>
              <a:off x="1155887" y="-1"/>
              <a:ext cx="2287228" cy="1037807"/>
            </a:xfrm>
            <a:custGeom>
              <a:avLst/>
              <a:gdLst/>
              <a:ahLst/>
              <a:cxnLst>
                <a:cxn ang="0">
                  <a:pos x="wd2" y="hd2"/>
                </a:cxn>
                <a:cxn ang="5400000">
                  <a:pos x="wd2" y="hd2"/>
                </a:cxn>
                <a:cxn ang="10800000">
                  <a:pos x="wd2" y="hd2"/>
                </a:cxn>
                <a:cxn ang="16200000">
                  <a:pos x="wd2" y="hd2"/>
                </a:cxn>
              </a:cxnLst>
              <a:rect l="0" t="0" r="r" b="b"/>
              <a:pathLst>
                <a:path w="21600" h="18684" extrusionOk="0">
                  <a:moveTo>
                    <a:pt x="18504" y="14350"/>
                  </a:moveTo>
                  <a:lnTo>
                    <a:pt x="21457" y="8726"/>
                  </a:lnTo>
                  <a:lnTo>
                    <a:pt x="21600" y="6336"/>
                  </a:lnTo>
                  <a:cubicBezTo>
                    <a:pt x="16101" y="-2916"/>
                    <a:pt x="7712" y="-1918"/>
                    <a:pt x="2858" y="8564"/>
                  </a:cubicBezTo>
                  <a:cubicBezTo>
                    <a:pt x="1509" y="11473"/>
                    <a:pt x="530" y="14939"/>
                    <a:pt x="0" y="18684"/>
                  </a:cubicBezTo>
                  <a:cubicBezTo>
                    <a:pt x="326" y="18431"/>
                    <a:pt x="693" y="18386"/>
                    <a:pt x="1037" y="18561"/>
                  </a:cubicBezTo>
                  <a:lnTo>
                    <a:pt x="6951" y="16702"/>
                  </a:lnTo>
                  <a:cubicBezTo>
                    <a:pt x="6951" y="16702"/>
                    <a:pt x="7253" y="15762"/>
                    <a:pt x="7406" y="15814"/>
                  </a:cubicBezTo>
                  <a:cubicBezTo>
                    <a:pt x="10037" y="10314"/>
                    <a:pt x="14456" y="9672"/>
                    <a:pt x="17487" y="14350"/>
                  </a:cubicBezTo>
                  <a:lnTo>
                    <a:pt x="18504" y="14350"/>
                  </a:lnTo>
                </a:path>
              </a:pathLst>
            </a:custGeom>
            <a:solidFill>
              <a:srgbClr val="EA43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7" name="Shape"/>
            <p:cNvSpPr/>
            <p:nvPr/>
          </p:nvSpPr>
          <p:spPr>
            <a:xfrm>
              <a:off x="2438587" y="352365"/>
              <a:ext cx="1884686" cy="2544876"/>
            </a:xfrm>
            <a:custGeom>
              <a:avLst/>
              <a:gdLst/>
              <a:ahLst/>
              <a:cxnLst>
                <a:cxn ang="0">
                  <a:pos x="wd2" y="hd2"/>
                </a:cxn>
                <a:cxn ang="5400000">
                  <a:pos x="wd2" y="hd2"/>
                </a:cxn>
                <a:cxn ang="10800000">
                  <a:pos x="wd2" y="hd2"/>
                </a:cxn>
                <a:cxn ang="16200000">
                  <a:pos x="wd2" y="hd2"/>
                </a:cxn>
              </a:cxnLst>
              <a:rect l="0" t="0" r="r" b="b"/>
              <a:pathLst>
                <a:path w="21571" h="21564" extrusionOk="0">
                  <a:moveTo>
                    <a:pt x="16452" y="5807"/>
                  </a:moveTo>
                  <a:cubicBezTo>
                    <a:pt x="15632" y="3561"/>
                    <a:pt x="13938" y="1541"/>
                    <a:pt x="11589" y="0"/>
                  </a:cubicBezTo>
                  <a:lnTo>
                    <a:pt x="6561" y="3720"/>
                  </a:lnTo>
                  <a:cubicBezTo>
                    <a:pt x="8680" y="5007"/>
                    <a:pt x="9895" y="6942"/>
                    <a:pt x="9838" y="8968"/>
                  </a:cubicBezTo>
                  <a:lnTo>
                    <a:pt x="9838" y="9630"/>
                  </a:lnTo>
                  <a:cubicBezTo>
                    <a:pt x="12310" y="9630"/>
                    <a:pt x="14313" y="11116"/>
                    <a:pt x="14313" y="12944"/>
                  </a:cubicBezTo>
                  <a:cubicBezTo>
                    <a:pt x="14313" y="14771"/>
                    <a:pt x="12310" y="16257"/>
                    <a:pt x="9838" y="16257"/>
                  </a:cubicBezTo>
                  <a:lnTo>
                    <a:pt x="890" y="16257"/>
                  </a:lnTo>
                  <a:lnTo>
                    <a:pt x="0" y="16928"/>
                  </a:lnTo>
                  <a:lnTo>
                    <a:pt x="0" y="20901"/>
                  </a:lnTo>
                  <a:lnTo>
                    <a:pt x="890" y="21563"/>
                  </a:lnTo>
                  <a:lnTo>
                    <a:pt x="9838" y="21563"/>
                  </a:lnTo>
                  <a:cubicBezTo>
                    <a:pt x="16267" y="21600"/>
                    <a:pt x="21522" y="17774"/>
                    <a:pt x="21571" y="13014"/>
                  </a:cubicBezTo>
                  <a:cubicBezTo>
                    <a:pt x="21600" y="10130"/>
                    <a:pt x="19679" y="7421"/>
                    <a:pt x="16452" y="5807"/>
                  </a:cubicBezTo>
                </a:path>
              </a:pathLst>
            </a:custGeom>
            <a:solidFill>
              <a:srgbClr val="4285F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8" name="Shape"/>
            <p:cNvSpPr/>
            <p:nvPr/>
          </p:nvSpPr>
          <p:spPr>
            <a:xfrm>
              <a:off x="1119374" y="2231965"/>
              <a:ext cx="1395054" cy="661269"/>
            </a:xfrm>
            <a:custGeom>
              <a:avLst/>
              <a:gdLst/>
              <a:ahLst/>
              <a:cxnLst>
                <a:cxn ang="0">
                  <a:pos x="wd2" y="hd2"/>
                </a:cxn>
                <a:cxn ang="5400000">
                  <a:pos x="wd2" y="hd2"/>
                </a:cxn>
                <a:cxn ang="10800000">
                  <a:pos x="wd2" y="hd2"/>
                </a:cxn>
                <a:cxn ang="16200000">
                  <a:pos x="wd2" y="hd2"/>
                </a:cxn>
              </a:cxnLst>
              <a:rect l="0" t="0" r="r" b="b"/>
              <a:pathLst>
                <a:path w="21600" h="21588" extrusionOk="0">
                  <a:moveTo>
                    <a:pt x="9502" y="21588"/>
                  </a:moveTo>
                  <a:lnTo>
                    <a:pt x="21600" y="21588"/>
                  </a:lnTo>
                  <a:lnTo>
                    <a:pt x="21600" y="1141"/>
                  </a:lnTo>
                  <a:lnTo>
                    <a:pt x="9502" y="1141"/>
                  </a:lnTo>
                  <a:cubicBezTo>
                    <a:pt x="8643" y="1141"/>
                    <a:pt x="7791" y="753"/>
                    <a:pt x="6999" y="0"/>
                  </a:cubicBezTo>
                  <a:lnTo>
                    <a:pt x="5305" y="1106"/>
                  </a:lnTo>
                  <a:lnTo>
                    <a:pt x="424" y="11318"/>
                  </a:lnTo>
                  <a:lnTo>
                    <a:pt x="0" y="14906"/>
                  </a:lnTo>
                  <a:cubicBezTo>
                    <a:pt x="2736" y="19271"/>
                    <a:pt x="6074" y="21600"/>
                    <a:pt x="9502" y="21588"/>
                  </a:cubicBezTo>
                </a:path>
              </a:pathLst>
            </a:custGeom>
            <a:solidFill>
              <a:srgbClr val="34A85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9" name="Shape"/>
            <p:cNvSpPr/>
            <p:nvPr/>
          </p:nvSpPr>
          <p:spPr>
            <a:xfrm>
              <a:off x="722902" y="861439"/>
              <a:ext cx="1820101" cy="1822605"/>
            </a:xfrm>
            <a:custGeom>
              <a:avLst/>
              <a:gdLst/>
              <a:ahLst/>
              <a:cxnLst>
                <a:cxn ang="0">
                  <a:pos x="wd2" y="hd2"/>
                </a:cxn>
                <a:cxn ang="5400000">
                  <a:pos x="wd2" y="hd2"/>
                </a:cxn>
                <a:cxn ang="10800000">
                  <a:pos x="wd2" y="hd2"/>
                </a:cxn>
                <a:cxn ang="16200000">
                  <a:pos x="wd2" y="hd2"/>
                </a:cxn>
              </a:cxnLst>
              <a:rect l="0" t="0" r="r" b="b"/>
              <a:pathLst>
                <a:path w="21558" h="21587" extrusionOk="0">
                  <a:moveTo>
                    <a:pt x="11967" y="0"/>
                  </a:moveTo>
                  <a:cubicBezTo>
                    <a:pt x="5321" y="34"/>
                    <a:pt x="-42" y="5463"/>
                    <a:pt x="1" y="12111"/>
                  </a:cubicBezTo>
                  <a:cubicBezTo>
                    <a:pt x="26" y="15830"/>
                    <a:pt x="1757" y="19318"/>
                    <a:pt x="4698" y="21587"/>
                  </a:cubicBezTo>
                  <a:lnTo>
                    <a:pt x="10065" y="16222"/>
                  </a:lnTo>
                  <a:cubicBezTo>
                    <a:pt x="7738" y="15169"/>
                    <a:pt x="6698" y="12422"/>
                    <a:pt x="7755" y="10094"/>
                  </a:cubicBezTo>
                  <a:cubicBezTo>
                    <a:pt x="8812" y="7761"/>
                    <a:pt x="11553" y="6725"/>
                    <a:pt x="13881" y="7778"/>
                  </a:cubicBezTo>
                  <a:cubicBezTo>
                    <a:pt x="14908" y="8247"/>
                    <a:pt x="15731" y="9066"/>
                    <a:pt x="16191" y="10094"/>
                  </a:cubicBezTo>
                  <a:lnTo>
                    <a:pt x="21558" y="4721"/>
                  </a:lnTo>
                  <a:cubicBezTo>
                    <a:pt x="19273" y="1731"/>
                    <a:pt x="15726" y="-13"/>
                    <a:pt x="11967" y="0"/>
                  </a:cubicBezTo>
                </a:path>
              </a:pathLst>
            </a:custGeom>
            <a:solidFill>
              <a:srgbClr val="FBBC0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0" name="Shape"/>
            <p:cNvSpPr/>
            <p:nvPr/>
          </p:nvSpPr>
          <p:spPr>
            <a:xfrm>
              <a:off x="-1" y="3944344"/>
              <a:ext cx="2730329" cy="891931"/>
            </a:xfrm>
            <a:custGeom>
              <a:avLst/>
              <a:gdLst/>
              <a:ahLst/>
              <a:cxnLst>
                <a:cxn ang="0">
                  <a:pos x="wd2" y="hd2"/>
                </a:cxn>
                <a:cxn ang="5400000">
                  <a:pos x="wd2" y="hd2"/>
                </a:cxn>
                <a:cxn ang="10800000">
                  <a:pos x="wd2" y="hd2"/>
                </a:cxn>
                <a:cxn ang="16200000">
                  <a:pos x="wd2" y="hd2"/>
                </a:cxn>
              </a:cxnLst>
              <a:rect l="0" t="0" r="r" b="b"/>
              <a:pathLst>
                <a:path w="21589" h="21526" extrusionOk="0">
                  <a:moveTo>
                    <a:pt x="2767" y="16705"/>
                  </a:moveTo>
                  <a:cubicBezTo>
                    <a:pt x="2033" y="16731"/>
                    <a:pt x="1332" y="15854"/>
                    <a:pt x="817" y="14265"/>
                  </a:cubicBezTo>
                  <a:cubicBezTo>
                    <a:pt x="288" y="12746"/>
                    <a:pt x="-11" y="10610"/>
                    <a:pt x="0" y="8379"/>
                  </a:cubicBezTo>
                  <a:cubicBezTo>
                    <a:pt x="-8" y="6156"/>
                    <a:pt x="288" y="4029"/>
                    <a:pt x="817" y="2493"/>
                  </a:cubicBezTo>
                  <a:cubicBezTo>
                    <a:pt x="1327" y="887"/>
                    <a:pt x="2033" y="-8"/>
                    <a:pt x="2767" y="1"/>
                  </a:cubicBezTo>
                  <a:cubicBezTo>
                    <a:pt x="3470" y="-25"/>
                    <a:pt x="4142" y="800"/>
                    <a:pt x="4640" y="2302"/>
                  </a:cubicBezTo>
                  <a:lnTo>
                    <a:pt x="4110" y="3934"/>
                  </a:lnTo>
                  <a:cubicBezTo>
                    <a:pt x="3752" y="2875"/>
                    <a:pt x="3271" y="2293"/>
                    <a:pt x="2767" y="2319"/>
                  </a:cubicBezTo>
                  <a:cubicBezTo>
                    <a:pt x="2240" y="2293"/>
                    <a:pt x="1739" y="2953"/>
                    <a:pt x="1378" y="4125"/>
                  </a:cubicBezTo>
                  <a:cubicBezTo>
                    <a:pt x="1005" y="5253"/>
                    <a:pt x="797" y="6807"/>
                    <a:pt x="806" y="8414"/>
                  </a:cubicBezTo>
                  <a:cubicBezTo>
                    <a:pt x="800" y="10002"/>
                    <a:pt x="1008" y="11530"/>
                    <a:pt x="1378" y="12642"/>
                  </a:cubicBezTo>
                  <a:cubicBezTo>
                    <a:pt x="2141" y="14960"/>
                    <a:pt x="3365" y="14994"/>
                    <a:pt x="4144" y="12746"/>
                  </a:cubicBezTo>
                  <a:cubicBezTo>
                    <a:pt x="4378" y="11973"/>
                    <a:pt x="4517" y="10983"/>
                    <a:pt x="4551" y="9933"/>
                  </a:cubicBezTo>
                  <a:lnTo>
                    <a:pt x="2775" y="9933"/>
                  </a:lnTo>
                  <a:lnTo>
                    <a:pt x="2775" y="7632"/>
                  </a:lnTo>
                  <a:lnTo>
                    <a:pt x="5286" y="7632"/>
                  </a:lnTo>
                  <a:cubicBezTo>
                    <a:pt x="5311" y="8101"/>
                    <a:pt x="5320" y="8570"/>
                    <a:pt x="5314" y="9039"/>
                  </a:cubicBezTo>
                  <a:cubicBezTo>
                    <a:pt x="5348" y="11009"/>
                    <a:pt x="5112" y="12937"/>
                    <a:pt x="4668" y="14352"/>
                  </a:cubicBezTo>
                  <a:cubicBezTo>
                    <a:pt x="4173" y="15923"/>
                    <a:pt x="3481" y="16783"/>
                    <a:pt x="2767" y="16705"/>
                  </a:cubicBezTo>
                  <a:close/>
                  <a:moveTo>
                    <a:pt x="8605" y="15177"/>
                  </a:moveTo>
                  <a:cubicBezTo>
                    <a:pt x="7904" y="17225"/>
                    <a:pt x="6800" y="17225"/>
                    <a:pt x="6100" y="15177"/>
                  </a:cubicBezTo>
                  <a:cubicBezTo>
                    <a:pt x="5758" y="14178"/>
                    <a:pt x="5576" y="12780"/>
                    <a:pt x="5588" y="11339"/>
                  </a:cubicBezTo>
                  <a:cubicBezTo>
                    <a:pt x="5576" y="9898"/>
                    <a:pt x="5764" y="8509"/>
                    <a:pt x="6100" y="7502"/>
                  </a:cubicBezTo>
                  <a:cubicBezTo>
                    <a:pt x="6800" y="5470"/>
                    <a:pt x="7904" y="5470"/>
                    <a:pt x="8605" y="7502"/>
                  </a:cubicBezTo>
                  <a:cubicBezTo>
                    <a:pt x="8943" y="8509"/>
                    <a:pt x="9128" y="9898"/>
                    <a:pt x="9114" y="11339"/>
                  </a:cubicBezTo>
                  <a:cubicBezTo>
                    <a:pt x="9128" y="12780"/>
                    <a:pt x="8940" y="14178"/>
                    <a:pt x="8605" y="15177"/>
                  </a:cubicBezTo>
                  <a:close/>
                  <a:moveTo>
                    <a:pt x="6655" y="13666"/>
                  </a:moveTo>
                  <a:cubicBezTo>
                    <a:pt x="7016" y="14847"/>
                    <a:pt x="7623" y="14907"/>
                    <a:pt x="8007" y="13805"/>
                  </a:cubicBezTo>
                  <a:cubicBezTo>
                    <a:pt x="8024" y="13770"/>
                    <a:pt x="8035" y="13718"/>
                    <a:pt x="8052" y="13666"/>
                  </a:cubicBezTo>
                  <a:cubicBezTo>
                    <a:pt x="8252" y="13050"/>
                    <a:pt x="8357" y="12216"/>
                    <a:pt x="8348" y="11339"/>
                  </a:cubicBezTo>
                  <a:cubicBezTo>
                    <a:pt x="8357" y="10471"/>
                    <a:pt x="8249" y="9629"/>
                    <a:pt x="8052" y="8995"/>
                  </a:cubicBezTo>
                  <a:cubicBezTo>
                    <a:pt x="7679" y="7823"/>
                    <a:pt x="7065" y="7771"/>
                    <a:pt x="6675" y="8908"/>
                  </a:cubicBezTo>
                  <a:cubicBezTo>
                    <a:pt x="6666" y="8934"/>
                    <a:pt x="6655" y="8978"/>
                    <a:pt x="6646" y="8995"/>
                  </a:cubicBezTo>
                  <a:cubicBezTo>
                    <a:pt x="6447" y="9620"/>
                    <a:pt x="6345" y="10471"/>
                    <a:pt x="6353" y="11339"/>
                  </a:cubicBezTo>
                  <a:cubicBezTo>
                    <a:pt x="6345" y="12216"/>
                    <a:pt x="6453" y="13050"/>
                    <a:pt x="6655" y="13666"/>
                  </a:cubicBezTo>
                  <a:close/>
                  <a:moveTo>
                    <a:pt x="12455" y="15177"/>
                  </a:moveTo>
                  <a:cubicBezTo>
                    <a:pt x="11752" y="17225"/>
                    <a:pt x="10651" y="17225"/>
                    <a:pt x="9948" y="15177"/>
                  </a:cubicBezTo>
                  <a:cubicBezTo>
                    <a:pt x="9609" y="14178"/>
                    <a:pt x="9427" y="12780"/>
                    <a:pt x="9438" y="11339"/>
                  </a:cubicBezTo>
                  <a:cubicBezTo>
                    <a:pt x="9427" y="9898"/>
                    <a:pt x="9612" y="8509"/>
                    <a:pt x="9948" y="7502"/>
                  </a:cubicBezTo>
                  <a:cubicBezTo>
                    <a:pt x="10651" y="5453"/>
                    <a:pt x="11752" y="5453"/>
                    <a:pt x="12455" y="7502"/>
                  </a:cubicBezTo>
                  <a:cubicBezTo>
                    <a:pt x="12794" y="8509"/>
                    <a:pt x="12976" y="9898"/>
                    <a:pt x="12965" y="11339"/>
                  </a:cubicBezTo>
                  <a:cubicBezTo>
                    <a:pt x="12976" y="12780"/>
                    <a:pt x="12794" y="14178"/>
                    <a:pt x="12455" y="15177"/>
                  </a:cubicBezTo>
                  <a:close/>
                  <a:moveTo>
                    <a:pt x="10500" y="13666"/>
                  </a:moveTo>
                  <a:cubicBezTo>
                    <a:pt x="10862" y="14847"/>
                    <a:pt x="11468" y="14907"/>
                    <a:pt x="11852" y="13805"/>
                  </a:cubicBezTo>
                  <a:cubicBezTo>
                    <a:pt x="11869" y="13770"/>
                    <a:pt x="11881" y="13718"/>
                    <a:pt x="11898" y="13666"/>
                  </a:cubicBezTo>
                  <a:cubicBezTo>
                    <a:pt x="12097" y="13050"/>
                    <a:pt x="12202" y="12216"/>
                    <a:pt x="12194" y="11339"/>
                  </a:cubicBezTo>
                  <a:cubicBezTo>
                    <a:pt x="12202" y="10471"/>
                    <a:pt x="12094" y="9629"/>
                    <a:pt x="11898" y="8995"/>
                  </a:cubicBezTo>
                  <a:cubicBezTo>
                    <a:pt x="11525" y="7823"/>
                    <a:pt x="10910" y="7771"/>
                    <a:pt x="10520" y="8908"/>
                  </a:cubicBezTo>
                  <a:cubicBezTo>
                    <a:pt x="10511" y="8934"/>
                    <a:pt x="10500" y="8978"/>
                    <a:pt x="10492" y="8995"/>
                  </a:cubicBezTo>
                  <a:cubicBezTo>
                    <a:pt x="10292" y="9620"/>
                    <a:pt x="10190" y="10471"/>
                    <a:pt x="10198" y="11339"/>
                  </a:cubicBezTo>
                  <a:cubicBezTo>
                    <a:pt x="10193" y="12216"/>
                    <a:pt x="10301" y="13050"/>
                    <a:pt x="10500" y="13666"/>
                  </a:cubicBezTo>
                  <a:close/>
                  <a:moveTo>
                    <a:pt x="14986" y="21523"/>
                  </a:moveTo>
                  <a:cubicBezTo>
                    <a:pt x="14633" y="21566"/>
                    <a:pt x="14283" y="21219"/>
                    <a:pt x="14001" y="20568"/>
                  </a:cubicBezTo>
                  <a:cubicBezTo>
                    <a:pt x="13753" y="19995"/>
                    <a:pt x="13554" y="19222"/>
                    <a:pt x="13429" y="18354"/>
                  </a:cubicBezTo>
                  <a:lnTo>
                    <a:pt x="14101" y="17486"/>
                  </a:lnTo>
                  <a:cubicBezTo>
                    <a:pt x="14175" y="18007"/>
                    <a:pt x="14288" y="18476"/>
                    <a:pt x="14436" y="18832"/>
                  </a:cubicBezTo>
                  <a:cubicBezTo>
                    <a:pt x="14596" y="19214"/>
                    <a:pt x="14789" y="19413"/>
                    <a:pt x="14989" y="19396"/>
                  </a:cubicBezTo>
                  <a:cubicBezTo>
                    <a:pt x="15245" y="19448"/>
                    <a:pt x="15498" y="19144"/>
                    <a:pt x="15677" y="18589"/>
                  </a:cubicBezTo>
                  <a:cubicBezTo>
                    <a:pt x="15857" y="17929"/>
                    <a:pt x="15942" y="17095"/>
                    <a:pt x="15922" y="16253"/>
                  </a:cubicBezTo>
                  <a:lnTo>
                    <a:pt x="15922" y="15480"/>
                  </a:lnTo>
                  <a:lnTo>
                    <a:pt x="15897" y="15480"/>
                  </a:lnTo>
                  <a:cubicBezTo>
                    <a:pt x="15669" y="16297"/>
                    <a:pt x="15324" y="16757"/>
                    <a:pt x="14972" y="16696"/>
                  </a:cubicBezTo>
                  <a:cubicBezTo>
                    <a:pt x="14525" y="16696"/>
                    <a:pt x="14092" y="16123"/>
                    <a:pt x="13790" y="15125"/>
                  </a:cubicBezTo>
                  <a:cubicBezTo>
                    <a:pt x="13457" y="14126"/>
                    <a:pt x="13275" y="12754"/>
                    <a:pt x="13284" y="11339"/>
                  </a:cubicBezTo>
                  <a:cubicBezTo>
                    <a:pt x="13275" y="9907"/>
                    <a:pt x="13457" y="8544"/>
                    <a:pt x="13790" y="7528"/>
                  </a:cubicBezTo>
                  <a:cubicBezTo>
                    <a:pt x="14092" y="6521"/>
                    <a:pt x="14525" y="5948"/>
                    <a:pt x="14972" y="5948"/>
                  </a:cubicBezTo>
                  <a:cubicBezTo>
                    <a:pt x="15159" y="5948"/>
                    <a:pt x="15344" y="6078"/>
                    <a:pt x="15515" y="6313"/>
                  </a:cubicBezTo>
                  <a:cubicBezTo>
                    <a:pt x="15660" y="6504"/>
                    <a:pt x="15794" y="6807"/>
                    <a:pt x="15902" y="7181"/>
                  </a:cubicBezTo>
                  <a:lnTo>
                    <a:pt x="15925" y="7181"/>
                  </a:lnTo>
                  <a:lnTo>
                    <a:pt x="15925" y="6313"/>
                  </a:lnTo>
                  <a:lnTo>
                    <a:pt x="16659" y="6313"/>
                  </a:lnTo>
                  <a:lnTo>
                    <a:pt x="16659" y="15923"/>
                  </a:lnTo>
                  <a:cubicBezTo>
                    <a:pt x="16699" y="17451"/>
                    <a:pt x="16528" y="18970"/>
                    <a:pt x="16193" y="20108"/>
                  </a:cubicBezTo>
                  <a:cubicBezTo>
                    <a:pt x="15865" y="21071"/>
                    <a:pt x="15430" y="21575"/>
                    <a:pt x="14986" y="21523"/>
                  </a:cubicBezTo>
                  <a:close/>
                  <a:moveTo>
                    <a:pt x="15040" y="14595"/>
                  </a:moveTo>
                  <a:cubicBezTo>
                    <a:pt x="15296" y="14604"/>
                    <a:pt x="15541" y="14274"/>
                    <a:pt x="15706" y="13692"/>
                  </a:cubicBezTo>
                  <a:cubicBezTo>
                    <a:pt x="15888" y="13058"/>
                    <a:pt x="15985" y="12225"/>
                    <a:pt x="15976" y="11391"/>
                  </a:cubicBezTo>
                  <a:cubicBezTo>
                    <a:pt x="15988" y="10532"/>
                    <a:pt x="15888" y="9698"/>
                    <a:pt x="15706" y="9039"/>
                  </a:cubicBezTo>
                  <a:cubicBezTo>
                    <a:pt x="15541" y="8440"/>
                    <a:pt x="15296" y="8110"/>
                    <a:pt x="15040" y="8136"/>
                  </a:cubicBezTo>
                  <a:cubicBezTo>
                    <a:pt x="14778" y="8127"/>
                    <a:pt x="14525" y="8457"/>
                    <a:pt x="14345" y="9039"/>
                  </a:cubicBezTo>
                  <a:cubicBezTo>
                    <a:pt x="14152" y="9672"/>
                    <a:pt x="14044" y="10506"/>
                    <a:pt x="14052" y="11374"/>
                  </a:cubicBezTo>
                  <a:cubicBezTo>
                    <a:pt x="14047" y="12242"/>
                    <a:pt x="14152" y="13076"/>
                    <a:pt x="14345" y="13683"/>
                  </a:cubicBezTo>
                  <a:cubicBezTo>
                    <a:pt x="14525" y="14274"/>
                    <a:pt x="14772" y="14604"/>
                    <a:pt x="15040" y="14595"/>
                  </a:cubicBezTo>
                  <a:close/>
                  <a:moveTo>
                    <a:pt x="17963" y="626"/>
                  </a:moveTo>
                  <a:lnTo>
                    <a:pt x="17963" y="16392"/>
                  </a:lnTo>
                  <a:lnTo>
                    <a:pt x="17192" y="16392"/>
                  </a:lnTo>
                  <a:lnTo>
                    <a:pt x="17192" y="626"/>
                  </a:lnTo>
                  <a:lnTo>
                    <a:pt x="17963" y="626"/>
                  </a:lnTo>
                  <a:close/>
                  <a:moveTo>
                    <a:pt x="20075" y="16705"/>
                  </a:moveTo>
                  <a:cubicBezTo>
                    <a:pt x="19611" y="16739"/>
                    <a:pt x="19161" y="16184"/>
                    <a:pt x="18834" y="15159"/>
                  </a:cubicBezTo>
                  <a:cubicBezTo>
                    <a:pt x="18504" y="14152"/>
                    <a:pt x="18324" y="12772"/>
                    <a:pt x="18336" y="11339"/>
                  </a:cubicBezTo>
                  <a:cubicBezTo>
                    <a:pt x="18319" y="9907"/>
                    <a:pt x="18495" y="8518"/>
                    <a:pt x="18817" y="7485"/>
                  </a:cubicBezTo>
                  <a:cubicBezTo>
                    <a:pt x="19124" y="6495"/>
                    <a:pt x="19557" y="5948"/>
                    <a:pt x="19998" y="5974"/>
                  </a:cubicBezTo>
                  <a:cubicBezTo>
                    <a:pt x="20200" y="5965"/>
                    <a:pt x="20399" y="6087"/>
                    <a:pt x="20590" y="6330"/>
                  </a:cubicBezTo>
                  <a:cubicBezTo>
                    <a:pt x="20761" y="6530"/>
                    <a:pt x="20914" y="6851"/>
                    <a:pt x="21043" y="7224"/>
                  </a:cubicBezTo>
                  <a:cubicBezTo>
                    <a:pt x="21154" y="7554"/>
                    <a:pt x="21253" y="7927"/>
                    <a:pt x="21339" y="8318"/>
                  </a:cubicBezTo>
                  <a:cubicBezTo>
                    <a:pt x="21407" y="8648"/>
                    <a:pt x="21467" y="8995"/>
                    <a:pt x="21512" y="9369"/>
                  </a:cubicBezTo>
                  <a:lnTo>
                    <a:pt x="21589" y="9976"/>
                  </a:lnTo>
                  <a:lnTo>
                    <a:pt x="19229" y="12937"/>
                  </a:lnTo>
                  <a:cubicBezTo>
                    <a:pt x="19375" y="13961"/>
                    <a:pt x="19713" y="14604"/>
                    <a:pt x="20075" y="14552"/>
                  </a:cubicBezTo>
                  <a:cubicBezTo>
                    <a:pt x="20428" y="14552"/>
                    <a:pt x="20761" y="13996"/>
                    <a:pt x="20943" y="13058"/>
                  </a:cubicBezTo>
                  <a:lnTo>
                    <a:pt x="21538" y="14274"/>
                  </a:lnTo>
                  <a:cubicBezTo>
                    <a:pt x="21387" y="14934"/>
                    <a:pt x="21193" y="15489"/>
                    <a:pt x="20969" y="15923"/>
                  </a:cubicBezTo>
                  <a:cubicBezTo>
                    <a:pt x="20698" y="16461"/>
                    <a:pt x="20391" y="16731"/>
                    <a:pt x="20075" y="16705"/>
                  </a:cubicBezTo>
                  <a:close/>
                  <a:moveTo>
                    <a:pt x="19093" y="11174"/>
                  </a:moveTo>
                  <a:lnTo>
                    <a:pt x="20661" y="9186"/>
                  </a:lnTo>
                  <a:cubicBezTo>
                    <a:pt x="20610" y="8839"/>
                    <a:pt x="20525" y="8544"/>
                    <a:pt x="20416" y="8370"/>
                  </a:cubicBezTo>
                  <a:cubicBezTo>
                    <a:pt x="20291" y="8153"/>
                    <a:pt x="20155" y="8049"/>
                    <a:pt x="20009" y="8049"/>
                  </a:cubicBezTo>
                  <a:cubicBezTo>
                    <a:pt x="19773" y="8075"/>
                    <a:pt x="19543" y="8379"/>
                    <a:pt x="19377" y="8908"/>
                  </a:cubicBezTo>
                  <a:cubicBezTo>
                    <a:pt x="19175" y="9490"/>
                    <a:pt x="19070" y="10324"/>
                    <a:pt x="19093" y="11174"/>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1" name="Shape"/>
            <p:cNvSpPr/>
            <p:nvPr/>
          </p:nvSpPr>
          <p:spPr>
            <a:xfrm>
              <a:off x="2926989" y="4006010"/>
              <a:ext cx="554227" cy="630652"/>
            </a:xfrm>
            <a:custGeom>
              <a:avLst/>
              <a:gdLst/>
              <a:ahLst/>
              <a:cxnLst>
                <a:cxn ang="0">
                  <a:pos x="wd2" y="hd2"/>
                </a:cxn>
                <a:cxn ang="5400000">
                  <a:pos x="wd2" y="hd2"/>
                </a:cxn>
                <a:cxn ang="10800000">
                  <a:pos x="wd2" y="hd2"/>
                </a:cxn>
                <a:cxn ang="16200000">
                  <a:pos x="wd2" y="hd2"/>
                </a:cxn>
              </a:cxnLst>
              <a:rect l="0" t="0" r="r" b="b"/>
              <a:pathLst>
                <a:path w="21437" h="21411" extrusionOk="0">
                  <a:moveTo>
                    <a:pt x="12104" y="21409"/>
                  </a:moveTo>
                  <a:cubicBezTo>
                    <a:pt x="5540" y="21519"/>
                    <a:pt x="101" y="16901"/>
                    <a:pt x="4" y="11134"/>
                  </a:cubicBezTo>
                  <a:cubicBezTo>
                    <a:pt x="4" y="10988"/>
                    <a:pt x="4" y="10853"/>
                    <a:pt x="4" y="10707"/>
                  </a:cubicBezTo>
                  <a:cubicBezTo>
                    <a:pt x="-163" y="4940"/>
                    <a:pt x="5053" y="151"/>
                    <a:pt x="11618" y="5"/>
                  </a:cubicBezTo>
                  <a:cubicBezTo>
                    <a:pt x="11784" y="5"/>
                    <a:pt x="11937" y="5"/>
                    <a:pt x="12104" y="5"/>
                  </a:cubicBezTo>
                  <a:cubicBezTo>
                    <a:pt x="15387" y="-81"/>
                    <a:pt x="18558" y="1141"/>
                    <a:pt x="20686" y="3352"/>
                  </a:cubicBezTo>
                  <a:lnTo>
                    <a:pt x="18586" y="5136"/>
                  </a:lnTo>
                  <a:cubicBezTo>
                    <a:pt x="17028" y="3413"/>
                    <a:pt x="14622" y="2448"/>
                    <a:pt x="12132" y="2533"/>
                  </a:cubicBezTo>
                  <a:cubicBezTo>
                    <a:pt x="9712" y="2485"/>
                    <a:pt x="7403" y="3303"/>
                    <a:pt x="5706" y="4794"/>
                  </a:cubicBezTo>
                  <a:cubicBezTo>
                    <a:pt x="3940" y="6357"/>
                    <a:pt x="2980" y="8495"/>
                    <a:pt x="3078" y="10707"/>
                  </a:cubicBezTo>
                  <a:cubicBezTo>
                    <a:pt x="2980" y="12918"/>
                    <a:pt x="3940" y="15056"/>
                    <a:pt x="5706" y="16620"/>
                  </a:cubicBezTo>
                  <a:cubicBezTo>
                    <a:pt x="7403" y="18110"/>
                    <a:pt x="9740" y="18929"/>
                    <a:pt x="12132" y="18880"/>
                  </a:cubicBezTo>
                  <a:cubicBezTo>
                    <a:pt x="14928" y="18917"/>
                    <a:pt x="17584" y="17817"/>
                    <a:pt x="19337" y="15911"/>
                  </a:cubicBezTo>
                  <a:lnTo>
                    <a:pt x="21437" y="17744"/>
                  </a:lnTo>
                  <a:cubicBezTo>
                    <a:pt x="20338" y="18880"/>
                    <a:pt x="18975" y="19809"/>
                    <a:pt x="17431" y="20407"/>
                  </a:cubicBezTo>
                  <a:cubicBezTo>
                    <a:pt x="15748" y="21091"/>
                    <a:pt x="13926" y="21433"/>
                    <a:pt x="12104" y="21409"/>
                  </a:cubicBezTo>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2" name="Rectangle"/>
            <p:cNvSpPr/>
            <p:nvPr/>
          </p:nvSpPr>
          <p:spPr>
            <a:xfrm>
              <a:off x="3549837" y="4019490"/>
              <a:ext cx="77428" cy="602891"/>
            </a:xfrm>
            <a:prstGeom prst="rect">
              <a:avLst/>
            </a:pr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3" name="Shape"/>
            <p:cNvSpPr/>
            <p:nvPr/>
          </p:nvSpPr>
          <p:spPr>
            <a:xfrm>
              <a:off x="3692497" y="4196150"/>
              <a:ext cx="425521" cy="440161"/>
            </a:xfrm>
            <a:custGeom>
              <a:avLst/>
              <a:gdLst/>
              <a:ahLst/>
              <a:cxnLst>
                <a:cxn ang="0">
                  <a:pos x="wd2" y="hd2"/>
                </a:cxn>
                <a:cxn ang="5400000">
                  <a:pos x="wd2" y="hd2"/>
                </a:cxn>
                <a:cxn ang="10800000">
                  <a:pos x="wd2" y="hd2"/>
                </a:cxn>
                <a:cxn ang="16200000">
                  <a:pos x="wd2" y="hd2"/>
                </a:cxn>
              </a:cxnLst>
              <a:rect l="0" t="0" r="r" b="b"/>
              <a:pathLst>
                <a:path w="21462" h="19715" extrusionOk="0">
                  <a:moveTo>
                    <a:pt x="3037" y="2834"/>
                  </a:moveTo>
                  <a:cubicBezTo>
                    <a:pt x="7288" y="-944"/>
                    <a:pt x="14174" y="-944"/>
                    <a:pt x="18443" y="2834"/>
                  </a:cubicBezTo>
                  <a:cubicBezTo>
                    <a:pt x="20459" y="4739"/>
                    <a:pt x="21531" y="7257"/>
                    <a:pt x="21458" y="9856"/>
                  </a:cubicBezTo>
                  <a:cubicBezTo>
                    <a:pt x="21531" y="12471"/>
                    <a:pt x="20459" y="15022"/>
                    <a:pt x="18443" y="16895"/>
                  </a:cubicBezTo>
                  <a:cubicBezTo>
                    <a:pt x="14174" y="20656"/>
                    <a:pt x="7288" y="20656"/>
                    <a:pt x="3037" y="16895"/>
                  </a:cubicBezTo>
                  <a:cubicBezTo>
                    <a:pt x="1021" y="14990"/>
                    <a:pt x="-69" y="12471"/>
                    <a:pt x="4" y="9856"/>
                  </a:cubicBezTo>
                  <a:cubicBezTo>
                    <a:pt x="-69" y="7257"/>
                    <a:pt x="1021" y="4706"/>
                    <a:pt x="3037" y="2834"/>
                  </a:cubicBezTo>
                  <a:close/>
                  <a:moveTo>
                    <a:pt x="5944" y="14731"/>
                  </a:moveTo>
                  <a:cubicBezTo>
                    <a:pt x="8433" y="17088"/>
                    <a:pt x="12611" y="17185"/>
                    <a:pt x="15264" y="14973"/>
                  </a:cubicBezTo>
                  <a:cubicBezTo>
                    <a:pt x="15336" y="14893"/>
                    <a:pt x="15445" y="14828"/>
                    <a:pt x="15536" y="14731"/>
                  </a:cubicBezTo>
                  <a:cubicBezTo>
                    <a:pt x="16899" y="13408"/>
                    <a:pt x="17643" y="11680"/>
                    <a:pt x="17534" y="9856"/>
                  </a:cubicBezTo>
                  <a:cubicBezTo>
                    <a:pt x="17625" y="8080"/>
                    <a:pt x="16899" y="6304"/>
                    <a:pt x="15536" y="4997"/>
                  </a:cubicBezTo>
                  <a:cubicBezTo>
                    <a:pt x="13047" y="2640"/>
                    <a:pt x="8851" y="2543"/>
                    <a:pt x="6217" y="4755"/>
                  </a:cubicBezTo>
                  <a:cubicBezTo>
                    <a:pt x="6126" y="4819"/>
                    <a:pt x="6017" y="4900"/>
                    <a:pt x="5944" y="4997"/>
                  </a:cubicBezTo>
                  <a:cubicBezTo>
                    <a:pt x="4563" y="6304"/>
                    <a:pt x="3819" y="8048"/>
                    <a:pt x="3928" y="9856"/>
                  </a:cubicBezTo>
                  <a:cubicBezTo>
                    <a:pt x="3855" y="11648"/>
                    <a:pt x="4563" y="13391"/>
                    <a:pt x="5944" y="14731"/>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4" name="Shape"/>
            <p:cNvSpPr/>
            <p:nvPr/>
          </p:nvSpPr>
          <p:spPr>
            <a:xfrm>
              <a:off x="4180720" y="4209990"/>
              <a:ext cx="367295" cy="428586"/>
            </a:xfrm>
            <a:custGeom>
              <a:avLst/>
              <a:gdLst/>
              <a:ahLst/>
              <a:cxnLst>
                <a:cxn ang="0">
                  <a:pos x="wd2" y="hd2"/>
                </a:cxn>
                <a:cxn ang="5400000">
                  <a:pos x="wd2" y="hd2"/>
                </a:cxn>
                <a:cxn ang="10800000">
                  <a:pos x="wd2" y="hd2"/>
                </a:cxn>
                <a:cxn ang="16200000">
                  <a:pos x="wd2" y="hd2"/>
                </a:cxn>
              </a:cxnLst>
              <a:rect l="0" t="0" r="r" b="b"/>
              <a:pathLst>
                <a:path w="21470" h="21457" extrusionOk="0">
                  <a:moveTo>
                    <a:pt x="21407" y="20698"/>
                  </a:moveTo>
                  <a:lnTo>
                    <a:pt x="17007" y="20698"/>
                  </a:lnTo>
                  <a:lnTo>
                    <a:pt x="17007" y="17832"/>
                  </a:lnTo>
                  <a:lnTo>
                    <a:pt x="16902" y="17832"/>
                  </a:lnTo>
                  <a:cubicBezTo>
                    <a:pt x="16123" y="18914"/>
                    <a:pt x="15028" y="19815"/>
                    <a:pt x="13702" y="20410"/>
                  </a:cubicBezTo>
                  <a:cubicBezTo>
                    <a:pt x="12354" y="21095"/>
                    <a:pt x="10796" y="21438"/>
                    <a:pt x="9217" y="21438"/>
                  </a:cubicBezTo>
                  <a:cubicBezTo>
                    <a:pt x="6649" y="21600"/>
                    <a:pt x="4102" y="20735"/>
                    <a:pt x="2354" y="19076"/>
                  </a:cubicBezTo>
                  <a:cubicBezTo>
                    <a:pt x="691" y="17291"/>
                    <a:pt x="-130" y="15019"/>
                    <a:pt x="17" y="12747"/>
                  </a:cubicBezTo>
                  <a:lnTo>
                    <a:pt x="17" y="0"/>
                  </a:lnTo>
                  <a:lnTo>
                    <a:pt x="4565" y="0"/>
                  </a:lnTo>
                  <a:lnTo>
                    <a:pt x="4565" y="12026"/>
                  </a:lnTo>
                  <a:cubicBezTo>
                    <a:pt x="4565" y="15884"/>
                    <a:pt x="6544" y="17814"/>
                    <a:pt x="10544" y="17814"/>
                  </a:cubicBezTo>
                  <a:cubicBezTo>
                    <a:pt x="12312" y="17868"/>
                    <a:pt x="14038" y="17147"/>
                    <a:pt x="15154" y="15939"/>
                  </a:cubicBezTo>
                  <a:cubicBezTo>
                    <a:pt x="16312" y="14676"/>
                    <a:pt x="16965" y="13072"/>
                    <a:pt x="16923" y="11485"/>
                  </a:cubicBezTo>
                  <a:lnTo>
                    <a:pt x="16923" y="18"/>
                  </a:lnTo>
                  <a:lnTo>
                    <a:pt x="21470" y="18"/>
                  </a:lnTo>
                  <a:lnTo>
                    <a:pt x="21470" y="20698"/>
                  </a:lnTo>
                  <a:lnTo>
                    <a:pt x="21407" y="20698"/>
                  </a:lnTo>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5" name="Shape"/>
            <p:cNvSpPr/>
            <p:nvPr/>
          </p:nvSpPr>
          <p:spPr>
            <a:xfrm>
              <a:off x="4613242" y="4019490"/>
              <a:ext cx="414199" cy="618097"/>
            </a:xfrm>
            <a:custGeom>
              <a:avLst/>
              <a:gdLst/>
              <a:ahLst/>
              <a:cxnLst>
                <a:cxn ang="0">
                  <a:pos x="wd2" y="hd2"/>
                </a:cxn>
                <a:cxn ang="5400000">
                  <a:pos x="wd2" y="hd2"/>
                </a:cxn>
                <a:cxn ang="10800000">
                  <a:pos x="wd2" y="hd2"/>
                </a:cxn>
                <a:cxn ang="16200000">
                  <a:pos x="wd2" y="hd2"/>
                </a:cxn>
              </a:cxnLst>
              <a:rect l="0" t="0" r="r" b="b"/>
              <a:pathLst>
                <a:path w="21529" h="21577" extrusionOk="0">
                  <a:moveTo>
                    <a:pt x="10196" y="21575"/>
                  </a:moveTo>
                  <a:cubicBezTo>
                    <a:pt x="7447" y="21575"/>
                    <a:pt x="4791" y="20770"/>
                    <a:pt x="2996" y="19373"/>
                  </a:cubicBezTo>
                  <a:cubicBezTo>
                    <a:pt x="976" y="17876"/>
                    <a:pt x="-71" y="15914"/>
                    <a:pt x="4" y="13888"/>
                  </a:cubicBezTo>
                  <a:cubicBezTo>
                    <a:pt x="-71" y="11876"/>
                    <a:pt x="1014" y="9913"/>
                    <a:pt x="2996" y="8416"/>
                  </a:cubicBezTo>
                  <a:cubicBezTo>
                    <a:pt x="4791" y="6995"/>
                    <a:pt x="7410" y="6189"/>
                    <a:pt x="10196" y="6215"/>
                  </a:cubicBezTo>
                  <a:cubicBezTo>
                    <a:pt x="11730" y="6189"/>
                    <a:pt x="13226" y="6428"/>
                    <a:pt x="14591" y="6906"/>
                  </a:cubicBezTo>
                  <a:cubicBezTo>
                    <a:pt x="15788" y="7309"/>
                    <a:pt x="16798" y="7913"/>
                    <a:pt x="17508" y="8668"/>
                  </a:cubicBezTo>
                  <a:lnTo>
                    <a:pt x="17658" y="8668"/>
                  </a:lnTo>
                  <a:lnTo>
                    <a:pt x="17508" y="6667"/>
                  </a:lnTo>
                  <a:lnTo>
                    <a:pt x="17508" y="0"/>
                  </a:lnTo>
                  <a:lnTo>
                    <a:pt x="21529" y="0"/>
                  </a:lnTo>
                  <a:lnTo>
                    <a:pt x="21529" y="21097"/>
                  </a:lnTo>
                  <a:lnTo>
                    <a:pt x="17639" y="21097"/>
                  </a:lnTo>
                  <a:lnTo>
                    <a:pt x="17639" y="19097"/>
                  </a:lnTo>
                  <a:lnTo>
                    <a:pt x="17471" y="19097"/>
                  </a:lnTo>
                  <a:cubicBezTo>
                    <a:pt x="16760" y="19851"/>
                    <a:pt x="15750" y="20455"/>
                    <a:pt x="14553" y="20858"/>
                  </a:cubicBezTo>
                  <a:cubicBezTo>
                    <a:pt x="13226" y="21361"/>
                    <a:pt x="11730" y="21600"/>
                    <a:pt x="10196" y="21575"/>
                  </a:cubicBezTo>
                  <a:close/>
                  <a:moveTo>
                    <a:pt x="10851" y="19097"/>
                  </a:moveTo>
                  <a:cubicBezTo>
                    <a:pt x="12683" y="19122"/>
                    <a:pt x="14441" y="18606"/>
                    <a:pt x="15675" y="17688"/>
                  </a:cubicBezTo>
                  <a:cubicBezTo>
                    <a:pt x="17041" y="16643"/>
                    <a:pt x="17751" y="15272"/>
                    <a:pt x="17620" y="13888"/>
                  </a:cubicBezTo>
                  <a:cubicBezTo>
                    <a:pt x="17714" y="12505"/>
                    <a:pt x="17041" y="11146"/>
                    <a:pt x="15675" y="10102"/>
                  </a:cubicBezTo>
                  <a:cubicBezTo>
                    <a:pt x="13226" y="8303"/>
                    <a:pt x="9074" y="8152"/>
                    <a:pt x="6400" y="9800"/>
                  </a:cubicBezTo>
                  <a:cubicBezTo>
                    <a:pt x="6250" y="9901"/>
                    <a:pt x="6100" y="9989"/>
                    <a:pt x="5970" y="10102"/>
                  </a:cubicBezTo>
                  <a:cubicBezTo>
                    <a:pt x="4604" y="11146"/>
                    <a:pt x="3894" y="12505"/>
                    <a:pt x="4043" y="13888"/>
                  </a:cubicBezTo>
                  <a:cubicBezTo>
                    <a:pt x="3894" y="15285"/>
                    <a:pt x="4604" y="16643"/>
                    <a:pt x="5970" y="17688"/>
                  </a:cubicBezTo>
                  <a:cubicBezTo>
                    <a:pt x="7223" y="18606"/>
                    <a:pt x="8999" y="19122"/>
                    <a:pt x="10851" y="19097"/>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13" name="Group"/>
          <p:cNvGrpSpPr/>
          <p:nvPr/>
        </p:nvGrpSpPr>
        <p:grpSpPr>
          <a:xfrm>
            <a:off x="1824964" y="9052784"/>
            <a:ext cx="10614483" cy="1154739"/>
            <a:chOff x="0" y="0"/>
            <a:chExt cx="10614480" cy="1154738"/>
          </a:xfrm>
        </p:grpSpPr>
        <p:grpSp>
          <p:nvGrpSpPr>
            <p:cNvPr id="5506" name="Group"/>
            <p:cNvGrpSpPr/>
            <p:nvPr/>
          </p:nvGrpSpPr>
          <p:grpSpPr>
            <a:xfrm>
              <a:off x="1647856" y="181867"/>
              <a:ext cx="8966625" cy="972872"/>
              <a:chOff x="0" y="0"/>
              <a:chExt cx="8966624" cy="972870"/>
            </a:xfrm>
          </p:grpSpPr>
          <p:sp>
            <p:nvSpPr>
              <p:cNvPr id="5487" name="Shape"/>
              <p:cNvSpPr/>
              <p:nvPr/>
            </p:nvSpPr>
            <p:spPr>
              <a:xfrm>
                <a:off x="0" y="-1"/>
                <a:ext cx="733971" cy="754081"/>
              </a:xfrm>
              <a:custGeom>
                <a:avLst/>
                <a:gdLst/>
                <a:ahLst/>
                <a:cxnLst>
                  <a:cxn ang="0">
                    <a:pos x="wd2" y="hd2"/>
                  </a:cxn>
                  <a:cxn ang="5400000">
                    <a:pos x="wd2" y="hd2"/>
                  </a:cxn>
                  <a:cxn ang="10800000">
                    <a:pos x="wd2" y="hd2"/>
                  </a:cxn>
                  <a:cxn ang="16200000">
                    <a:pos x="wd2" y="hd2"/>
                  </a:cxn>
                </a:cxnLst>
                <a:rect l="0" t="0" r="r" b="b"/>
                <a:pathLst>
                  <a:path w="21527" h="21471" extrusionOk="0">
                    <a:moveTo>
                      <a:pt x="0" y="10712"/>
                    </a:moveTo>
                    <a:cubicBezTo>
                      <a:pt x="77" y="4755"/>
                      <a:pt x="5120" y="-40"/>
                      <a:pt x="11262" y="1"/>
                    </a:cubicBezTo>
                    <a:cubicBezTo>
                      <a:pt x="14113" y="-40"/>
                      <a:pt x="16837" y="1013"/>
                      <a:pt x="18854" y="2955"/>
                    </a:cubicBezTo>
                    <a:lnTo>
                      <a:pt x="16662" y="5000"/>
                    </a:lnTo>
                    <a:cubicBezTo>
                      <a:pt x="15219" y="3642"/>
                      <a:pt x="13279" y="2894"/>
                      <a:pt x="11262" y="2915"/>
                    </a:cubicBezTo>
                    <a:cubicBezTo>
                      <a:pt x="6878" y="2915"/>
                      <a:pt x="3320" y="6365"/>
                      <a:pt x="3320" y="10617"/>
                    </a:cubicBezTo>
                    <a:cubicBezTo>
                      <a:pt x="3320" y="10678"/>
                      <a:pt x="3320" y="10733"/>
                      <a:pt x="3320" y="10774"/>
                    </a:cubicBezTo>
                    <a:cubicBezTo>
                      <a:pt x="3222" y="15019"/>
                      <a:pt x="6717" y="18531"/>
                      <a:pt x="11087" y="18626"/>
                    </a:cubicBezTo>
                    <a:cubicBezTo>
                      <a:pt x="11143" y="18626"/>
                      <a:pt x="11206" y="18626"/>
                      <a:pt x="11241" y="18626"/>
                    </a:cubicBezTo>
                    <a:cubicBezTo>
                      <a:pt x="13342" y="18700"/>
                      <a:pt x="15374" y="17933"/>
                      <a:pt x="16837" y="16479"/>
                    </a:cubicBezTo>
                    <a:cubicBezTo>
                      <a:pt x="17804" y="15460"/>
                      <a:pt x="18378" y="14156"/>
                      <a:pt x="18476" y="12777"/>
                    </a:cubicBezTo>
                    <a:lnTo>
                      <a:pt x="11241" y="12777"/>
                    </a:lnTo>
                    <a:lnTo>
                      <a:pt x="11241" y="9755"/>
                    </a:lnTo>
                    <a:lnTo>
                      <a:pt x="21362" y="9755"/>
                    </a:lnTo>
                    <a:cubicBezTo>
                      <a:pt x="21481" y="10373"/>
                      <a:pt x="21544" y="10984"/>
                      <a:pt x="21523" y="11589"/>
                    </a:cubicBezTo>
                    <a:cubicBezTo>
                      <a:pt x="21600" y="14122"/>
                      <a:pt x="20675" y="16595"/>
                      <a:pt x="18896" y="18456"/>
                    </a:cubicBezTo>
                    <a:cubicBezTo>
                      <a:pt x="16900" y="20466"/>
                      <a:pt x="14113" y="21560"/>
                      <a:pt x="11227" y="21465"/>
                    </a:cubicBezTo>
                    <a:cubicBezTo>
                      <a:pt x="5120" y="21485"/>
                      <a:pt x="77" y="16690"/>
                      <a:pt x="0" y="10712"/>
                    </a:cubicBez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8" name="Shape"/>
              <p:cNvSpPr/>
              <p:nvPr/>
            </p:nvSpPr>
            <p:spPr>
              <a:xfrm>
                <a:off x="774679" y="268796"/>
                <a:ext cx="485253" cy="485257"/>
              </a:xfrm>
              <a:custGeom>
                <a:avLst/>
                <a:gdLst/>
                <a:ahLst/>
                <a:cxnLst>
                  <a:cxn ang="0">
                    <a:pos x="wd2" y="hd2"/>
                  </a:cxn>
                  <a:cxn ang="5400000">
                    <a:pos x="wd2" y="hd2"/>
                  </a:cxn>
                  <a:cxn ang="10800000">
                    <a:pos x="wd2" y="hd2"/>
                  </a:cxn>
                  <a:cxn ang="16200000">
                    <a:pos x="wd2" y="hd2"/>
                  </a:cxn>
                </a:cxnLst>
                <a:rect l="0" t="0" r="r" b="b"/>
                <a:pathLst>
                  <a:path w="21506" h="21600" extrusionOk="0">
                    <a:moveTo>
                      <a:pt x="10742" y="32"/>
                    </a:moveTo>
                    <a:cubicBezTo>
                      <a:pt x="4800" y="32"/>
                      <a:pt x="0" y="4878"/>
                      <a:pt x="0" y="10827"/>
                    </a:cubicBezTo>
                    <a:cubicBezTo>
                      <a:pt x="0" y="16786"/>
                      <a:pt x="4821" y="21600"/>
                      <a:pt x="10763" y="21600"/>
                    </a:cubicBezTo>
                    <a:cubicBezTo>
                      <a:pt x="16694" y="21600"/>
                      <a:pt x="21505" y="16754"/>
                      <a:pt x="21505" y="10795"/>
                    </a:cubicBezTo>
                    <a:cubicBezTo>
                      <a:pt x="21600" y="4941"/>
                      <a:pt x="16948" y="95"/>
                      <a:pt x="11070" y="0"/>
                    </a:cubicBezTo>
                    <a:cubicBezTo>
                      <a:pt x="10974" y="32"/>
                      <a:pt x="10858" y="32"/>
                      <a:pt x="10742" y="32"/>
                    </a:cubicBezTo>
                    <a:close/>
                    <a:moveTo>
                      <a:pt x="10742" y="17316"/>
                    </a:moveTo>
                    <a:cubicBezTo>
                      <a:pt x="7306" y="17263"/>
                      <a:pt x="4557" y="14442"/>
                      <a:pt x="4620" y="11007"/>
                    </a:cubicBezTo>
                    <a:cubicBezTo>
                      <a:pt x="4620" y="10943"/>
                      <a:pt x="4620" y="10858"/>
                      <a:pt x="4620" y="10795"/>
                    </a:cubicBezTo>
                    <a:cubicBezTo>
                      <a:pt x="4620" y="7412"/>
                      <a:pt x="7369" y="4676"/>
                      <a:pt x="10742" y="4676"/>
                    </a:cubicBezTo>
                    <a:cubicBezTo>
                      <a:pt x="14115" y="4676"/>
                      <a:pt x="16853" y="7412"/>
                      <a:pt x="16853" y="10795"/>
                    </a:cubicBezTo>
                    <a:cubicBezTo>
                      <a:pt x="17033" y="14241"/>
                      <a:pt x="14411" y="17168"/>
                      <a:pt x="10974" y="17348"/>
                    </a:cubicBezTo>
                    <a:cubicBezTo>
                      <a:pt x="10890" y="17348"/>
                      <a:pt x="10826" y="17348"/>
                      <a:pt x="10742" y="17316"/>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9" name="Shape"/>
              <p:cNvSpPr/>
              <p:nvPr/>
            </p:nvSpPr>
            <p:spPr>
              <a:xfrm>
                <a:off x="1309433" y="268796"/>
                <a:ext cx="484777" cy="485600"/>
              </a:xfrm>
              <a:custGeom>
                <a:avLst/>
                <a:gdLst/>
                <a:ahLst/>
                <a:cxnLst>
                  <a:cxn ang="0">
                    <a:pos x="wd2" y="hd2"/>
                  </a:cxn>
                  <a:cxn ang="5400000">
                    <a:pos x="wd2" y="hd2"/>
                  </a:cxn>
                  <a:cxn ang="10800000">
                    <a:pos x="wd2" y="hd2"/>
                  </a:cxn>
                  <a:cxn ang="16200000">
                    <a:pos x="wd2" y="hd2"/>
                  </a:cxn>
                </a:cxnLst>
                <a:rect l="0" t="0" r="r" b="b"/>
                <a:pathLst>
                  <a:path w="21485" h="21568" extrusionOk="0">
                    <a:moveTo>
                      <a:pt x="10694" y="32"/>
                    </a:moveTo>
                    <a:cubicBezTo>
                      <a:pt x="4772" y="64"/>
                      <a:pt x="-32" y="4902"/>
                      <a:pt x="0" y="10842"/>
                    </a:cubicBezTo>
                    <a:cubicBezTo>
                      <a:pt x="31" y="16793"/>
                      <a:pt x="4856" y="21600"/>
                      <a:pt x="10789" y="21568"/>
                    </a:cubicBezTo>
                    <a:cubicBezTo>
                      <a:pt x="16712" y="21536"/>
                      <a:pt x="21484" y="16729"/>
                      <a:pt x="21484" y="10779"/>
                    </a:cubicBezTo>
                    <a:cubicBezTo>
                      <a:pt x="21568" y="4934"/>
                      <a:pt x="16923" y="95"/>
                      <a:pt x="11053" y="0"/>
                    </a:cubicBezTo>
                    <a:cubicBezTo>
                      <a:pt x="10937" y="32"/>
                      <a:pt x="10810" y="32"/>
                      <a:pt x="10694" y="32"/>
                    </a:cubicBezTo>
                    <a:close/>
                    <a:moveTo>
                      <a:pt x="10694" y="17291"/>
                    </a:moveTo>
                    <a:cubicBezTo>
                      <a:pt x="7274" y="17238"/>
                      <a:pt x="4529" y="14421"/>
                      <a:pt x="4592" y="10991"/>
                    </a:cubicBezTo>
                    <a:cubicBezTo>
                      <a:pt x="4592" y="10927"/>
                      <a:pt x="4592" y="10842"/>
                      <a:pt x="4592" y="10779"/>
                    </a:cubicBezTo>
                    <a:cubicBezTo>
                      <a:pt x="4592" y="7401"/>
                      <a:pt x="7326" y="4669"/>
                      <a:pt x="10694" y="4669"/>
                    </a:cubicBezTo>
                    <a:cubicBezTo>
                      <a:pt x="14062" y="4669"/>
                      <a:pt x="16807" y="7401"/>
                      <a:pt x="16807" y="10779"/>
                    </a:cubicBezTo>
                    <a:cubicBezTo>
                      <a:pt x="16986" y="14220"/>
                      <a:pt x="14357" y="17142"/>
                      <a:pt x="10937" y="17322"/>
                    </a:cubicBezTo>
                    <a:cubicBezTo>
                      <a:pt x="10842" y="17322"/>
                      <a:pt x="10757" y="17322"/>
                      <a:pt x="10694" y="17291"/>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0" name="Shape"/>
              <p:cNvSpPr/>
              <p:nvPr/>
            </p:nvSpPr>
            <p:spPr>
              <a:xfrm>
                <a:off x="1840647" y="269493"/>
                <a:ext cx="465212" cy="703378"/>
              </a:xfrm>
              <a:custGeom>
                <a:avLst/>
                <a:gdLst/>
                <a:ahLst/>
                <a:cxnLst>
                  <a:cxn ang="0">
                    <a:pos x="wd2" y="hd2"/>
                  </a:cxn>
                  <a:cxn ang="5400000">
                    <a:pos x="wd2" y="hd2"/>
                  </a:cxn>
                  <a:cxn ang="10800000">
                    <a:pos x="wd2" y="hd2"/>
                  </a:cxn>
                  <a:cxn ang="16200000">
                    <a:pos x="wd2" y="hd2"/>
                  </a:cxn>
                </a:cxnLst>
                <a:rect l="0" t="0" r="r" b="b"/>
                <a:pathLst>
                  <a:path w="21358" h="21557" extrusionOk="0">
                    <a:moveTo>
                      <a:pt x="16669" y="454"/>
                    </a:moveTo>
                    <a:lnTo>
                      <a:pt x="16669" y="1675"/>
                    </a:lnTo>
                    <a:lnTo>
                      <a:pt x="16515" y="1675"/>
                    </a:lnTo>
                    <a:cubicBezTo>
                      <a:pt x="15007" y="579"/>
                      <a:pt x="12875" y="-21"/>
                      <a:pt x="10656" y="1"/>
                    </a:cubicBezTo>
                    <a:cubicBezTo>
                      <a:pt x="4513" y="191"/>
                      <a:pt x="-242" y="3657"/>
                      <a:pt x="9" y="7752"/>
                    </a:cubicBezTo>
                    <a:cubicBezTo>
                      <a:pt x="261" y="11613"/>
                      <a:pt x="4885" y="14684"/>
                      <a:pt x="10656" y="14874"/>
                    </a:cubicBezTo>
                    <a:cubicBezTo>
                      <a:pt x="12875" y="14918"/>
                      <a:pt x="15029" y="14296"/>
                      <a:pt x="16515" y="13177"/>
                    </a:cubicBezTo>
                    <a:lnTo>
                      <a:pt x="16669" y="13177"/>
                    </a:lnTo>
                    <a:lnTo>
                      <a:pt x="16669" y="14252"/>
                    </a:lnTo>
                    <a:cubicBezTo>
                      <a:pt x="16669" y="17082"/>
                      <a:pt x="14384" y="18625"/>
                      <a:pt x="10711" y="18625"/>
                    </a:cubicBezTo>
                    <a:cubicBezTo>
                      <a:pt x="8252" y="18566"/>
                      <a:pt x="6054" y="17535"/>
                      <a:pt x="5158" y="15985"/>
                    </a:cubicBezTo>
                    <a:lnTo>
                      <a:pt x="939" y="17162"/>
                    </a:lnTo>
                    <a:cubicBezTo>
                      <a:pt x="2567" y="19846"/>
                      <a:pt x="6459" y="21579"/>
                      <a:pt x="10809" y="21557"/>
                    </a:cubicBezTo>
                    <a:cubicBezTo>
                      <a:pt x="16548" y="21557"/>
                      <a:pt x="21358" y="19312"/>
                      <a:pt x="21358" y="13799"/>
                    </a:cubicBezTo>
                    <a:lnTo>
                      <a:pt x="21358" y="432"/>
                    </a:lnTo>
                    <a:lnTo>
                      <a:pt x="16669" y="432"/>
                    </a:lnTo>
                    <a:lnTo>
                      <a:pt x="16669" y="454"/>
                    </a:lnTo>
                    <a:close/>
                    <a:moveTo>
                      <a:pt x="11050" y="11942"/>
                    </a:moveTo>
                    <a:cubicBezTo>
                      <a:pt x="7563" y="11898"/>
                      <a:pt x="4786" y="9982"/>
                      <a:pt x="4852" y="7627"/>
                    </a:cubicBezTo>
                    <a:cubicBezTo>
                      <a:pt x="4852" y="7569"/>
                      <a:pt x="4852" y="7503"/>
                      <a:pt x="4852" y="7445"/>
                    </a:cubicBezTo>
                    <a:cubicBezTo>
                      <a:pt x="4666" y="5068"/>
                      <a:pt x="7355" y="3057"/>
                      <a:pt x="10897" y="2911"/>
                    </a:cubicBezTo>
                    <a:cubicBezTo>
                      <a:pt x="10962" y="2911"/>
                      <a:pt x="10995" y="2911"/>
                      <a:pt x="11050" y="2911"/>
                    </a:cubicBezTo>
                    <a:cubicBezTo>
                      <a:pt x="14537" y="3035"/>
                      <a:pt x="17193" y="5032"/>
                      <a:pt x="17007" y="7364"/>
                    </a:cubicBezTo>
                    <a:cubicBezTo>
                      <a:pt x="17007" y="7379"/>
                      <a:pt x="17007" y="7401"/>
                      <a:pt x="17007" y="7445"/>
                    </a:cubicBezTo>
                    <a:cubicBezTo>
                      <a:pt x="17226" y="9799"/>
                      <a:pt x="14570" y="11795"/>
                      <a:pt x="11050" y="11942"/>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1" name="Shape"/>
              <p:cNvSpPr/>
              <p:nvPr/>
            </p:nvSpPr>
            <p:spPr>
              <a:xfrm>
                <a:off x="2381031" y="26049"/>
                <a:ext cx="104254" cy="71322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2" name="Shape"/>
              <p:cNvSpPr/>
              <p:nvPr/>
            </p:nvSpPr>
            <p:spPr>
              <a:xfrm>
                <a:off x="2537983" y="268796"/>
                <a:ext cx="448622" cy="485606"/>
              </a:xfrm>
              <a:custGeom>
                <a:avLst/>
                <a:gdLst/>
                <a:ahLst/>
                <a:cxnLst>
                  <a:cxn ang="0">
                    <a:pos x="wd2" y="hd2"/>
                  </a:cxn>
                  <a:cxn ang="5400000">
                    <a:pos x="wd2" y="hd2"/>
                  </a:cxn>
                  <a:cxn ang="10800000">
                    <a:pos x="wd2" y="hd2"/>
                  </a:cxn>
                  <a:cxn ang="16200000">
                    <a:pos x="wd2" y="hd2"/>
                  </a:cxn>
                </a:cxnLst>
                <a:rect l="0" t="0" r="r" b="b"/>
                <a:pathLst>
                  <a:path w="21463" h="21569" extrusionOk="0">
                    <a:moveTo>
                      <a:pt x="11587" y="17291"/>
                    </a:moveTo>
                    <a:cubicBezTo>
                      <a:pt x="9169" y="17386"/>
                      <a:pt x="6911" y="16094"/>
                      <a:pt x="5953" y="14040"/>
                    </a:cubicBezTo>
                    <a:lnTo>
                      <a:pt x="21463" y="8089"/>
                    </a:lnTo>
                    <a:lnTo>
                      <a:pt x="20950" y="6861"/>
                    </a:lnTo>
                    <a:cubicBezTo>
                      <a:pt x="19536" y="2869"/>
                      <a:pt x="15544" y="116"/>
                      <a:pt x="11005" y="0"/>
                    </a:cubicBezTo>
                    <a:cubicBezTo>
                      <a:pt x="4915" y="0"/>
                      <a:pt x="0" y="4542"/>
                      <a:pt x="0" y="10175"/>
                    </a:cubicBezTo>
                    <a:cubicBezTo>
                      <a:pt x="0" y="10387"/>
                      <a:pt x="0" y="10567"/>
                      <a:pt x="23" y="10779"/>
                    </a:cubicBezTo>
                    <a:cubicBezTo>
                      <a:pt x="-137" y="16602"/>
                      <a:pt x="4858" y="21420"/>
                      <a:pt x="11096" y="21568"/>
                    </a:cubicBezTo>
                    <a:cubicBezTo>
                      <a:pt x="11256" y="21568"/>
                      <a:pt x="11393" y="21568"/>
                      <a:pt x="11553" y="21568"/>
                    </a:cubicBezTo>
                    <a:cubicBezTo>
                      <a:pt x="15441" y="21600"/>
                      <a:pt x="19079" y="19800"/>
                      <a:pt x="21235" y="16782"/>
                    </a:cubicBezTo>
                    <a:lnTo>
                      <a:pt x="17278" y="14336"/>
                    </a:lnTo>
                    <a:cubicBezTo>
                      <a:pt x="16057" y="16158"/>
                      <a:pt x="13902" y="17291"/>
                      <a:pt x="11587" y="17291"/>
                    </a:cubicBezTo>
                    <a:close/>
                    <a:moveTo>
                      <a:pt x="11199" y="4151"/>
                    </a:moveTo>
                    <a:cubicBezTo>
                      <a:pt x="13035" y="3971"/>
                      <a:pt x="14803" y="4902"/>
                      <a:pt x="15601" y="6448"/>
                    </a:cubicBezTo>
                    <a:lnTo>
                      <a:pt x="5212" y="10514"/>
                    </a:lnTo>
                    <a:cubicBezTo>
                      <a:pt x="4915" y="7253"/>
                      <a:pt x="7527" y="4426"/>
                      <a:pt x="11039" y="4151"/>
                    </a:cubicBezTo>
                    <a:cubicBezTo>
                      <a:pt x="11062" y="4151"/>
                      <a:pt x="11131" y="4151"/>
                      <a:pt x="11199" y="4151"/>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3" name="Shape"/>
              <p:cNvSpPr/>
              <p:nvPr/>
            </p:nvSpPr>
            <p:spPr>
              <a:xfrm>
                <a:off x="3199789" y="67164"/>
                <a:ext cx="601602" cy="687358"/>
              </a:xfrm>
              <a:custGeom>
                <a:avLst/>
                <a:gdLst/>
                <a:ahLst/>
                <a:cxnLst>
                  <a:cxn ang="0">
                    <a:pos x="wd2" y="hd2"/>
                  </a:cxn>
                  <a:cxn ang="5400000">
                    <a:pos x="wd2" y="hd2"/>
                  </a:cxn>
                  <a:cxn ang="10800000">
                    <a:pos x="wd2" y="hd2"/>
                  </a:cxn>
                  <a:cxn ang="16200000">
                    <a:pos x="wd2" y="hd2"/>
                  </a:cxn>
                </a:cxnLst>
                <a:rect l="0" t="0" r="r" b="b"/>
                <a:pathLst>
                  <a:path w="21458" h="20365" extrusionOk="0">
                    <a:moveTo>
                      <a:pt x="3" y="10188"/>
                    </a:moveTo>
                    <a:cubicBezTo>
                      <a:pt x="-142" y="4689"/>
                      <a:pt x="5098" y="137"/>
                      <a:pt x="11700" y="3"/>
                    </a:cubicBezTo>
                    <a:cubicBezTo>
                      <a:pt x="11862" y="3"/>
                      <a:pt x="12032" y="3"/>
                      <a:pt x="12202" y="3"/>
                    </a:cubicBezTo>
                    <a:cubicBezTo>
                      <a:pt x="15511" y="-61"/>
                      <a:pt x="18651" y="1119"/>
                      <a:pt x="20811" y="3190"/>
                    </a:cubicBezTo>
                    <a:lnTo>
                      <a:pt x="18727" y="4887"/>
                    </a:lnTo>
                    <a:cubicBezTo>
                      <a:pt x="17136" y="3233"/>
                      <a:pt x="14695" y="2314"/>
                      <a:pt x="12177" y="2413"/>
                    </a:cubicBezTo>
                    <a:cubicBezTo>
                      <a:pt x="7234" y="2335"/>
                      <a:pt x="3150" y="5586"/>
                      <a:pt x="3057" y="9672"/>
                    </a:cubicBezTo>
                    <a:cubicBezTo>
                      <a:pt x="3057" y="9848"/>
                      <a:pt x="3057" y="10025"/>
                      <a:pt x="3057" y="10209"/>
                    </a:cubicBezTo>
                    <a:cubicBezTo>
                      <a:pt x="2861" y="14294"/>
                      <a:pt x="6681" y="17765"/>
                      <a:pt x="11624" y="17927"/>
                    </a:cubicBezTo>
                    <a:cubicBezTo>
                      <a:pt x="11794" y="17927"/>
                      <a:pt x="11964" y="17927"/>
                      <a:pt x="12151" y="17927"/>
                    </a:cubicBezTo>
                    <a:cubicBezTo>
                      <a:pt x="14916" y="17927"/>
                      <a:pt x="17545" y="16945"/>
                      <a:pt x="19374" y="15192"/>
                    </a:cubicBezTo>
                    <a:lnTo>
                      <a:pt x="21458" y="16931"/>
                    </a:lnTo>
                    <a:cubicBezTo>
                      <a:pt x="16975" y="21136"/>
                      <a:pt x="9225" y="21539"/>
                      <a:pt x="4163" y="17807"/>
                    </a:cubicBezTo>
                    <a:cubicBezTo>
                      <a:pt x="1517" y="15870"/>
                      <a:pt x="3" y="13100"/>
                      <a:pt x="3" y="10188"/>
                    </a:cubicBez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4" name="Rectangle"/>
              <p:cNvSpPr/>
              <p:nvPr/>
            </p:nvSpPr>
            <p:spPr>
              <a:xfrm>
                <a:off x="3869175" y="80931"/>
                <a:ext cx="83145" cy="658346"/>
              </a:xfrm>
              <a:prstGeom prst="rect">
                <a:avLst/>
              </a:pr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5" name="Shape"/>
              <p:cNvSpPr/>
              <p:nvPr/>
            </p:nvSpPr>
            <p:spPr>
              <a:xfrm>
                <a:off x="4017990" y="282517"/>
                <a:ext cx="462038" cy="462037"/>
              </a:xfrm>
              <a:custGeom>
                <a:avLst/>
                <a:gdLst/>
                <a:ahLst/>
                <a:cxnLst>
                  <a:cxn ang="0">
                    <a:pos x="wd2" y="hd2"/>
                  </a:cxn>
                  <a:cxn ang="5400000">
                    <a:pos x="wd2" y="hd2"/>
                  </a:cxn>
                  <a:cxn ang="10800000">
                    <a:pos x="wd2" y="hd2"/>
                  </a:cxn>
                  <a:cxn ang="16200000">
                    <a:pos x="wd2" y="hd2"/>
                  </a:cxn>
                </a:cxnLst>
                <a:rect l="0" t="0" r="r" b="b"/>
                <a:pathLst>
                  <a:path w="21600" h="21600" extrusionOk="0">
                    <a:moveTo>
                      <a:pt x="21600" y="10789"/>
                    </a:moveTo>
                    <a:cubicBezTo>
                      <a:pt x="21600" y="16768"/>
                      <a:pt x="16781" y="21600"/>
                      <a:pt x="10806" y="21600"/>
                    </a:cubicBezTo>
                    <a:cubicBezTo>
                      <a:pt x="4841" y="21600"/>
                      <a:pt x="0" y="16768"/>
                      <a:pt x="0" y="10789"/>
                    </a:cubicBezTo>
                    <a:cubicBezTo>
                      <a:pt x="0" y="4821"/>
                      <a:pt x="4830" y="0"/>
                      <a:pt x="10806" y="0"/>
                    </a:cubicBezTo>
                    <a:cubicBezTo>
                      <a:pt x="16770" y="22"/>
                      <a:pt x="21600" y="4866"/>
                      <a:pt x="21600" y="10789"/>
                    </a:cubicBezTo>
                    <a:close/>
                    <a:moveTo>
                      <a:pt x="17649" y="10789"/>
                    </a:moveTo>
                    <a:cubicBezTo>
                      <a:pt x="17961" y="6992"/>
                      <a:pt x="15101" y="3708"/>
                      <a:pt x="11340" y="3385"/>
                    </a:cubicBezTo>
                    <a:cubicBezTo>
                      <a:pt x="7534" y="3073"/>
                      <a:pt x="4240" y="5923"/>
                      <a:pt x="3928" y="9698"/>
                    </a:cubicBezTo>
                    <a:cubicBezTo>
                      <a:pt x="3895" y="10065"/>
                      <a:pt x="3895" y="10421"/>
                      <a:pt x="3928" y="10789"/>
                    </a:cubicBezTo>
                    <a:cubicBezTo>
                      <a:pt x="3928" y="14597"/>
                      <a:pt x="7000" y="17703"/>
                      <a:pt x="10828" y="17703"/>
                    </a:cubicBezTo>
                    <a:cubicBezTo>
                      <a:pt x="14667" y="17703"/>
                      <a:pt x="17738" y="14630"/>
                      <a:pt x="17738" y="10789"/>
                    </a:cubicBezTo>
                    <a:lnTo>
                      <a:pt x="17649" y="10789"/>
                    </a:ln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6" name="Shape"/>
              <p:cNvSpPr/>
              <p:nvPr/>
            </p:nvSpPr>
            <p:spPr>
              <a:xfrm>
                <a:off x="4544645" y="288849"/>
                <a:ext cx="398713" cy="464149"/>
              </a:xfrm>
              <a:custGeom>
                <a:avLst/>
                <a:gdLst/>
                <a:ahLst/>
                <a:cxnLst>
                  <a:cxn ang="0">
                    <a:pos x="wd2" y="hd2"/>
                  </a:cxn>
                  <a:cxn ang="5400000">
                    <a:pos x="wd2" y="hd2"/>
                  </a:cxn>
                  <a:cxn ang="10800000">
                    <a:pos x="wd2" y="hd2"/>
                  </a:cxn>
                  <a:cxn ang="16200000">
                    <a:pos x="wd2" y="hd2"/>
                  </a:cxn>
                </a:cxnLst>
                <a:rect l="0" t="0" r="r" b="b"/>
                <a:pathLst>
                  <a:path w="21600" h="21600" extrusionOk="0">
                    <a:moveTo>
                      <a:pt x="17303" y="20913"/>
                    </a:moveTo>
                    <a:lnTo>
                      <a:pt x="17303" y="17998"/>
                    </a:lnTo>
                    <a:lnTo>
                      <a:pt x="17006" y="17998"/>
                    </a:lnTo>
                    <a:cubicBezTo>
                      <a:pt x="15290" y="20226"/>
                      <a:pt x="12413" y="21567"/>
                      <a:pt x="9290" y="21600"/>
                    </a:cubicBezTo>
                    <a:cubicBezTo>
                      <a:pt x="3019" y="21600"/>
                      <a:pt x="0" y="17965"/>
                      <a:pt x="0" y="12811"/>
                    </a:cubicBezTo>
                    <a:lnTo>
                      <a:pt x="0" y="0"/>
                    </a:lnTo>
                    <a:lnTo>
                      <a:pt x="4594" y="0"/>
                    </a:lnTo>
                    <a:lnTo>
                      <a:pt x="4594" y="12158"/>
                    </a:lnTo>
                    <a:cubicBezTo>
                      <a:pt x="4594" y="16436"/>
                      <a:pt x="7071" y="17998"/>
                      <a:pt x="10594" y="17998"/>
                    </a:cubicBezTo>
                    <a:cubicBezTo>
                      <a:pt x="14426" y="17721"/>
                      <a:pt x="17265" y="14873"/>
                      <a:pt x="17006" y="11592"/>
                    </a:cubicBezTo>
                    <a:lnTo>
                      <a:pt x="17006" y="55"/>
                    </a:lnTo>
                    <a:lnTo>
                      <a:pt x="21600" y="55"/>
                    </a:lnTo>
                    <a:lnTo>
                      <a:pt x="21600" y="20968"/>
                    </a:lnTo>
                    <a:lnTo>
                      <a:pt x="17226" y="20968"/>
                    </a:lnTo>
                    <a:lnTo>
                      <a:pt x="17303" y="20913"/>
                    </a:ln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7" name="Shape"/>
              <p:cNvSpPr/>
              <p:nvPr/>
            </p:nvSpPr>
            <p:spPr>
              <a:xfrm>
                <a:off x="5015771" y="80931"/>
                <a:ext cx="451076" cy="673412"/>
              </a:xfrm>
              <a:custGeom>
                <a:avLst/>
                <a:gdLst/>
                <a:ahLst/>
                <a:cxnLst>
                  <a:cxn ang="0">
                    <a:pos x="wd2" y="hd2"/>
                  </a:cxn>
                  <a:cxn ang="5400000">
                    <a:pos x="wd2" y="hd2"/>
                  </a:cxn>
                  <a:cxn ang="10800000">
                    <a:pos x="wd2" y="hd2"/>
                  </a:cxn>
                  <a:cxn ang="16200000">
                    <a:pos x="wd2" y="hd2"/>
                  </a:cxn>
                </a:cxnLst>
                <a:rect l="0" t="0" r="r" b="b"/>
                <a:pathLst>
                  <a:path w="21331" h="21542" extrusionOk="0">
                    <a:moveTo>
                      <a:pt x="12" y="13851"/>
                    </a:moveTo>
                    <a:cubicBezTo>
                      <a:pt x="-269" y="9877"/>
                      <a:pt x="4211" y="6475"/>
                      <a:pt x="10086" y="6178"/>
                    </a:cubicBezTo>
                    <a:cubicBezTo>
                      <a:pt x="12979" y="6109"/>
                      <a:pt x="15669" y="7040"/>
                      <a:pt x="17324" y="8649"/>
                    </a:cubicBezTo>
                    <a:lnTo>
                      <a:pt x="17481" y="8649"/>
                    </a:lnTo>
                    <a:lnTo>
                      <a:pt x="17324" y="6651"/>
                    </a:lnTo>
                    <a:lnTo>
                      <a:pt x="17324" y="0"/>
                    </a:lnTo>
                    <a:lnTo>
                      <a:pt x="21331" y="0"/>
                    </a:lnTo>
                    <a:lnTo>
                      <a:pt x="21331" y="21066"/>
                    </a:lnTo>
                    <a:lnTo>
                      <a:pt x="17515" y="21066"/>
                    </a:lnTo>
                    <a:lnTo>
                      <a:pt x="17515" y="19060"/>
                    </a:lnTo>
                    <a:lnTo>
                      <a:pt x="17358" y="19060"/>
                    </a:lnTo>
                    <a:cubicBezTo>
                      <a:pt x="15703" y="20654"/>
                      <a:pt x="12979" y="21600"/>
                      <a:pt x="10120" y="21539"/>
                    </a:cubicBezTo>
                    <a:cubicBezTo>
                      <a:pt x="4211" y="21257"/>
                      <a:pt x="-269" y="17855"/>
                      <a:pt x="12" y="13851"/>
                    </a:cubicBezTo>
                    <a:close/>
                    <a:moveTo>
                      <a:pt x="17549" y="13851"/>
                    </a:moveTo>
                    <a:cubicBezTo>
                      <a:pt x="17965" y="11311"/>
                      <a:pt x="15298" y="9038"/>
                      <a:pt x="11550" y="8764"/>
                    </a:cubicBezTo>
                    <a:cubicBezTo>
                      <a:pt x="7801" y="8481"/>
                      <a:pt x="4425" y="10281"/>
                      <a:pt x="4019" y="12821"/>
                    </a:cubicBezTo>
                    <a:cubicBezTo>
                      <a:pt x="3952" y="13164"/>
                      <a:pt x="3952" y="13508"/>
                      <a:pt x="4019" y="13851"/>
                    </a:cubicBezTo>
                    <a:cubicBezTo>
                      <a:pt x="3603" y="16391"/>
                      <a:pt x="6271" y="18679"/>
                      <a:pt x="10019" y="18953"/>
                    </a:cubicBezTo>
                    <a:cubicBezTo>
                      <a:pt x="13767" y="19236"/>
                      <a:pt x="17133" y="17428"/>
                      <a:pt x="17549" y="14888"/>
                    </a:cubicBezTo>
                    <a:cubicBezTo>
                      <a:pt x="17583" y="14560"/>
                      <a:pt x="17583" y="14217"/>
                      <a:pt x="17549" y="13851"/>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8" name="Shape"/>
              <p:cNvSpPr/>
              <p:nvPr/>
            </p:nvSpPr>
            <p:spPr>
              <a:xfrm>
                <a:off x="5700332" y="81011"/>
                <a:ext cx="429320" cy="658266"/>
              </a:xfrm>
              <a:custGeom>
                <a:avLst/>
                <a:gdLst/>
                <a:ahLst/>
                <a:cxnLst>
                  <a:cxn ang="0">
                    <a:pos x="wd2" y="hd2"/>
                  </a:cxn>
                  <a:cxn ang="5400000">
                    <a:pos x="wd2" y="hd2"/>
                  </a:cxn>
                  <a:cxn ang="10800000">
                    <a:pos x="wd2" y="hd2"/>
                  </a:cxn>
                  <a:cxn ang="16200000">
                    <a:pos x="wd2" y="hd2"/>
                  </a:cxn>
                </a:cxnLst>
                <a:rect l="0" t="0" r="r" b="b"/>
                <a:pathLst>
                  <a:path w="21600" h="21494" extrusionOk="0">
                    <a:moveTo>
                      <a:pt x="0" y="21494"/>
                    </a:moveTo>
                    <a:lnTo>
                      <a:pt x="0" y="3"/>
                    </a:lnTo>
                    <a:lnTo>
                      <a:pt x="11261" y="3"/>
                    </a:lnTo>
                    <a:cubicBezTo>
                      <a:pt x="16796" y="-106"/>
                      <a:pt x="21432" y="2706"/>
                      <a:pt x="21600" y="6312"/>
                    </a:cubicBezTo>
                    <a:cubicBezTo>
                      <a:pt x="21600" y="6336"/>
                      <a:pt x="21600" y="6375"/>
                      <a:pt x="21600" y="6398"/>
                    </a:cubicBezTo>
                    <a:cubicBezTo>
                      <a:pt x="21504" y="10005"/>
                      <a:pt x="16940" y="12856"/>
                      <a:pt x="11393" y="12785"/>
                    </a:cubicBezTo>
                    <a:cubicBezTo>
                      <a:pt x="11357" y="12785"/>
                      <a:pt x="11285" y="12785"/>
                      <a:pt x="11261" y="12785"/>
                    </a:cubicBezTo>
                    <a:lnTo>
                      <a:pt x="4325" y="12785"/>
                    </a:lnTo>
                    <a:lnTo>
                      <a:pt x="4325" y="21494"/>
                    </a:lnTo>
                    <a:lnTo>
                      <a:pt x="0" y="21494"/>
                    </a:lnTo>
                    <a:close/>
                    <a:moveTo>
                      <a:pt x="11357" y="10160"/>
                    </a:moveTo>
                    <a:cubicBezTo>
                      <a:pt x="14532" y="10160"/>
                      <a:pt x="17143" y="8486"/>
                      <a:pt x="17143" y="6398"/>
                    </a:cubicBezTo>
                    <a:cubicBezTo>
                      <a:pt x="17143" y="4311"/>
                      <a:pt x="14568" y="2636"/>
                      <a:pt x="11357" y="2636"/>
                    </a:cubicBezTo>
                    <a:lnTo>
                      <a:pt x="4121" y="2636"/>
                    </a:lnTo>
                    <a:lnTo>
                      <a:pt x="4121" y="10160"/>
                    </a:lnTo>
                    <a:lnTo>
                      <a:pt x="11357" y="10160"/>
                    </a:ln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9" name="Rectangle"/>
              <p:cNvSpPr/>
              <p:nvPr/>
            </p:nvSpPr>
            <p:spPr>
              <a:xfrm>
                <a:off x="6192159" y="80931"/>
                <a:ext cx="83145" cy="658346"/>
              </a:xfrm>
              <a:prstGeom prst="rect">
                <a:avLst/>
              </a:pr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0" name="Shape"/>
              <p:cNvSpPr/>
              <p:nvPr/>
            </p:nvSpPr>
            <p:spPr>
              <a:xfrm>
                <a:off x="6349417" y="271273"/>
                <a:ext cx="400823" cy="482770"/>
              </a:xfrm>
              <a:custGeom>
                <a:avLst/>
                <a:gdLst/>
                <a:ahLst/>
                <a:cxnLst>
                  <a:cxn ang="0">
                    <a:pos x="wd2" y="hd2"/>
                  </a:cxn>
                  <a:cxn ang="5400000">
                    <a:pos x="wd2" y="hd2"/>
                  </a:cxn>
                  <a:cxn ang="10800000">
                    <a:pos x="wd2" y="hd2"/>
                  </a:cxn>
                  <a:cxn ang="16200000">
                    <a:pos x="wd2" y="hd2"/>
                  </a:cxn>
                </a:cxnLst>
                <a:rect l="0" t="0" r="r" b="b"/>
                <a:pathLst>
                  <a:path w="21600" h="20091" extrusionOk="0">
                    <a:moveTo>
                      <a:pt x="0" y="13794"/>
                    </a:moveTo>
                    <a:cubicBezTo>
                      <a:pt x="0" y="9539"/>
                      <a:pt x="4970" y="7239"/>
                      <a:pt x="10659" y="7239"/>
                    </a:cubicBezTo>
                    <a:cubicBezTo>
                      <a:pt x="12932" y="7219"/>
                      <a:pt x="15179" y="7606"/>
                      <a:pt x="17247" y="8389"/>
                    </a:cubicBezTo>
                    <a:lnTo>
                      <a:pt x="17247" y="7854"/>
                    </a:lnTo>
                    <a:cubicBezTo>
                      <a:pt x="17028" y="5126"/>
                      <a:pt x="13985" y="3054"/>
                      <a:pt x="10440" y="3222"/>
                    </a:cubicBezTo>
                    <a:cubicBezTo>
                      <a:pt x="8155" y="3331"/>
                      <a:pt x="6126" y="4373"/>
                      <a:pt x="5111" y="5930"/>
                    </a:cubicBezTo>
                    <a:lnTo>
                      <a:pt x="937" y="4561"/>
                    </a:lnTo>
                    <a:cubicBezTo>
                      <a:pt x="3737" y="425"/>
                      <a:pt x="10325" y="-1201"/>
                      <a:pt x="15693" y="951"/>
                    </a:cubicBezTo>
                    <a:cubicBezTo>
                      <a:pt x="19173" y="2349"/>
                      <a:pt x="21420" y="5097"/>
                      <a:pt x="21600" y="8111"/>
                    </a:cubicBezTo>
                    <a:lnTo>
                      <a:pt x="21600" y="19447"/>
                    </a:lnTo>
                    <a:lnTo>
                      <a:pt x="17247" y="19447"/>
                    </a:lnTo>
                    <a:lnTo>
                      <a:pt x="17247" y="16839"/>
                    </a:lnTo>
                    <a:lnTo>
                      <a:pt x="17067" y="16839"/>
                    </a:lnTo>
                    <a:cubicBezTo>
                      <a:pt x="15333" y="18911"/>
                      <a:pt x="12290" y="20141"/>
                      <a:pt x="9092" y="20062"/>
                    </a:cubicBezTo>
                    <a:cubicBezTo>
                      <a:pt x="4533" y="20399"/>
                      <a:pt x="501" y="17791"/>
                      <a:pt x="77" y="14270"/>
                    </a:cubicBezTo>
                    <a:cubicBezTo>
                      <a:pt x="39" y="14131"/>
                      <a:pt x="0" y="13963"/>
                      <a:pt x="0" y="13794"/>
                    </a:cubicBezTo>
                    <a:close/>
                    <a:moveTo>
                      <a:pt x="17324" y="11384"/>
                    </a:moveTo>
                    <a:cubicBezTo>
                      <a:pt x="15616" y="10521"/>
                      <a:pt x="13587" y="10065"/>
                      <a:pt x="11519" y="10154"/>
                    </a:cubicBezTo>
                    <a:cubicBezTo>
                      <a:pt x="6703" y="10154"/>
                      <a:pt x="4854" y="12059"/>
                      <a:pt x="4854" y="13873"/>
                    </a:cubicBezTo>
                    <a:cubicBezTo>
                      <a:pt x="5175" y="15748"/>
                      <a:pt x="7397" y="17067"/>
                      <a:pt x="9824" y="16868"/>
                    </a:cubicBezTo>
                    <a:cubicBezTo>
                      <a:pt x="13805" y="16868"/>
                      <a:pt x="17067" y="14459"/>
                      <a:pt x="17247" y="11414"/>
                    </a:cubicBezTo>
                    <a:lnTo>
                      <a:pt x="17324" y="11414"/>
                    </a:lnTo>
                    <a:lnTo>
                      <a:pt x="17324" y="11384"/>
                    </a:ln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1" name="Shape"/>
              <p:cNvSpPr/>
              <p:nvPr/>
            </p:nvSpPr>
            <p:spPr>
              <a:xfrm>
                <a:off x="6795860" y="150589"/>
                <a:ext cx="291059" cy="596879"/>
              </a:xfrm>
              <a:custGeom>
                <a:avLst/>
                <a:gdLst/>
                <a:ahLst/>
                <a:cxnLst>
                  <a:cxn ang="0">
                    <a:pos x="wd2" y="hd2"/>
                  </a:cxn>
                  <a:cxn ang="5400000">
                    <a:pos x="wd2" y="hd2"/>
                  </a:cxn>
                  <a:cxn ang="10800000">
                    <a:pos x="wd2" y="hd2"/>
                  </a:cxn>
                  <a:cxn ang="16200000">
                    <a:pos x="wd2" y="hd2"/>
                  </a:cxn>
                </a:cxnLst>
                <a:rect l="0" t="0" r="r" b="b"/>
                <a:pathLst>
                  <a:path w="21600" h="21327" extrusionOk="0">
                    <a:moveTo>
                      <a:pt x="5824" y="16123"/>
                    </a:moveTo>
                    <a:lnTo>
                      <a:pt x="5824" y="7691"/>
                    </a:lnTo>
                    <a:lnTo>
                      <a:pt x="0" y="7691"/>
                    </a:lnTo>
                    <a:lnTo>
                      <a:pt x="0" y="4932"/>
                    </a:lnTo>
                    <a:lnTo>
                      <a:pt x="5824" y="4932"/>
                    </a:lnTo>
                    <a:lnTo>
                      <a:pt x="5824" y="0"/>
                    </a:lnTo>
                    <a:lnTo>
                      <a:pt x="12088" y="0"/>
                    </a:lnTo>
                    <a:lnTo>
                      <a:pt x="12088" y="4932"/>
                    </a:lnTo>
                    <a:lnTo>
                      <a:pt x="20259" y="4932"/>
                    </a:lnTo>
                    <a:lnTo>
                      <a:pt x="20259" y="7691"/>
                    </a:lnTo>
                    <a:lnTo>
                      <a:pt x="12088" y="7691"/>
                    </a:lnTo>
                    <a:lnTo>
                      <a:pt x="12088" y="15902"/>
                    </a:lnTo>
                    <a:cubicBezTo>
                      <a:pt x="12088" y="17708"/>
                      <a:pt x="13641" y="18525"/>
                      <a:pt x="16571" y="18525"/>
                    </a:cubicBezTo>
                    <a:cubicBezTo>
                      <a:pt x="17576" y="18551"/>
                      <a:pt x="18512" y="18457"/>
                      <a:pt x="19412" y="18261"/>
                    </a:cubicBezTo>
                    <a:lnTo>
                      <a:pt x="21600" y="20859"/>
                    </a:lnTo>
                    <a:cubicBezTo>
                      <a:pt x="20012" y="21174"/>
                      <a:pt x="18265" y="21310"/>
                      <a:pt x="16571" y="21293"/>
                    </a:cubicBezTo>
                    <a:cubicBezTo>
                      <a:pt x="11294" y="21600"/>
                      <a:pt x="6459" y="19777"/>
                      <a:pt x="5824" y="17205"/>
                    </a:cubicBezTo>
                    <a:cubicBezTo>
                      <a:pt x="5718" y="16847"/>
                      <a:pt x="5718" y="16481"/>
                      <a:pt x="5824" y="16123"/>
                    </a:cubicBez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2" name="Shape"/>
              <p:cNvSpPr/>
              <p:nvPr/>
            </p:nvSpPr>
            <p:spPr>
              <a:xfrm>
                <a:off x="7109320" y="75654"/>
                <a:ext cx="314279" cy="662567"/>
              </a:xfrm>
              <a:custGeom>
                <a:avLst/>
                <a:gdLst/>
                <a:ahLst/>
                <a:cxnLst>
                  <a:cxn ang="0">
                    <a:pos x="wd2" y="hd2"/>
                  </a:cxn>
                  <a:cxn ang="5400000">
                    <a:pos x="wd2" y="hd2"/>
                  </a:cxn>
                  <a:cxn ang="10800000">
                    <a:pos x="wd2" y="hd2"/>
                  </a:cxn>
                  <a:cxn ang="16200000">
                    <a:pos x="wd2" y="hd2"/>
                  </a:cxn>
                </a:cxnLst>
                <a:rect l="0" t="0" r="r" b="b"/>
                <a:pathLst>
                  <a:path w="21600" h="21600" extrusionOk="0">
                    <a:moveTo>
                      <a:pt x="21600" y="420"/>
                    </a:moveTo>
                    <a:lnTo>
                      <a:pt x="19673" y="2783"/>
                    </a:lnTo>
                    <a:cubicBezTo>
                      <a:pt x="18841" y="2612"/>
                      <a:pt x="17927" y="2526"/>
                      <a:pt x="17045" y="2542"/>
                    </a:cubicBezTo>
                    <a:cubicBezTo>
                      <a:pt x="14367" y="2456"/>
                      <a:pt x="12065" y="3397"/>
                      <a:pt x="11886" y="4648"/>
                    </a:cubicBezTo>
                    <a:cubicBezTo>
                      <a:pt x="11886" y="4780"/>
                      <a:pt x="11886" y="4912"/>
                      <a:pt x="11886" y="5068"/>
                    </a:cubicBezTo>
                    <a:lnTo>
                      <a:pt x="11886" y="6933"/>
                    </a:lnTo>
                    <a:lnTo>
                      <a:pt x="19673" y="6933"/>
                    </a:lnTo>
                    <a:lnTo>
                      <a:pt x="19673" y="9451"/>
                    </a:lnTo>
                    <a:lnTo>
                      <a:pt x="11608" y="9451"/>
                    </a:lnTo>
                    <a:lnTo>
                      <a:pt x="11608" y="21600"/>
                    </a:lnTo>
                    <a:lnTo>
                      <a:pt x="5796" y="21600"/>
                    </a:lnTo>
                    <a:lnTo>
                      <a:pt x="5796" y="9436"/>
                    </a:lnTo>
                    <a:lnTo>
                      <a:pt x="0" y="9436"/>
                    </a:lnTo>
                    <a:lnTo>
                      <a:pt x="0" y="6910"/>
                    </a:lnTo>
                    <a:lnTo>
                      <a:pt x="5796" y="6910"/>
                    </a:lnTo>
                    <a:lnTo>
                      <a:pt x="5796" y="4959"/>
                    </a:lnTo>
                    <a:cubicBezTo>
                      <a:pt x="5616" y="2301"/>
                      <a:pt x="9992" y="85"/>
                      <a:pt x="15576" y="0"/>
                    </a:cubicBezTo>
                    <a:cubicBezTo>
                      <a:pt x="15984" y="0"/>
                      <a:pt x="16359" y="0"/>
                      <a:pt x="16718" y="23"/>
                    </a:cubicBezTo>
                    <a:cubicBezTo>
                      <a:pt x="18433" y="0"/>
                      <a:pt x="20082" y="132"/>
                      <a:pt x="21600" y="420"/>
                    </a:cubicBez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3" name="Shape"/>
              <p:cNvSpPr/>
              <p:nvPr/>
            </p:nvSpPr>
            <p:spPr>
              <a:xfrm>
                <a:off x="7422781" y="282517"/>
                <a:ext cx="463092" cy="462037"/>
              </a:xfrm>
              <a:custGeom>
                <a:avLst/>
                <a:gdLst/>
                <a:ahLst/>
                <a:cxnLst>
                  <a:cxn ang="0">
                    <a:pos x="wd2" y="hd2"/>
                  </a:cxn>
                  <a:cxn ang="5400000">
                    <a:pos x="wd2" y="hd2"/>
                  </a:cxn>
                  <a:cxn ang="10800000">
                    <a:pos x="wd2" y="hd2"/>
                  </a:cxn>
                  <a:cxn ang="16200000">
                    <a:pos x="wd2" y="hd2"/>
                  </a:cxn>
                </a:cxnLst>
                <a:rect l="0" t="0" r="r" b="b"/>
                <a:pathLst>
                  <a:path w="21600" h="21600" extrusionOk="0">
                    <a:moveTo>
                      <a:pt x="21600" y="10789"/>
                    </a:moveTo>
                    <a:cubicBezTo>
                      <a:pt x="21600" y="16768"/>
                      <a:pt x="16762" y="21600"/>
                      <a:pt x="10800" y="21600"/>
                    </a:cubicBezTo>
                    <a:cubicBezTo>
                      <a:pt x="4838" y="21600"/>
                      <a:pt x="0" y="16768"/>
                      <a:pt x="0" y="10789"/>
                    </a:cubicBezTo>
                    <a:cubicBezTo>
                      <a:pt x="0" y="4821"/>
                      <a:pt x="4838" y="0"/>
                      <a:pt x="10800" y="0"/>
                    </a:cubicBezTo>
                    <a:cubicBezTo>
                      <a:pt x="16762" y="0"/>
                      <a:pt x="21600" y="4866"/>
                      <a:pt x="21600" y="10789"/>
                    </a:cubicBezTo>
                    <a:close/>
                    <a:moveTo>
                      <a:pt x="17674" y="10789"/>
                    </a:moveTo>
                    <a:cubicBezTo>
                      <a:pt x="17985" y="6992"/>
                      <a:pt x="15138" y="3708"/>
                      <a:pt x="11367" y="3385"/>
                    </a:cubicBezTo>
                    <a:cubicBezTo>
                      <a:pt x="7563" y="3073"/>
                      <a:pt x="4271" y="5923"/>
                      <a:pt x="3960" y="9698"/>
                    </a:cubicBezTo>
                    <a:cubicBezTo>
                      <a:pt x="3926" y="10065"/>
                      <a:pt x="3926" y="10421"/>
                      <a:pt x="3960" y="10789"/>
                    </a:cubicBezTo>
                    <a:cubicBezTo>
                      <a:pt x="3648" y="14597"/>
                      <a:pt x="6507" y="17892"/>
                      <a:pt x="10266" y="18204"/>
                    </a:cubicBezTo>
                    <a:cubicBezTo>
                      <a:pt x="14037" y="18527"/>
                      <a:pt x="17362" y="15666"/>
                      <a:pt x="17674" y="11891"/>
                    </a:cubicBezTo>
                    <a:cubicBezTo>
                      <a:pt x="17707" y="11546"/>
                      <a:pt x="17707" y="11167"/>
                      <a:pt x="17674" y="10789"/>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4" name="Shape"/>
              <p:cNvSpPr/>
              <p:nvPr/>
            </p:nvSpPr>
            <p:spPr>
              <a:xfrm>
                <a:off x="7956824" y="277861"/>
                <a:ext cx="276284" cy="461416"/>
              </a:xfrm>
              <a:custGeom>
                <a:avLst/>
                <a:gdLst/>
                <a:ahLst/>
                <a:cxnLst>
                  <a:cxn ang="0">
                    <a:pos x="wd2" y="hd2"/>
                  </a:cxn>
                  <a:cxn ang="5400000">
                    <a:pos x="wd2" y="hd2"/>
                  </a:cxn>
                  <a:cxn ang="10800000">
                    <a:pos x="wd2" y="hd2"/>
                  </a:cxn>
                  <a:cxn ang="16200000">
                    <a:pos x="wd2" y="hd2"/>
                  </a:cxn>
                </a:cxnLst>
                <a:rect l="0" t="0" r="r" b="b"/>
                <a:pathLst>
                  <a:path w="21600" h="21571" extrusionOk="0">
                    <a:moveTo>
                      <a:pt x="0" y="21571"/>
                    </a:moveTo>
                    <a:lnTo>
                      <a:pt x="0" y="539"/>
                    </a:lnTo>
                    <a:lnTo>
                      <a:pt x="6285" y="539"/>
                    </a:lnTo>
                    <a:lnTo>
                      <a:pt x="6285" y="3961"/>
                    </a:lnTo>
                    <a:lnTo>
                      <a:pt x="6545" y="3961"/>
                    </a:lnTo>
                    <a:cubicBezTo>
                      <a:pt x="8418" y="1609"/>
                      <a:pt x="12348" y="60"/>
                      <a:pt x="16687" y="4"/>
                    </a:cubicBezTo>
                    <a:cubicBezTo>
                      <a:pt x="18355" y="-29"/>
                      <a:pt x="20043" y="127"/>
                      <a:pt x="21600" y="506"/>
                    </a:cubicBezTo>
                    <a:lnTo>
                      <a:pt x="19097" y="4184"/>
                    </a:lnTo>
                    <a:cubicBezTo>
                      <a:pt x="17947" y="3961"/>
                      <a:pt x="16742" y="3838"/>
                      <a:pt x="15537" y="3872"/>
                    </a:cubicBezTo>
                    <a:cubicBezTo>
                      <a:pt x="10309" y="3995"/>
                      <a:pt x="6230" y="6658"/>
                      <a:pt x="6434" y="9801"/>
                    </a:cubicBezTo>
                    <a:cubicBezTo>
                      <a:pt x="6434" y="9868"/>
                      <a:pt x="6434" y="9935"/>
                      <a:pt x="6434" y="9991"/>
                    </a:cubicBezTo>
                    <a:lnTo>
                      <a:pt x="6434" y="21571"/>
                    </a:lnTo>
                    <a:lnTo>
                      <a:pt x="0" y="21571"/>
                    </a:ln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5" name="Shape"/>
              <p:cNvSpPr/>
              <p:nvPr/>
            </p:nvSpPr>
            <p:spPr>
              <a:xfrm>
                <a:off x="8280838" y="275235"/>
                <a:ext cx="685787" cy="465097"/>
              </a:xfrm>
              <a:custGeom>
                <a:avLst/>
                <a:gdLst/>
                <a:ahLst/>
                <a:cxnLst>
                  <a:cxn ang="0">
                    <a:pos x="wd2" y="hd2"/>
                  </a:cxn>
                  <a:cxn ang="5400000">
                    <a:pos x="wd2" y="hd2"/>
                  </a:cxn>
                  <a:cxn ang="10800000">
                    <a:pos x="wd2" y="hd2"/>
                  </a:cxn>
                  <a:cxn ang="16200000">
                    <a:pos x="wd2" y="hd2"/>
                  </a:cxn>
                </a:cxnLst>
                <a:rect l="0" t="0" r="r" b="b"/>
                <a:pathLst>
                  <a:path w="21600" h="21401" extrusionOk="0">
                    <a:moveTo>
                      <a:pt x="38" y="701"/>
                    </a:moveTo>
                    <a:lnTo>
                      <a:pt x="2586" y="701"/>
                    </a:lnTo>
                    <a:lnTo>
                      <a:pt x="2586" y="3575"/>
                    </a:lnTo>
                    <a:lnTo>
                      <a:pt x="2714" y="3575"/>
                    </a:lnTo>
                    <a:cubicBezTo>
                      <a:pt x="3691" y="1447"/>
                      <a:pt x="5300" y="108"/>
                      <a:pt x="7060" y="20"/>
                    </a:cubicBezTo>
                    <a:cubicBezTo>
                      <a:pt x="8992" y="-199"/>
                      <a:pt x="10796" y="1381"/>
                      <a:pt x="11563" y="3981"/>
                    </a:cubicBezTo>
                    <a:cubicBezTo>
                      <a:pt x="12623" y="1501"/>
                      <a:pt x="14510" y="-13"/>
                      <a:pt x="16525" y="20"/>
                    </a:cubicBezTo>
                    <a:cubicBezTo>
                      <a:pt x="20006" y="20"/>
                      <a:pt x="21600" y="3608"/>
                      <a:pt x="21600" y="8709"/>
                    </a:cubicBezTo>
                    <a:lnTo>
                      <a:pt x="21600" y="21401"/>
                    </a:lnTo>
                    <a:lnTo>
                      <a:pt x="18923" y="21401"/>
                    </a:lnTo>
                    <a:lnTo>
                      <a:pt x="18923" y="9290"/>
                    </a:lnTo>
                    <a:cubicBezTo>
                      <a:pt x="18923" y="5067"/>
                      <a:pt x="17796" y="3542"/>
                      <a:pt x="15766" y="3542"/>
                    </a:cubicBezTo>
                    <a:cubicBezTo>
                      <a:pt x="13728" y="3542"/>
                      <a:pt x="12134" y="6756"/>
                      <a:pt x="12134" y="9882"/>
                    </a:cubicBezTo>
                    <a:lnTo>
                      <a:pt x="12134" y="21335"/>
                    </a:lnTo>
                    <a:lnTo>
                      <a:pt x="9458" y="21335"/>
                    </a:lnTo>
                    <a:lnTo>
                      <a:pt x="9458" y="9290"/>
                    </a:lnTo>
                    <a:cubicBezTo>
                      <a:pt x="9458" y="5067"/>
                      <a:pt x="8338" y="3542"/>
                      <a:pt x="6300" y="3542"/>
                    </a:cubicBezTo>
                    <a:cubicBezTo>
                      <a:pt x="4263" y="3542"/>
                      <a:pt x="2669" y="6756"/>
                      <a:pt x="2669" y="9882"/>
                    </a:cubicBezTo>
                    <a:lnTo>
                      <a:pt x="2669" y="21335"/>
                    </a:lnTo>
                    <a:lnTo>
                      <a:pt x="0" y="21335"/>
                    </a:lnTo>
                    <a:lnTo>
                      <a:pt x="38" y="701"/>
                    </a:ln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12" name="Group"/>
            <p:cNvGrpSpPr/>
            <p:nvPr/>
          </p:nvGrpSpPr>
          <p:grpSpPr>
            <a:xfrm>
              <a:off x="-1" y="-1"/>
              <a:ext cx="1294329" cy="1152283"/>
              <a:chOff x="0" y="0"/>
              <a:chExt cx="1294327" cy="1152281"/>
            </a:xfrm>
          </p:grpSpPr>
          <p:sp>
            <p:nvSpPr>
              <p:cNvPr id="5507" name="Shape"/>
              <p:cNvSpPr/>
              <p:nvPr/>
            </p:nvSpPr>
            <p:spPr>
              <a:xfrm>
                <a:off x="118550" y="0"/>
                <a:ext cx="989748" cy="574967"/>
              </a:xfrm>
              <a:custGeom>
                <a:avLst/>
                <a:gdLst/>
                <a:ahLst/>
                <a:cxnLst>
                  <a:cxn ang="0">
                    <a:pos x="wd2" y="hd2"/>
                  </a:cxn>
                  <a:cxn ang="5400000">
                    <a:pos x="wd2" y="hd2"/>
                  </a:cxn>
                  <a:cxn ang="10800000">
                    <a:pos x="wd2" y="hd2"/>
                  </a:cxn>
                  <a:cxn ang="16200000">
                    <a:pos x="wd2" y="hd2"/>
                  </a:cxn>
                </a:cxnLst>
                <a:rect l="0" t="0" r="r" b="b"/>
                <a:pathLst>
                  <a:path w="21600" h="21600" extrusionOk="0">
                    <a:moveTo>
                      <a:pt x="21600" y="8649"/>
                    </a:moveTo>
                    <a:lnTo>
                      <a:pt x="7210" y="8649"/>
                    </a:lnTo>
                    <a:lnTo>
                      <a:pt x="2883" y="21600"/>
                    </a:lnTo>
                    <a:lnTo>
                      <a:pt x="0" y="12951"/>
                    </a:lnTo>
                    <a:lnTo>
                      <a:pt x="3796" y="1613"/>
                    </a:lnTo>
                    <a:cubicBezTo>
                      <a:pt x="4134" y="609"/>
                      <a:pt x="4755" y="0"/>
                      <a:pt x="5433" y="0"/>
                    </a:cubicBezTo>
                    <a:lnTo>
                      <a:pt x="17674" y="0"/>
                    </a:lnTo>
                    <a:cubicBezTo>
                      <a:pt x="18347" y="0"/>
                      <a:pt x="18967" y="609"/>
                      <a:pt x="19306" y="1613"/>
                    </a:cubicBezTo>
                    <a:lnTo>
                      <a:pt x="21600" y="8649"/>
                    </a:lnTo>
                  </a:path>
                </a:pathLst>
              </a:custGeom>
              <a:solidFill>
                <a:srgbClr val="4284F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8" name="Shape"/>
              <p:cNvSpPr/>
              <p:nvPr/>
            </p:nvSpPr>
            <p:spPr>
              <a:xfrm>
                <a:off x="-1" y="347233"/>
                <a:ext cx="845499" cy="805049"/>
              </a:xfrm>
              <a:custGeom>
                <a:avLst/>
                <a:gdLst/>
                <a:ahLst/>
                <a:cxnLst>
                  <a:cxn ang="0">
                    <a:pos x="wd2" y="hd2"/>
                  </a:cxn>
                  <a:cxn ang="5400000">
                    <a:pos x="wd2" y="hd2"/>
                  </a:cxn>
                  <a:cxn ang="10800000">
                    <a:pos x="wd2" y="hd2"/>
                  </a:cxn>
                  <a:cxn ang="16200000">
                    <a:pos x="wd2" y="hd2"/>
                  </a:cxn>
                </a:cxnLst>
                <a:rect l="0" t="0" r="r" b="b"/>
                <a:pathLst>
                  <a:path w="21501" h="21600" extrusionOk="0">
                    <a:moveTo>
                      <a:pt x="21501" y="15419"/>
                    </a:moveTo>
                    <a:lnTo>
                      <a:pt x="21495" y="15431"/>
                    </a:lnTo>
                    <a:lnTo>
                      <a:pt x="21501" y="15431"/>
                    </a:lnTo>
                    <a:lnTo>
                      <a:pt x="21501" y="15419"/>
                    </a:lnTo>
                    <a:close/>
                    <a:moveTo>
                      <a:pt x="18127" y="21600"/>
                    </a:moveTo>
                    <a:lnTo>
                      <a:pt x="9326" y="21600"/>
                    </a:lnTo>
                    <a:cubicBezTo>
                      <a:pt x="8537" y="21600"/>
                      <a:pt x="7815" y="21164"/>
                      <a:pt x="7421" y="20441"/>
                    </a:cubicBezTo>
                    <a:lnTo>
                      <a:pt x="295" y="7315"/>
                    </a:lnTo>
                    <a:cubicBezTo>
                      <a:pt x="-99" y="6591"/>
                      <a:pt x="-99" y="5733"/>
                      <a:pt x="295" y="5009"/>
                    </a:cubicBezTo>
                    <a:lnTo>
                      <a:pt x="3002" y="0"/>
                    </a:lnTo>
                    <a:lnTo>
                      <a:pt x="6346" y="6188"/>
                    </a:lnTo>
                    <a:lnTo>
                      <a:pt x="11396" y="15431"/>
                    </a:lnTo>
                    <a:lnTo>
                      <a:pt x="21495" y="15431"/>
                    </a:lnTo>
                    <a:lnTo>
                      <a:pt x="18127" y="21600"/>
                    </a:lnTo>
                    <a:close/>
                  </a:path>
                </a:pathLst>
              </a:custGeom>
              <a:solidFill>
                <a:srgbClr val="FFCC4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9" name="Shape"/>
              <p:cNvSpPr/>
              <p:nvPr/>
            </p:nvSpPr>
            <p:spPr>
              <a:xfrm>
                <a:off x="715919" y="231137"/>
                <a:ext cx="578409" cy="920090"/>
              </a:xfrm>
              <a:custGeom>
                <a:avLst/>
                <a:gdLst/>
                <a:ahLst/>
                <a:cxnLst>
                  <a:cxn ang="0">
                    <a:pos x="wd2" y="hd2"/>
                  </a:cxn>
                  <a:cxn ang="5400000">
                    <a:pos x="wd2" y="hd2"/>
                  </a:cxn>
                  <a:cxn ang="10800000">
                    <a:pos x="wd2" y="hd2"/>
                  </a:cxn>
                  <a:cxn ang="16200000">
                    <a:pos x="wd2" y="hd2"/>
                  </a:cxn>
                </a:cxnLst>
                <a:rect l="0" t="0" r="r" b="b"/>
                <a:pathLst>
                  <a:path w="21454" h="21600" extrusionOk="0">
                    <a:moveTo>
                      <a:pt x="21079" y="9102"/>
                    </a:moveTo>
                    <a:lnTo>
                      <a:pt x="10703" y="20586"/>
                    </a:lnTo>
                    <a:cubicBezTo>
                      <a:pt x="10128" y="21219"/>
                      <a:pt x="9077" y="21600"/>
                      <a:pt x="7928" y="21600"/>
                    </a:cubicBezTo>
                    <a:lnTo>
                      <a:pt x="0" y="21600"/>
                    </a:lnTo>
                    <a:lnTo>
                      <a:pt x="4914" y="16192"/>
                    </a:lnTo>
                    <a:lnTo>
                      <a:pt x="12249" y="8099"/>
                    </a:lnTo>
                    <a:lnTo>
                      <a:pt x="4914" y="0"/>
                    </a:lnTo>
                    <a:lnTo>
                      <a:pt x="14591" y="0"/>
                    </a:lnTo>
                    <a:lnTo>
                      <a:pt x="21026" y="7101"/>
                    </a:lnTo>
                    <a:cubicBezTo>
                      <a:pt x="21573" y="7717"/>
                      <a:pt x="21600" y="8474"/>
                      <a:pt x="21079" y="9102"/>
                    </a:cubicBezTo>
                  </a:path>
                </a:pathLst>
              </a:custGeom>
              <a:solidFill>
                <a:srgbClr val="DA4437"/>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0" name="Shape"/>
              <p:cNvSpPr/>
              <p:nvPr/>
            </p:nvSpPr>
            <p:spPr>
              <a:xfrm>
                <a:off x="250478" y="231137"/>
                <a:ext cx="793439" cy="688952"/>
              </a:xfrm>
              <a:custGeom>
                <a:avLst/>
                <a:gdLst/>
                <a:ahLst/>
                <a:cxnLst>
                  <a:cxn ang="0">
                    <a:pos x="wd2" y="hd2"/>
                  </a:cxn>
                  <a:cxn ang="5400000">
                    <a:pos x="wd2" y="hd2"/>
                  </a:cxn>
                  <a:cxn ang="10800000">
                    <a:pos x="wd2" y="hd2"/>
                  </a:cxn>
                  <a:cxn ang="16200000">
                    <a:pos x="wd2" y="hd2"/>
                  </a:cxn>
                </a:cxnLst>
                <a:rect l="0" t="0" r="r" b="b"/>
                <a:pathLst>
                  <a:path w="21600" h="21600" extrusionOk="0">
                    <a:moveTo>
                      <a:pt x="21600" y="10804"/>
                    </a:moveTo>
                    <a:lnTo>
                      <a:pt x="16189" y="21600"/>
                    </a:lnTo>
                    <a:lnTo>
                      <a:pt x="5392" y="21600"/>
                    </a:lnTo>
                    <a:lnTo>
                      <a:pt x="0" y="10804"/>
                    </a:lnTo>
                    <a:lnTo>
                      <a:pt x="5411" y="0"/>
                    </a:lnTo>
                    <a:lnTo>
                      <a:pt x="16208" y="0"/>
                    </a:lnTo>
                    <a:lnTo>
                      <a:pt x="21600" y="10804"/>
                    </a:lnTo>
                  </a:path>
                </a:pathLst>
              </a:custGeom>
              <a:solidFill>
                <a:srgbClr val="DFDFD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1" name="Shape"/>
              <p:cNvSpPr/>
              <p:nvPr/>
            </p:nvSpPr>
            <p:spPr>
              <a:xfrm>
                <a:off x="476338" y="406337"/>
                <a:ext cx="343831" cy="343830"/>
              </a:xfrm>
              <a:custGeom>
                <a:avLst/>
                <a:gdLst/>
                <a:ahLst/>
                <a:cxnLst>
                  <a:cxn ang="0">
                    <a:pos x="wd2" y="hd2"/>
                  </a:cxn>
                  <a:cxn ang="5400000">
                    <a:pos x="wd2" y="hd2"/>
                  </a:cxn>
                  <a:cxn ang="10800000">
                    <a:pos x="wd2" y="hd2"/>
                  </a:cxn>
                  <a:cxn ang="16200000">
                    <a:pos x="wd2" y="hd2"/>
                  </a:cxn>
                </a:cxnLst>
                <a:rect l="0" t="0" r="r" b="b"/>
                <a:pathLst>
                  <a:path w="21600" h="21600" extrusionOk="0">
                    <a:moveTo>
                      <a:pt x="21600" y="10815"/>
                    </a:moveTo>
                    <a:cubicBezTo>
                      <a:pt x="21600" y="12789"/>
                      <a:pt x="21137" y="14480"/>
                      <a:pt x="20150" y="16200"/>
                    </a:cubicBezTo>
                    <a:cubicBezTo>
                      <a:pt x="19149" y="17920"/>
                      <a:pt x="17923" y="19162"/>
                      <a:pt x="16204" y="20149"/>
                    </a:cubicBezTo>
                    <a:cubicBezTo>
                      <a:pt x="14485" y="21151"/>
                      <a:pt x="12796" y="21600"/>
                      <a:pt x="10807" y="21600"/>
                    </a:cubicBezTo>
                    <a:cubicBezTo>
                      <a:pt x="8819" y="21600"/>
                      <a:pt x="7115" y="21151"/>
                      <a:pt x="5396" y="20149"/>
                    </a:cubicBezTo>
                    <a:cubicBezTo>
                      <a:pt x="3662" y="19162"/>
                      <a:pt x="2437" y="17920"/>
                      <a:pt x="1450" y="16200"/>
                    </a:cubicBezTo>
                    <a:cubicBezTo>
                      <a:pt x="448" y="14480"/>
                      <a:pt x="0" y="12789"/>
                      <a:pt x="0" y="10815"/>
                    </a:cubicBezTo>
                    <a:cubicBezTo>
                      <a:pt x="0" y="8825"/>
                      <a:pt x="448" y="7120"/>
                      <a:pt x="1450" y="5400"/>
                    </a:cubicBezTo>
                    <a:cubicBezTo>
                      <a:pt x="2437" y="3665"/>
                      <a:pt x="3662" y="2438"/>
                      <a:pt x="5396" y="1451"/>
                    </a:cubicBezTo>
                    <a:cubicBezTo>
                      <a:pt x="7115" y="449"/>
                      <a:pt x="8819" y="0"/>
                      <a:pt x="10807" y="0"/>
                    </a:cubicBezTo>
                    <a:cubicBezTo>
                      <a:pt x="12796" y="0"/>
                      <a:pt x="14485" y="449"/>
                      <a:pt x="16204" y="1451"/>
                    </a:cubicBezTo>
                    <a:cubicBezTo>
                      <a:pt x="17923" y="2438"/>
                      <a:pt x="19149" y="3665"/>
                      <a:pt x="20150" y="5400"/>
                    </a:cubicBezTo>
                    <a:cubicBezTo>
                      <a:pt x="21137" y="7120"/>
                      <a:pt x="21600" y="8825"/>
                      <a:pt x="21600" y="10815"/>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grpSp>
        <p:nvGrpSpPr>
          <p:cNvPr id="5519" name="Group"/>
          <p:cNvGrpSpPr/>
          <p:nvPr/>
        </p:nvGrpSpPr>
        <p:grpSpPr>
          <a:xfrm>
            <a:off x="5334747" y="3568699"/>
            <a:ext cx="3586699" cy="3187184"/>
            <a:chOff x="0" y="0"/>
            <a:chExt cx="3586698" cy="3187182"/>
          </a:xfrm>
        </p:grpSpPr>
        <p:sp>
          <p:nvSpPr>
            <p:cNvPr id="5514" name="Shape"/>
            <p:cNvSpPr/>
            <p:nvPr/>
          </p:nvSpPr>
          <p:spPr>
            <a:xfrm>
              <a:off x="0" y="959652"/>
              <a:ext cx="2343638" cy="2226492"/>
            </a:xfrm>
            <a:custGeom>
              <a:avLst/>
              <a:gdLst/>
              <a:ahLst/>
              <a:cxnLst>
                <a:cxn ang="0">
                  <a:pos x="wd2" y="hd2"/>
                </a:cxn>
                <a:cxn ang="5400000">
                  <a:pos x="wd2" y="hd2"/>
                </a:cxn>
                <a:cxn ang="10800000">
                  <a:pos x="wd2" y="hd2"/>
                </a:cxn>
                <a:cxn ang="16200000">
                  <a:pos x="wd2" y="hd2"/>
                </a:cxn>
              </a:cxnLst>
              <a:rect l="0" t="0" r="r" b="b"/>
              <a:pathLst>
                <a:path w="21503" h="21600" extrusionOk="0">
                  <a:moveTo>
                    <a:pt x="21503" y="15418"/>
                  </a:moveTo>
                  <a:lnTo>
                    <a:pt x="21499" y="15425"/>
                  </a:lnTo>
                  <a:lnTo>
                    <a:pt x="21503" y="15425"/>
                  </a:lnTo>
                  <a:lnTo>
                    <a:pt x="21503" y="15418"/>
                  </a:lnTo>
                  <a:close/>
                  <a:moveTo>
                    <a:pt x="18136" y="21600"/>
                  </a:moveTo>
                  <a:lnTo>
                    <a:pt x="9325" y="21600"/>
                  </a:lnTo>
                  <a:cubicBezTo>
                    <a:pt x="8539" y="21600"/>
                    <a:pt x="7813" y="21157"/>
                    <a:pt x="7421" y="20433"/>
                  </a:cubicBezTo>
                  <a:lnTo>
                    <a:pt x="292" y="7304"/>
                  </a:lnTo>
                  <a:cubicBezTo>
                    <a:pt x="-97" y="6589"/>
                    <a:pt x="-97" y="5711"/>
                    <a:pt x="292" y="4996"/>
                  </a:cubicBezTo>
                  <a:lnTo>
                    <a:pt x="3006" y="0"/>
                  </a:lnTo>
                  <a:lnTo>
                    <a:pt x="6354" y="6150"/>
                  </a:lnTo>
                  <a:lnTo>
                    <a:pt x="11404" y="15425"/>
                  </a:lnTo>
                  <a:lnTo>
                    <a:pt x="21499" y="15425"/>
                  </a:lnTo>
                  <a:lnTo>
                    <a:pt x="18136" y="21600"/>
                  </a:lnTo>
                  <a:close/>
                </a:path>
              </a:pathLst>
            </a:custGeom>
            <a:solidFill>
              <a:srgbClr val="F8BA17"/>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5" name="Shape"/>
            <p:cNvSpPr/>
            <p:nvPr/>
          </p:nvSpPr>
          <p:spPr>
            <a:xfrm>
              <a:off x="1977252" y="637691"/>
              <a:ext cx="1609447" cy="2549492"/>
            </a:xfrm>
            <a:custGeom>
              <a:avLst/>
              <a:gdLst/>
              <a:ahLst/>
              <a:cxnLst>
                <a:cxn ang="0">
                  <a:pos x="wd2" y="hd2"/>
                </a:cxn>
                <a:cxn ang="5400000">
                  <a:pos x="wd2" y="hd2"/>
                </a:cxn>
                <a:cxn ang="10800000">
                  <a:pos x="wd2" y="hd2"/>
                </a:cxn>
                <a:cxn ang="16200000">
                  <a:pos x="wd2" y="hd2"/>
                </a:cxn>
              </a:cxnLst>
              <a:rect l="0" t="0" r="r" b="b"/>
              <a:pathLst>
                <a:path w="21460" h="21600" extrusionOk="0">
                  <a:moveTo>
                    <a:pt x="21035" y="9109"/>
                  </a:moveTo>
                  <a:lnTo>
                    <a:pt x="10682" y="20581"/>
                  </a:lnTo>
                  <a:cubicBezTo>
                    <a:pt x="10114" y="21211"/>
                    <a:pt x="9058" y="21600"/>
                    <a:pt x="7915" y="21600"/>
                  </a:cubicBezTo>
                  <a:lnTo>
                    <a:pt x="0" y="21600"/>
                  </a:lnTo>
                  <a:lnTo>
                    <a:pt x="4894" y="16201"/>
                  </a:lnTo>
                  <a:lnTo>
                    <a:pt x="12231" y="8102"/>
                  </a:lnTo>
                  <a:lnTo>
                    <a:pt x="4894" y="0"/>
                  </a:lnTo>
                  <a:lnTo>
                    <a:pt x="14633" y="0"/>
                  </a:lnTo>
                  <a:lnTo>
                    <a:pt x="21044" y="7094"/>
                  </a:lnTo>
                  <a:cubicBezTo>
                    <a:pt x="21600" y="7719"/>
                    <a:pt x="21600" y="8485"/>
                    <a:pt x="21035" y="9109"/>
                  </a:cubicBezTo>
                </a:path>
              </a:pathLst>
            </a:custGeom>
            <a:solidFill>
              <a:srgbClr val="EA44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6" name="Shape"/>
            <p:cNvSpPr/>
            <p:nvPr/>
          </p:nvSpPr>
          <p:spPr>
            <a:xfrm>
              <a:off x="327979" y="0"/>
              <a:ext cx="2745784" cy="1593993"/>
            </a:xfrm>
            <a:custGeom>
              <a:avLst/>
              <a:gdLst/>
              <a:ahLst/>
              <a:cxnLst>
                <a:cxn ang="0">
                  <a:pos x="wd2" y="hd2"/>
                </a:cxn>
                <a:cxn ang="5400000">
                  <a:pos x="wd2" y="hd2"/>
                </a:cxn>
                <a:cxn ang="10800000">
                  <a:pos x="wd2" y="hd2"/>
                </a:cxn>
                <a:cxn ang="16200000">
                  <a:pos x="wd2" y="hd2"/>
                </a:cxn>
              </a:cxnLst>
              <a:rect l="0" t="0" r="r" b="b"/>
              <a:pathLst>
                <a:path w="21600" h="21600" extrusionOk="0">
                  <a:moveTo>
                    <a:pt x="21600" y="8639"/>
                  </a:moveTo>
                  <a:lnTo>
                    <a:pt x="7199" y="8639"/>
                  </a:lnTo>
                  <a:lnTo>
                    <a:pt x="2870" y="21600"/>
                  </a:lnTo>
                  <a:lnTo>
                    <a:pt x="0" y="13009"/>
                  </a:lnTo>
                  <a:lnTo>
                    <a:pt x="3785" y="1631"/>
                  </a:lnTo>
                  <a:cubicBezTo>
                    <a:pt x="4120" y="622"/>
                    <a:pt x="4742" y="0"/>
                    <a:pt x="5417" y="0"/>
                  </a:cubicBezTo>
                  <a:lnTo>
                    <a:pt x="17638" y="0"/>
                  </a:lnTo>
                  <a:cubicBezTo>
                    <a:pt x="18312" y="0"/>
                    <a:pt x="18934" y="622"/>
                    <a:pt x="19270" y="1631"/>
                  </a:cubicBezTo>
                  <a:lnTo>
                    <a:pt x="21600" y="8639"/>
                  </a:lnTo>
                </a:path>
              </a:pathLst>
            </a:custGeom>
            <a:solidFill>
              <a:srgbClr val="0075BC"/>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7" name="Shape"/>
            <p:cNvSpPr/>
            <p:nvPr/>
          </p:nvSpPr>
          <p:spPr>
            <a:xfrm>
              <a:off x="692522" y="637691"/>
              <a:ext cx="2201566" cy="1912839"/>
            </a:xfrm>
            <a:custGeom>
              <a:avLst/>
              <a:gdLst/>
              <a:ahLst/>
              <a:cxnLst>
                <a:cxn ang="0">
                  <a:pos x="wd2" y="hd2"/>
                </a:cxn>
                <a:cxn ang="5400000">
                  <a:pos x="wd2" y="hd2"/>
                </a:cxn>
                <a:cxn ang="10800000">
                  <a:pos x="wd2" y="hd2"/>
                </a:cxn>
                <a:cxn ang="16200000">
                  <a:pos x="wd2" y="hd2"/>
                </a:cxn>
              </a:cxnLst>
              <a:rect l="0" t="0" r="r" b="b"/>
              <a:pathLst>
                <a:path w="21600" h="21600" extrusionOk="0">
                  <a:moveTo>
                    <a:pt x="21600" y="10801"/>
                  </a:moveTo>
                  <a:lnTo>
                    <a:pt x="16201" y="21600"/>
                  </a:lnTo>
                  <a:lnTo>
                    <a:pt x="5401" y="21600"/>
                  </a:lnTo>
                  <a:lnTo>
                    <a:pt x="0" y="10801"/>
                  </a:lnTo>
                  <a:lnTo>
                    <a:pt x="5401" y="0"/>
                  </a:lnTo>
                  <a:lnTo>
                    <a:pt x="16201" y="0"/>
                  </a:lnTo>
                  <a:lnTo>
                    <a:pt x="21600" y="10801"/>
                  </a:lnTo>
                </a:path>
              </a:pathLst>
            </a:custGeom>
            <a:solidFill>
              <a:srgbClr val="E2E3E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8" name="Shape"/>
            <p:cNvSpPr/>
            <p:nvPr/>
          </p:nvSpPr>
          <p:spPr>
            <a:xfrm>
              <a:off x="1315673" y="1116479"/>
              <a:ext cx="955264" cy="955264"/>
            </a:xfrm>
            <a:custGeom>
              <a:avLst/>
              <a:gdLst/>
              <a:ahLst/>
              <a:cxnLst>
                <a:cxn ang="0">
                  <a:pos x="wd2" y="hd2"/>
                </a:cxn>
                <a:cxn ang="5400000">
                  <a:pos x="wd2" y="hd2"/>
                </a:cxn>
                <a:cxn ang="10800000">
                  <a:pos x="wd2" y="hd2"/>
                </a:cxn>
                <a:cxn ang="16200000">
                  <a:pos x="wd2" y="hd2"/>
                </a:cxn>
              </a:cxnLst>
              <a:rect l="0" t="0" r="r" b="b"/>
              <a:pathLst>
                <a:path w="21600" h="21600" extrusionOk="0">
                  <a:moveTo>
                    <a:pt x="10797" y="0"/>
                  </a:moveTo>
                  <a:cubicBezTo>
                    <a:pt x="16760" y="0"/>
                    <a:pt x="21600" y="4833"/>
                    <a:pt x="21600" y="10800"/>
                  </a:cubicBezTo>
                  <a:cubicBezTo>
                    <a:pt x="21600" y="16762"/>
                    <a:pt x="16760" y="21600"/>
                    <a:pt x="10797" y="21600"/>
                  </a:cubicBezTo>
                  <a:cubicBezTo>
                    <a:pt x="4840" y="21600"/>
                    <a:pt x="0" y="16762"/>
                    <a:pt x="0" y="10800"/>
                  </a:cubicBezTo>
                  <a:cubicBezTo>
                    <a:pt x="0" y="4833"/>
                    <a:pt x="4840" y="0"/>
                    <a:pt x="10797"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39" name="Group"/>
          <p:cNvGrpSpPr/>
          <p:nvPr/>
        </p:nvGrpSpPr>
        <p:grpSpPr>
          <a:xfrm>
            <a:off x="2991484" y="7348111"/>
            <a:ext cx="8281443" cy="899180"/>
            <a:chOff x="0" y="0"/>
            <a:chExt cx="8281442" cy="899178"/>
          </a:xfrm>
        </p:grpSpPr>
        <p:sp>
          <p:nvSpPr>
            <p:cNvPr id="5520" name="Shape"/>
            <p:cNvSpPr/>
            <p:nvPr/>
          </p:nvSpPr>
          <p:spPr>
            <a:xfrm>
              <a:off x="2952697" y="61276"/>
              <a:ext cx="558524" cy="635715"/>
            </a:xfrm>
            <a:custGeom>
              <a:avLst/>
              <a:gdLst/>
              <a:ahLst/>
              <a:cxnLst>
                <a:cxn ang="0">
                  <a:pos x="wd2" y="hd2"/>
                </a:cxn>
                <a:cxn ang="5400000">
                  <a:pos x="wd2" y="hd2"/>
                </a:cxn>
                <a:cxn ang="10800000">
                  <a:pos x="wd2" y="hd2"/>
                </a:cxn>
                <a:cxn ang="16200000">
                  <a:pos x="wd2" y="hd2"/>
                </a:cxn>
              </a:cxnLst>
              <a:rect l="0" t="0" r="r" b="b"/>
              <a:pathLst>
                <a:path w="21600" h="21576" extrusionOk="0">
                  <a:moveTo>
                    <a:pt x="0" y="10800"/>
                  </a:moveTo>
                  <a:cubicBezTo>
                    <a:pt x="0" y="4649"/>
                    <a:pt x="5288" y="0"/>
                    <a:pt x="12252" y="0"/>
                  </a:cubicBezTo>
                  <a:cubicBezTo>
                    <a:pt x="15802" y="0"/>
                    <a:pt x="18806" y="1238"/>
                    <a:pt x="20908" y="3379"/>
                  </a:cubicBezTo>
                  <a:lnTo>
                    <a:pt x="18806" y="5160"/>
                  </a:lnTo>
                  <a:cubicBezTo>
                    <a:pt x="17158" y="3379"/>
                    <a:pt x="14946" y="2524"/>
                    <a:pt x="12252" y="2524"/>
                  </a:cubicBezTo>
                  <a:cubicBezTo>
                    <a:pt x="7291" y="2524"/>
                    <a:pt x="3104" y="5704"/>
                    <a:pt x="3104" y="10776"/>
                  </a:cubicBezTo>
                  <a:cubicBezTo>
                    <a:pt x="3104" y="15872"/>
                    <a:pt x="7291" y="19028"/>
                    <a:pt x="12252" y="19028"/>
                  </a:cubicBezTo>
                  <a:cubicBezTo>
                    <a:pt x="15210" y="19028"/>
                    <a:pt x="17722" y="17814"/>
                    <a:pt x="19497" y="16032"/>
                  </a:cubicBezTo>
                  <a:lnTo>
                    <a:pt x="21600" y="17878"/>
                  </a:lnTo>
                  <a:cubicBezTo>
                    <a:pt x="19525" y="20042"/>
                    <a:pt x="16211" y="21576"/>
                    <a:pt x="12252" y="21576"/>
                  </a:cubicBezTo>
                  <a:cubicBezTo>
                    <a:pt x="5288" y="21600"/>
                    <a:pt x="0" y="16951"/>
                    <a:pt x="0" y="10800"/>
                  </a:cubicBez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1" name="Rectangle"/>
            <p:cNvSpPr/>
            <p:nvPr/>
          </p:nvSpPr>
          <p:spPr>
            <a:xfrm>
              <a:off x="3572732" y="75816"/>
              <a:ext cx="78697" cy="609415"/>
            </a:xfrm>
            <a:prstGeom prst="rect">
              <a:avLst/>
            </a:pr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2" name="Shape"/>
            <p:cNvSpPr/>
            <p:nvPr/>
          </p:nvSpPr>
          <p:spPr>
            <a:xfrm>
              <a:off x="3709825" y="254116"/>
              <a:ext cx="428701" cy="443578"/>
            </a:xfrm>
            <a:custGeom>
              <a:avLst/>
              <a:gdLst/>
              <a:ahLst/>
              <a:cxnLst>
                <a:cxn ang="0">
                  <a:pos x="wd2" y="hd2"/>
                </a:cxn>
                <a:cxn ang="5400000">
                  <a:pos x="wd2" y="hd2"/>
                </a:cxn>
                <a:cxn ang="10800000">
                  <a:pos x="wd2" y="hd2"/>
                </a:cxn>
                <a:cxn ang="16200000">
                  <a:pos x="wd2" y="hd2"/>
                </a:cxn>
              </a:cxnLst>
              <a:rect l="0" t="0" r="r" b="b"/>
              <a:pathLst>
                <a:path w="21600" h="21566" extrusionOk="0">
                  <a:moveTo>
                    <a:pt x="21600" y="10777"/>
                  </a:moveTo>
                  <a:cubicBezTo>
                    <a:pt x="21600" y="16944"/>
                    <a:pt x="17095" y="21566"/>
                    <a:pt x="10812" y="21566"/>
                  </a:cubicBezTo>
                  <a:cubicBezTo>
                    <a:pt x="4517" y="21566"/>
                    <a:pt x="0" y="16910"/>
                    <a:pt x="0" y="10777"/>
                  </a:cubicBezTo>
                  <a:cubicBezTo>
                    <a:pt x="0" y="4611"/>
                    <a:pt x="4517" y="0"/>
                    <a:pt x="10812" y="0"/>
                  </a:cubicBezTo>
                  <a:cubicBezTo>
                    <a:pt x="17095" y="-34"/>
                    <a:pt x="21600" y="4611"/>
                    <a:pt x="21600" y="10777"/>
                  </a:cubicBezTo>
                  <a:close/>
                  <a:moveTo>
                    <a:pt x="17664" y="10777"/>
                  </a:moveTo>
                  <a:cubicBezTo>
                    <a:pt x="17664" y="6133"/>
                    <a:pt x="14321" y="3455"/>
                    <a:pt x="10812" y="3455"/>
                  </a:cubicBezTo>
                  <a:cubicBezTo>
                    <a:pt x="7303" y="3455"/>
                    <a:pt x="3948" y="6133"/>
                    <a:pt x="3948" y="10777"/>
                  </a:cubicBezTo>
                  <a:cubicBezTo>
                    <a:pt x="3948" y="15434"/>
                    <a:pt x="7303" y="18111"/>
                    <a:pt x="10812" y="18111"/>
                  </a:cubicBezTo>
                  <a:cubicBezTo>
                    <a:pt x="14321" y="18077"/>
                    <a:pt x="17664" y="15399"/>
                    <a:pt x="17664" y="10777"/>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3" name="Shape"/>
            <p:cNvSpPr/>
            <p:nvPr/>
          </p:nvSpPr>
          <p:spPr>
            <a:xfrm>
              <a:off x="4198999" y="267954"/>
              <a:ext cx="369502" cy="430779"/>
            </a:xfrm>
            <a:custGeom>
              <a:avLst/>
              <a:gdLst/>
              <a:ahLst/>
              <a:cxnLst>
                <a:cxn ang="0">
                  <a:pos x="wd2" y="hd2"/>
                </a:cxn>
                <a:cxn ang="5400000">
                  <a:pos x="wd2" y="hd2"/>
                </a:cxn>
                <a:cxn ang="10800000">
                  <a:pos x="wd2" y="hd2"/>
                </a:cxn>
                <a:cxn ang="16200000">
                  <a:pos x="wd2" y="hd2"/>
                </a:cxn>
              </a:cxnLst>
              <a:rect l="0" t="0" r="r" b="b"/>
              <a:pathLst>
                <a:path w="21600" h="21600" extrusionOk="0">
                  <a:moveTo>
                    <a:pt x="17250" y="20891"/>
                  </a:moveTo>
                  <a:lnTo>
                    <a:pt x="17250" y="17998"/>
                  </a:lnTo>
                  <a:lnTo>
                    <a:pt x="17057" y="17998"/>
                  </a:lnTo>
                  <a:cubicBezTo>
                    <a:pt x="15694" y="19923"/>
                    <a:pt x="12665" y="21600"/>
                    <a:pt x="9320" y="21600"/>
                  </a:cubicBezTo>
                  <a:cubicBezTo>
                    <a:pt x="3070" y="21600"/>
                    <a:pt x="0" y="17963"/>
                    <a:pt x="0" y="12802"/>
                  </a:cubicBezTo>
                  <a:lnTo>
                    <a:pt x="0" y="0"/>
                  </a:lnTo>
                  <a:lnTo>
                    <a:pt x="4584" y="0"/>
                  </a:lnTo>
                  <a:lnTo>
                    <a:pt x="4584" y="12164"/>
                  </a:lnTo>
                  <a:cubicBezTo>
                    <a:pt x="4584" y="16534"/>
                    <a:pt x="7104" y="18033"/>
                    <a:pt x="10600" y="18033"/>
                  </a:cubicBezTo>
                  <a:cubicBezTo>
                    <a:pt x="14565" y="18033"/>
                    <a:pt x="17016" y="14727"/>
                    <a:pt x="17016" y="11526"/>
                  </a:cubicBezTo>
                  <a:lnTo>
                    <a:pt x="17016" y="0"/>
                  </a:lnTo>
                  <a:lnTo>
                    <a:pt x="21600" y="0"/>
                  </a:lnTo>
                  <a:lnTo>
                    <a:pt x="21600" y="20927"/>
                  </a:lnTo>
                  <a:lnTo>
                    <a:pt x="17250" y="20927"/>
                  </a:lnTo>
                  <a:lnTo>
                    <a:pt x="17250" y="20891"/>
                  </a:ln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4" name="Shape"/>
            <p:cNvSpPr/>
            <p:nvPr/>
          </p:nvSpPr>
          <p:spPr>
            <a:xfrm>
              <a:off x="4632089" y="75816"/>
              <a:ext cx="419354" cy="623955"/>
            </a:xfrm>
            <a:custGeom>
              <a:avLst/>
              <a:gdLst/>
              <a:ahLst/>
              <a:cxnLst>
                <a:cxn ang="0">
                  <a:pos x="wd2" y="hd2"/>
                </a:cxn>
                <a:cxn ang="5400000">
                  <a:pos x="wd2" y="hd2"/>
                </a:cxn>
                <a:cxn ang="10800000">
                  <a:pos x="wd2" y="hd2"/>
                </a:cxn>
                <a:cxn ang="16200000">
                  <a:pos x="wd2" y="hd2"/>
                </a:cxn>
              </a:cxnLst>
              <a:rect l="0" t="0" r="r" b="b"/>
              <a:pathLst>
                <a:path w="21600" h="21600" extrusionOk="0">
                  <a:moveTo>
                    <a:pt x="0" y="13883"/>
                  </a:moveTo>
                  <a:cubicBezTo>
                    <a:pt x="0" y="9462"/>
                    <a:pt x="4791" y="6199"/>
                    <a:pt x="10236" y="6199"/>
                  </a:cubicBezTo>
                  <a:cubicBezTo>
                    <a:pt x="13656" y="6199"/>
                    <a:pt x="16324" y="7350"/>
                    <a:pt x="17561" y="8679"/>
                  </a:cubicBezTo>
                  <a:lnTo>
                    <a:pt x="17731" y="8679"/>
                  </a:lnTo>
                  <a:lnTo>
                    <a:pt x="17561" y="6681"/>
                  </a:lnTo>
                  <a:lnTo>
                    <a:pt x="17561" y="0"/>
                  </a:lnTo>
                  <a:lnTo>
                    <a:pt x="21600" y="0"/>
                  </a:lnTo>
                  <a:lnTo>
                    <a:pt x="21600" y="21111"/>
                  </a:lnTo>
                  <a:lnTo>
                    <a:pt x="17731" y="21111"/>
                  </a:lnTo>
                  <a:lnTo>
                    <a:pt x="17731" y="19112"/>
                  </a:lnTo>
                  <a:lnTo>
                    <a:pt x="17561" y="19112"/>
                  </a:lnTo>
                  <a:cubicBezTo>
                    <a:pt x="16324" y="20442"/>
                    <a:pt x="13656" y="21600"/>
                    <a:pt x="10236" y="21600"/>
                  </a:cubicBezTo>
                  <a:cubicBezTo>
                    <a:pt x="4791" y="21576"/>
                    <a:pt x="0" y="18305"/>
                    <a:pt x="0" y="13883"/>
                  </a:cubicBezTo>
                  <a:close/>
                  <a:moveTo>
                    <a:pt x="17731" y="13883"/>
                  </a:moveTo>
                  <a:cubicBezTo>
                    <a:pt x="17731" y="10572"/>
                    <a:pt x="14481" y="8663"/>
                    <a:pt x="10879" y="8663"/>
                  </a:cubicBezTo>
                  <a:cubicBezTo>
                    <a:pt x="7289" y="8663"/>
                    <a:pt x="4039" y="10637"/>
                    <a:pt x="4039" y="13883"/>
                  </a:cubicBezTo>
                  <a:cubicBezTo>
                    <a:pt x="4039" y="17130"/>
                    <a:pt x="7289" y="19112"/>
                    <a:pt x="10879" y="19112"/>
                  </a:cubicBezTo>
                  <a:cubicBezTo>
                    <a:pt x="14481" y="19088"/>
                    <a:pt x="17731" y="17179"/>
                    <a:pt x="17731" y="13883"/>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5" name="Shape"/>
            <p:cNvSpPr/>
            <p:nvPr/>
          </p:nvSpPr>
          <p:spPr>
            <a:xfrm>
              <a:off x="5263549" y="75816"/>
              <a:ext cx="398582" cy="610453"/>
            </a:xfrm>
            <a:custGeom>
              <a:avLst/>
              <a:gdLst/>
              <a:ahLst/>
              <a:cxnLst>
                <a:cxn ang="0">
                  <a:pos x="wd2" y="hd2"/>
                </a:cxn>
                <a:cxn ang="5400000">
                  <a:pos x="wd2" y="hd2"/>
                </a:cxn>
                <a:cxn ang="10800000">
                  <a:pos x="wd2" y="hd2"/>
                </a:cxn>
                <a:cxn ang="16200000">
                  <a:pos x="wd2" y="hd2"/>
                </a:cxn>
              </a:cxnLst>
              <a:rect l="0" t="0" r="r" b="b"/>
              <a:pathLst>
                <a:path w="21600" h="21600" extrusionOk="0">
                  <a:moveTo>
                    <a:pt x="0" y="21575"/>
                  </a:moveTo>
                  <a:lnTo>
                    <a:pt x="0" y="0"/>
                  </a:lnTo>
                  <a:lnTo>
                    <a:pt x="11266" y="0"/>
                  </a:lnTo>
                  <a:cubicBezTo>
                    <a:pt x="16777" y="0"/>
                    <a:pt x="21600" y="2668"/>
                    <a:pt x="21600" y="6427"/>
                  </a:cubicBezTo>
                  <a:cubicBezTo>
                    <a:pt x="21600" y="10196"/>
                    <a:pt x="16739" y="12847"/>
                    <a:pt x="11266" y="12847"/>
                  </a:cubicBezTo>
                  <a:lnTo>
                    <a:pt x="4249" y="12847"/>
                  </a:lnTo>
                  <a:lnTo>
                    <a:pt x="4249" y="21600"/>
                  </a:lnTo>
                  <a:lnTo>
                    <a:pt x="0" y="21600"/>
                  </a:lnTo>
                  <a:lnTo>
                    <a:pt x="0" y="21575"/>
                  </a:lnTo>
                  <a:close/>
                  <a:moveTo>
                    <a:pt x="11368" y="10171"/>
                  </a:moveTo>
                  <a:cubicBezTo>
                    <a:pt x="15157" y="10171"/>
                    <a:pt x="17275" y="8120"/>
                    <a:pt x="17275" y="6402"/>
                  </a:cubicBezTo>
                  <a:cubicBezTo>
                    <a:pt x="17275" y="4685"/>
                    <a:pt x="15157" y="2643"/>
                    <a:pt x="11368" y="2643"/>
                  </a:cubicBezTo>
                  <a:lnTo>
                    <a:pt x="4274" y="2643"/>
                  </a:lnTo>
                  <a:lnTo>
                    <a:pt x="4274" y="10171"/>
                  </a:lnTo>
                  <a:lnTo>
                    <a:pt x="11368" y="10171"/>
                  </a:ln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6" name="Rectangle"/>
            <p:cNvSpPr/>
            <p:nvPr/>
          </p:nvSpPr>
          <p:spPr>
            <a:xfrm>
              <a:off x="5717410" y="75816"/>
              <a:ext cx="78697" cy="609415"/>
            </a:xfrm>
            <a:prstGeom prst="rect">
              <a:avLst/>
            </a:pr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7" name="Shape"/>
            <p:cNvSpPr/>
            <p:nvPr/>
          </p:nvSpPr>
          <p:spPr>
            <a:xfrm>
              <a:off x="5863851" y="253414"/>
              <a:ext cx="370540" cy="444280"/>
            </a:xfrm>
            <a:custGeom>
              <a:avLst/>
              <a:gdLst/>
              <a:ahLst/>
              <a:cxnLst>
                <a:cxn ang="0">
                  <a:pos x="wd2" y="hd2"/>
                </a:cxn>
                <a:cxn ang="5400000">
                  <a:pos x="wd2" y="hd2"/>
                </a:cxn>
                <a:cxn ang="10800000">
                  <a:pos x="wd2" y="hd2"/>
                </a:cxn>
                <a:cxn ang="16200000">
                  <a:pos x="wd2" y="hd2"/>
                </a:cxn>
              </a:cxnLst>
              <a:rect l="0" t="0" r="r" b="b"/>
              <a:pathLst>
                <a:path w="21600" h="21600" extrusionOk="0">
                  <a:moveTo>
                    <a:pt x="0" y="14816"/>
                  </a:moveTo>
                  <a:cubicBezTo>
                    <a:pt x="0" y="10228"/>
                    <a:pt x="4960" y="7745"/>
                    <a:pt x="10663" y="7745"/>
                  </a:cubicBezTo>
                  <a:cubicBezTo>
                    <a:pt x="13960" y="7745"/>
                    <a:pt x="16324" y="8523"/>
                    <a:pt x="17258" y="8969"/>
                  </a:cubicBezTo>
                  <a:lnTo>
                    <a:pt x="17258" y="8397"/>
                  </a:lnTo>
                  <a:cubicBezTo>
                    <a:pt x="17258" y="5320"/>
                    <a:pt x="14304" y="3455"/>
                    <a:pt x="10896" y="3455"/>
                  </a:cubicBezTo>
                  <a:cubicBezTo>
                    <a:pt x="8382" y="3455"/>
                    <a:pt x="5936" y="4485"/>
                    <a:pt x="5084" y="6395"/>
                  </a:cubicBezTo>
                  <a:lnTo>
                    <a:pt x="893" y="4908"/>
                  </a:lnTo>
                  <a:cubicBezTo>
                    <a:pt x="1745" y="3032"/>
                    <a:pt x="4658" y="0"/>
                    <a:pt x="10786" y="0"/>
                  </a:cubicBezTo>
                  <a:cubicBezTo>
                    <a:pt x="16750" y="0"/>
                    <a:pt x="21600" y="2963"/>
                    <a:pt x="21600" y="8683"/>
                  </a:cubicBezTo>
                  <a:lnTo>
                    <a:pt x="21600" y="20914"/>
                  </a:lnTo>
                  <a:lnTo>
                    <a:pt x="17217" y="20914"/>
                  </a:lnTo>
                  <a:lnTo>
                    <a:pt x="17217" y="18111"/>
                  </a:lnTo>
                  <a:lnTo>
                    <a:pt x="17024" y="18111"/>
                  </a:lnTo>
                  <a:cubicBezTo>
                    <a:pt x="15664" y="19827"/>
                    <a:pt x="13191" y="21600"/>
                    <a:pt x="9041" y="21600"/>
                  </a:cubicBezTo>
                  <a:cubicBezTo>
                    <a:pt x="4150" y="21600"/>
                    <a:pt x="0" y="19049"/>
                    <a:pt x="0" y="14816"/>
                  </a:cubicBezTo>
                  <a:close/>
                  <a:moveTo>
                    <a:pt x="17299" y="12207"/>
                  </a:moveTo>
                  <a:cubicBezTo>
                    <a:pt x="17299" y="12207"/>
                    <a:pt x="15362" y="10880"/>
                    <a:pt x="11473" y="10880"/>
                  </a:cubicBezTo>
                  <a:cubicBezTo>
                    <a:pt x="6678" y="10880"/>
                    <a:pt x="4768" y="13042"/>
                    <a:pt x="4768" y="14884"/>
                  </a:cubicBezTo>
                  <a:cubicBezTo>
                    <a:pt x="4768" y="17047"/>
                    <a:pt x="7447" y="18111"/>
                    <a:pt x="9852" y="18111"/>
                  </a:cubicBezTo>
                  <a:cubicBezTo>
                    <a:pt x="13493" y="18111"/>
                    <a:pt x="17299" y="15525"/>
                    <a:pt x="17299" y="12207"/>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8" name="Shape"/>
            <p:cNvSpPr/>
            <p:nvPr/>
          </p:nvSpPr>
          <p:spPr>
            <a:xfrm>
              <a:off x="6275130" y="140208"/>
              <a:ext cx="270837" cy="552293"/>
            </a:xfrm>
            <a:custGeom>
              <a:avLst/>
              <a:gdLst/>
              <a:ahLst/>
              <a:cxnLst>
                <a:cxn ang="0">
                  <a:pos x="wd2" y="hd2"/>
                </a:cxn>
                <a:cxn ang="5400000">
                  <a:pos x="wd2" y="hd2"/>
                </a:cxn>
                <a:cxn ang="10800000">
                  <a:pos x="wd2" y="hd2"/>
                </a:cxn>
                <a:cxn ang="16200000">
                  <a:pos x="wd2" y="hd2"/>
                </a:cxn>
              </a:cxnLst>
              <a:rect l="0" t="0" r="r" b="b"/>
              <a:pathLst>
                <a:path w="21600" h="21600" extrusionOk="0">
                  <a:moveTo>
                    <a:pt x="5818" y="16364"/>
                  </a:moveTo>
                  <a:lnTo>
                    <a:pt x="5818" y="7808"/>
                  </a:lnTo>
                  <a:lnTo>
                    <a:pt x="0" y="7808"/>
                  </a:lnTo>
                  <a:lnTo>
                    <a:pt x="0" y="4997"/>
                  </a:lnTo>
                  <a:lnTo>
                    <a:pt x="5818" y="4997"/>
                  </a:lnTo>
                  <a:lnTo>
                    <a:pt x="5818" y="0"/>
                  </a:lnTo>
                  <a:lnTo>
                    <a:pt x="12067" y="0"/>
                  </a:lnTo>
                  <a:lnTo>
                    <a:pt x="12067" y="4997"/>
                  </a:lnTo>
                  <a:lnTo>
                    <a:pt x="20230" y="4997"/>
                  </a:lnTo>
                  <a:lnTo>
                    <a:pt x="20230" y="7808"/>
                  </a:lnTo>
                  <a:lnTo>
                    <a:pt x="12067" y="7808"/>
                  </a:lnTo>
                  <a:lnTo>
                    <a:pt x="12067" y="16133"/>
                  </a:lnTo>
                  <a:cubicBezTo>
                    <a:pt x="12067" y="17949"/>
                    <a:pt x="13606" y="18788"/>
                    <a:pt x="16571" y="18788"/>
                  </a:cubicBezTo>
                  <a:cubicBezTo>
                    <a:pt x="17734" y="18788"/>
                    <a:pt x="18541" y="18705"/>
                    <a:pt x="19442" y="18530"/>
                  </a:cubicBezTo>
                  <a:lnTo>
                    <a:pt x="21600" y="21157"/>
                  </a:lnTo>
                  <a:cubicBezTo>
                    <a:pt x="20174" y="21462"/>
                    <a:pt x="18691" y="21600"/>
                    <a:pt x="16571" y="21600"/>
                  </a:cubicBezTo>
                  <a:cubicBezTo>
                    <a:pt x="9533" y="21600"/>
                    <a:pt x="5818" y="19692"/>
                    <a:pt x="5818" y="16364"/>
                  </a:cubicBez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9" name="Shape"/>
            <p:cNvSpPr/>
            <p:nvPr/>
          </p:nvSpPr>
          <p:spPr>
            <a:xfrm>
              <a:off x="6569050" y="71662"/>
              <a:ext cx="289531" cy="613569"/>
            </a:xfrm>
            <a:custGeom>
              <a:avLst/>
              <a:gdLst/>
              <a:ahLst/>
              <a:cxnLst>
                <a:cxn ang="0">
                  <a:pos x="wd2" y="hd2"/>
                </a:cxn>
                <a:cxn ang="5400000">
                  <a:pos x="wd2" y="hd2"/>
                </a:cxn>
                <a:cxn ang="10800000">
                  <a:pos x="wd2" y="hd2"/>
                </a:cxn>
                <a:cxn ang="16200000">
                  <a:pos x="wd2" y="hd2"/>
                </a:cxn>
              </a:cxnLst>
              <a:rect l="0" t="0" r="r" b="b"/>
              <a:pathLst>
                <a:path w="21600" h="21600" extrusionOk="0">
                  <a:moveTo>
                    <a:pt x="21600" y="390"/>
                  </a:moveTo>
                  <a:lnTo>
                    <a:pt x="19563" y="2762"/>
                  </a:lnTo>
                  <a:cubicBezTo>
                    <a:pt x="18825" y="2571"/>
                    <a:pt x="17982" y="2522"/>
                    <a:pt x="16894" y="2522"/>
                  </a:cubicBezTo>
                  <a:cubicBezTo>
                    <a:pt x="13961" y="2522"/>
                    <a:pt x="11696" y="3343"/>
                    <a:pt x="11696" y="5052"/>
                  </a:cubicBezTo>
                  <a:lnTo>
                    <a:pt x="11696" y="6901"/>
                  </a:lnTo>
                  <a:lnTo>
                    <a:pt x="19809" y="6901"/>
                  </a:lnTo>
                  <a:lnTo>
                    <a:pt x="19809" y="9431"/>
                  </a:lnTo>
                  <a:lnTo>
                    <a:pt x="11696" y="9431"/>
                  </a:lnTo>
                  <a:lnTo>
                    <a:pt x="11696" y="21600"/>
                  </a:lnTo>
                  <a:lnTo>
                    <a:pt x="5848" y="21600"/>
                  </a:lnTo>
                  <a:lnTo>
                    <a:pt x="5848" y="9431"/>
                  </a:lnTo>
                  <a:lnTo>
                    <a:pt x="0" y="9431"/>
                  </a:lnTo>
                  <a:lnTo>
                    <a:pt x="0" y="6901"/>
                  </a:lnTo>
                  <a:lnTo>
                    <a:pt x="5848" y="6901"/>
                  </a:lnTo>
                  <a:lnTo>
                    <a:pt x="5848" y="4935"/>
                  </a:lnTo>
                  <a:cubicBezTo>
                    <a:pt x="5848" y="1941"/>
                    <a:pt x="10343" y="0"/>
                    <a:pt x="16894" y="0"/>
                  </a:cubicBezTo>
                  <a:cubicBezTo>
                    <a:pt x="18878" y="0"/>
                    <a:pt x="20265" y="116"/>
                    <a:pt x="21600" y="390"/>
                  </a:cubicBez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0" name="Shape"/>
            <p:cNvSpPr/>
            <p:nvPr/>
          </p:nvSpPr>
          <p:spPr>
            <a:xfrm>
              <a:off x="6854661" y="254116"/>
              <a:ext cx="429739" cy="443578"/>
            </a:xfrm>
            <a:custGeom>
              <a:avLst/>
              <a:gdLst/>
              <a:ahLst/>
              <a:cxnLst>
                <a:cxn ang="0">
                  <a:pos x="wd2" y="hd2"/>
                </a:cxn>
                <a:cxn ang="5400000">
                  <a:pos x="wd2" y="hd2"/>
                </a:cxn>
                <a:cxn ang="10800000">
                  <a:pos x="wd2" y="hd2"/>
                </a:cxn>
                <a:cxn ang="16200000">
                  <a:pos x="wd2" y="hd2"/>
                </a:cxn>
              </a:cxnLst>
              <a:rect l="0" t="0" r="r" b="b"/>
              <a:pathLst>
                <a:path w="21600" h="21566" extrusionOk="0">
                  <a:moveTo>
                    <a:pt x="21600" y="10777"/>
                  </a:moveTo>
                  <a:cubicBezTo>
                    <a:pt x="21600" y="16944"/>
                    <a:pt x="17086" y="21566"/>
                    <a:pt x="10794" y="21566"/>
                  </a:cubicBezTo>
                  <a:cubicBezTo>
                    <a:pt x="4514" y="21566"/>
                    <a:pt x="0" y="16910"/>
                    <a:pt x="0" y="10777"/>
                  </a:cubicBezTo>
                  <a:cubicBezTo>
                    <a:pt x="0" y="4611"/>
                    <a:pt x="4514" y="0"/>
                    <a:pt x="10794" y="0"/>
                  </a:cubicBezTo>
                  <a:cubicBezTo>
                    <a:pt x="17086" y="-34"/>
                    <a:pt x="21600" y="4611"/>
                    <a:pt x="21600" y="10777"/>
                  </a:cubicBezTo>
                  <a:close/>
                  <a:moveTo>
                    <a:pt x="17654" y="10777"/>
                  </a:moveTo>
                  <a:cubicBezTo>
                    <a:pt x="17654" y="6133"/>
                    <a:pt x="14313" y="3455"/>
                    <a:pt x="10794" y="3455"/>
                  </a:cubicBezTo>
                  <a:cubicBezTo>
                    <a:pt x="7287" y="3455"/>
                    <a:pt x="3946" y="6133"/>
                    <a:pt x="3946" y="10777"/>
                  </a:cubicBezTo>
                  <a:cubicBezTo>
                    <a:pt x="3946" y="15434"/>
                    <a:pt x="7287" y="18111"/>
                    <a:pt x="10794" y="18111"/>
                  </a:cubicBezTo>
                  <a:cubicBezTo>
                    <a:pt x="14313" y="18111"/>
                    <a:pt x="17654" y="15399"/>
                    <a:pt x="17654" y="10777"/>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1" name="Shape"/>
            <p:cNvSpPr/>
            <p:nvPr/>
          </p:nvSpPr>
          <p:spPr>
            <a:xfrm>
              <a:off x="7346950" y="257568"/>
              <a:ext cx="258373" cy="426624"/>
            </a:xfrm>
            <a:custGeom>
              <a:avLst/>
              <a:gdLst/>
              <a:ahLst/>
              <a:cxnLst>
                <a:cxn ang="0">
                  <a:pos x="wd2" y="hd2"/>
                </a:cxn>
                <a:cxn ang="5400000">
                  <a:pos x="wd2" y="hd2"/>
                </a:cxn>
                <a:cxn ang="10800000">
                  <a:pos x="wd2" y="hd2"/>
                </a:cxn>
                <a:cxn ang="16200000">
                  <a:pos x="wd2" y="hd2"/>
                </a:cxn>
              </a:cxnLst>
              <a:rect l="0" t="0" r="r" b="b"/>
              <a:pathLst>
                <a:path w="21600" h="21600" extrusionOk="0">
                  <a:moveTo>
                    <a:pt x="0" y="501"/>
                  </a:moveTo>
                  <a:lnTo>
                    <a:pt x="6293" y="501"/>
                  </a:lnTo>
                  <a:lnTo>
                    <a:pt x="6293" y="3972"/>
                  </a:lnTo>
                  <a:lnTo>
                    <a:pt x="6569" y="3972"/>
                  </a:lnTo>
                  <a:cubicBezTo>
                    <a:pt x="8009" y="1551"/>
                    <a:pt x="13078" y="0"/>
                    <a:pt x="16708" y="0"/>
                  </a:cubicBezTo>
                  <a:cubicBezTo>
                    <a:pt x="18819" y="0"/>
                    <a:pt x="20259" y="167"/>
                    <a:pt x="21600" y="501"/>
                  </a:cubicBezTo>
                  <a:lnTo>
                    <a:pt x="19095" y="4198"/>
                  </a:lnTo>
                  <a:cubicBezTo>
                    <a:pt x="18148" y="4008"/>
                    <a:pt x="17043" y="3900"/>
                    <a:pt x="15584" y="3900"/>
                  </a:cubicBezTo>
                  <a:cubicBezTo>
                    <a:pt x="11086" y="3900"/>
                    <a:pt x="6510" y="6190"/>
                    <a:pt x="6510" y="10055"/>
                  </a:cubicBezTo>
                  <a:lnTo>
                    <a:pt x="6510" y="21600"/>
                  </a:lnTo>
                  <a:lnTo>
                    <a:pt x="0" y="21600"/>
                  </a:lnTo>
                  <a:lnTo>
                    <a:pt x="0" y="501"/>
                  </a:ln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2" name="Shape"/>
            <p:cNvSpPr/>
            <p:nvPr/>
          </p:nvSpPr>
          <p:spPr>
            <a:xfrm>
              <a:off x="7647102" y="253414"/>
              <a:ext cx="634341" cy="430778"/>
            </a:xfrm>
            <a:custGeom>
              <a:avLst/>
              <a:gdLst/>
              <a:ahLst/>
              <a:cxnLst>
                <a:cxn ang="0">
                  <a:pos x="wd2" y="hd2"/>
                </a:cxn>
                <a:cxn ang="5400000">
                  <a:pos x="wd2" y="hd2"/>
                </a:cxn>
                <a:cxn ang="10800000">
                  <a:pos x="wd2" y="hd2"/>
                </a:cxn>
                <a:cxn ang="16200000">
                  <a:pos x="wd2" y="hd2"/>
                </a:cxn>
              </a:cxnLst>
              <a:rect l="0" t="0" r="r" b="b"/>
              <a:pathLst>
                <a:path w="21600" h="21600" extrusionOk="0">
                  <a:moveTo>
                    <a:pt x="24" y="697"/>
                  </a:moveTo>
                  <a:lnTo>
                    <a:pt x="2576" y="697"/>
                  </a:lnTo>
                  <a:lnTo>
                    <a:pt x="2576" y="3604"/>
                  </a:lnTo>
                  <a:lnTo>
                    <a:pt x="2696" y="3604"/>
                  </a:lnTo>
                  <a:cubicBezTo>
                    <a:pt x="3506" y="1595"/>
                    <a:pt x="5384" y="0"/>
                    <a:pt x="7061" y="0"/>
                  </a:cubicBezTo>
                  <a:cubicBezTo>
                    <a:pt x="9348" y="0"/>
                    <a:pt x="10848" y="1536"/>
                    <a:pt x="11570" y="3994"/>
                  </a:cubicBezTo>
                  <a:cubicBezTo>
                    <a:pt x="12589" y="1666"/>
                    <a:pt x="14330" y="0"/>
                    <a:pt x="16529" y="0"/>
                  </a:cubicBezTo>
                  <a:cubicBezTo>
                    <a:pt x="20019" y="0"/>
                    <a:pt x="21600" y="3628"/>
                    <a:pt x="21600" y="8803"/>
                  </a:cubicBezTo>
                  <a:lnTo>
                    <a:pt x="21600" y="21600"/>
                  </a:lnTo>
                  <a:lnTo>
                    <a:pt x="18928" y="21600"/>
                  </a:lnTo>
                  <a:lnTo>
                    <a:pt x="18928" y="9406"/>
                  </a:lnTo>
                  <a:cubicBezTo>
                    <a:pt x="18928" y="5034"/>
                    <a:pt x="17797" y="3604"/>
                    <a:pt x="15759" y="3604"/>
                  </a:cubicBezTo>
                  <a:cubicBezTo>
                    <a:pt x="13584" y="3604"/>
                    <a:pt x="12132" y="6830"/>
                    <a:pt x="12132" y="10032"/>
                  </a:cubicBezTo>
                  <a:lnTo>
                    <a:pt x="12132" y="21600"/>
                  </a:lnTo>
                  <a:lnTo>
                    <a:pt x="9460" y="21600"/>
                  </a:lnTo>
                  <a:lnTo>
                    <a:pt x="9460" y="9406"/>
                  </a:lnTo>
                  <a:cubicBezTo>
                    <a:pt x="9460" y="5034"/>
                    <a:pt x="8329" y="3604"/>
                    <a:pt x="6291" y="3604"/>
                  </a:cubicBezTo>
                  <a:cubicBezTo>
                    <a:pt x="4116" y="3604"/>
                    <a:pt x="2672" y="6830"/>
                    <a:pt x="2672" y="10032"/>
                  </a:cubicBezTo>
                  <a:lnTo>
                    <a:pt x="2672" y="21600"/>
                  </a:lnTo>
                  <a:lnTo>
                    <a:pt x="0" y="21600"/>
                  </a:lnTo>
                  <a:lnTo>
                    <a:pt x="0" y="697"/>
                  </a:lnTo>
                  <a:lnTo>
                    <a:pt x="24" y="697"/>
                  </a:ln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3" name="Shape"/>
            <p:cNvSpPr/>
            <p:nvPr/>
          </p:nvSpPr>
          <p:spPr>
            <a:xfrm>
              <a:off x="0" y="0"/>
              <a:ext cx="680038" cy="697694"/>
            </a:xfrm>
            <a:custGeom>
              <a:avLst/>
              <a:gdLst/>
              <a:ahLst/>
              <a:cxnLst>
                <a:cxn ang="0">
                  <a:pos x="wd2" y="hd2"/>
                </a:cxn>
                <a:cxn ang="5400000">
                  <a:pos x="wd2" y="hd2"/>
                </a:cxn>
                <a:cxn ang="10800000">
                  <a:pos x="wd2" y="hd2"/>
                </a:cxn>
                <a:cxn ang="16200000">
                  <a:pos x="wd2" y="hd2"/>
                </a:cxn>
              </a:cxnLst>
              <a:rect l="0" t="0" r="r" b="b"/>
              <a:pathLst>
                <a:path w="21600" h="21600" extrusionOk="0">
                  <a:moveTo>
                    <a:pt x="0" y="10796"/>
                  </a:moveTo>
                  <a:cubicBezTo>
                    <a:pt x="0" y="4855"/>
                    <a:pt x="5133" y="0"/>
                    <a:pt x="11253" y="0"/>
                  </a:cubicBezTo>
                  <a:cubicBezTo>
                    <a:pt x="14634" y="0"/>
                    <a:pt x="17036" y="1290"/>
                    <a:pt x="18854" y="2982"/>
                  </a:cubicBezTo>
                  <a:lnTo>
                    <a:pt x="16699" y="5059"/>
                  </a:lnTo>
                  <a:cubicBezTo>
                    <a:pt x="15413" y="3864"/>
                    <a:pt x="13639" y="2960"/>
                    <a:pt x="11230" y="2960"/>
                  </a:cubicBezTo>
                  <a:cubicBezTo>
                    <a:pt x="6779" y="2960"/>
                    <a:pt x="3292" y="6459"/>
                    <a:pt x="3292" y="10796"/>
                  </a:cubicBezTo>
                  <a:cubicBezTo>
                    <a:pt x="3292" y="15141"/>
                    <a:pt x="6779" y="18633"/>
                    <a:pt x="11230" y="18633"/>
                  </a:cubicBezTo>
                  <a:cubicBezTo>
                    <a:pt x="14126" y="18633"/>
                    <a:pt x="15772" y="17503"/>
                    <a:pt x="16827" y="16475"/>
                  </a:cubicBezTo>
                  <a:cubicBezTo>
                    <a:pt x="17694" y="15630"/>
                    <a:pt x="18263" y="14419"/>
                    <a:pt x="18473" y="12772"/>
                  </a:cubicBezTo>
                  <a:lnTo>
                    <a:pt x="11230" y="12772"/>
                  </a:lnTo>
                  <a:lnTo>
                    <a:pt x="11230" y="9834"/>
                  </a:lnTo>
                  <a:lnTo>
                    <a:pt x="21428" y="9834"/>
                  </a:lnTo>
                  <a:cubicBezTo>
                    <a:pt x="21533" y="10366"/>
                    <a:pt x="21600" y="10986"/>
                    <a:pt x="21600" y="11678"/>
                  </a:cubicBezTo>
                  <a:cubicBezTo>
                    <a:pt x="21600" y="13902"/>
                    <a:pt x="20986" y="16643"/>
                    <a:pt x="18981" y="18575"/>
                  </a:cubicBezTo>
                  <a:cubicBezTo>
                    <a:pt x="17036" y="20550"/>
                    <a:pt x="14545" y="21600"/>
                    <a:pt x="11253" y="21600"/>
                  </a:cubicBezTo>
                  <a:cubicBezTo>
                    <a:pt x="5133" y="21600"/>
                    <a:pt x="0" y="16745"/>
                    <a:pt x="0" y="10796"/>
                  </a:cubicBez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4" name="Shape"/>
            <p:cNvSpPr/>
            <p:nvPr/>
          </p:nvSpPr>
          <p:spPr>
            <a:xfrm>
              <a:off x="713507" y="249259"/>
              <a:ext cx="450847" cy="449473"/>
            </a:xfrm>
            <a:custGeom>
              <a:avLst/>
              <a:gdLst/>
              <a:ahLst/>
              <a:cxnLst>
                <a:cxn ang="0">
                  <a:pos x="wd2" y="hd2"/>
                </a:cxn>
                <a:cxn ang="5400000">
                  <a:pos x="wd2" y="hd2"/>
                </a:cxn>
                <a:cxn ang="10800000">
                  <a:pos x="wd2" y="hd2"/>
                </a:cxn>
                <a:cxn ang="16200000">
                  <a:pos x="wd2" y="hd2"/>
                </a:cxn>
              </a:cxnLst>
              <a:rect l="0" t="0" r="r" b="b"/>
              <a:pathLst>
                <a:path w="21566" h="21600" extrusionOk="0">
                  <a:moveTo>
                    <a:pt x="10789" y="0"/>
                  </a:moveTo>
                  <a:cubicBezTo>
                    <a:pt x="4836" y="0"/>
                    <a:pt x="0" y="4540"/>
                    <a:pt x="0" y="10800"/>
                  </a:cubicBezTo>
                  <a:cubicBezTo>
                    <a:pt x="0" y="17026"/>
                    <a:pt x="4836" y="21600"/>
                    <a:pt x="10789" y="21600"/>
                  </a:cubicBezTo>
                  <a:cubicBezTo>
                    <a:pt x="16730" y="21600"/>
                    <a:pt x="21566" y="17026"/>
                    <a:pt x="21566" y="10800"/>
                  </a:cubicBezTo>
                  <a:cubicBezTo>
                    <a:pt x="21600" y="4540"/>
                    <a:pt x="16730" y="0"/>
                    <a:pt x="10789" y="0"/>
                  </a:cubicBezTo>
                  <a:close/>
                  <a:moveTo>
                    <a:pt x="10789" y="17343"/>
                  </a:moveTo>
                  <a:cubicBezTo>
                    <a:pt x="7542" y="17343"/>
                    <a:pt x="4712" y="14660"/>
                    <a:pt x="4712" y="10800"/>
                  </a:cubicBezTo>
                  <a:cubicBezTo>
                    <a:pt x="4712" y="6906"/>
                    <a:pt x="7508" y="4245"/>
                    <a:pt x="10789" y="4245"/>
                  </a:cubicBezTo>
                  <a:cubicBezTo>
                    <a:pt x="14035" y="4245"/>
                    <a:pt x="16865" y="6906"/>
                    <a:pt x="16865" y="10800"/>
                  </a:cubicBezTo>
                  <a:cubicBezTo>
                    <a:pt x="16865" y="14638"/>
                    <a:pt x="14058" y="17343"/>
                    <a:pt x="10789" y="17343"/>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5" name="Shape"/>
            <p:cNvSpPr/>
            <p:nvPr/>
          </p:nvSpPr>
          <p:spPr>
            <a:xfrm>
              <a:off x="1204758" y="249259"/>
              <a:ext cx="450847" cy="449473"/>
            </a:xfrm>
            <a:custGeom>
              <a:avLst/>
              <a:gdLst/>
              <a:ahLst/>
              <a:cxnLst>
                <a:cxn ang="0">
                  <a:pos x="wd2" y="hd2"/>
                </a:cxn>
                <a:cxn ang="5400000">
                  <a:pos x="wd2" y="hd2"/>
                </a:cxn>
                <a:cxn ang="10800000">
                  <a:pos x="wd2" y="hd2"/>
                </a:cxn>
                <a:cxn ang="16200000">
                  <a:pos x="wd2" y="hd2"/>
                </a:cxn>
              </a:cxnLst>
              <a:rect l="0" t="0" r="r" b="b"/>
              <a:pathLst>
                <a:path w="21566" h="21600" extrusionOk="0">
                  <a:moveTo>
                    <a:pt x="10783" y="0"/>
                  </a:moveTo>
                  <a:cubicBezTo>
                    <a:pt x="4834" y="0"/>
                    <a:pt x="0" y="4540"/>
                    <a:pt x="0" y="10800"/>
                  </a:cubicBezTo>
                  <a:cubicBezTo>
                    <a:pt x="0" y="17026"/>
                    <a:pt x="4834" y="21600"/>
                    <a:pt x="10783" y="21600"/>
                  </a:cubicBezTo>
                  <a:cubicBezTo>
                    <a:pt x="16732" y="21600"/>
                    <a:pt x="21566" y="17026"/>
                    <a:pt x="21566" y="10800"/>
                  </a:cubicBezTo>
                  <a:cubicBezTo>
                    <a:pt x="21600" y="4540"/>
                    <a:pt x="16732" y="0"/>
                    <a:pt x="10783" y="0"/>
                  </a:cubicBezTo>
                  <a:close/>
                  <a:moveTo>
                    <a:pt x="10783" y="17343"/>
                  </a:moveTo>
                  <a:cubicBezTo>
                    <a:pt x="7538" y="17343"/>
                    <a:pt x="4710" y="14660"/>
                    <a:pt x="4710" y="10800"/>
                  </a:cubicBezTo>
                  <a:cubicBezTo>
                    <a:pt x="4710" y="6906"/>
                    <a:pt x="7504" y="4245"/>
                    <a:pt x="10783" y="4245"/>
                  </a:cubicBezTo>
                  <a:cubicBezTo>
                    <a:pt x="14028" y="4245"/>
                    <a:pt x="16856" y="6906"/>
                    <a:pt x="16856" y="10800"/>
                  </a:cubicBezTo>
                  <a:cubicBezTo>
                    <a:pt x="16856" y="14638"/>
                    <a:pt x="14062" y="17343"/>
                    <a:pt x="10783" y="17343"/>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6" name="Shape"/>
            <p:cNvSpPr/>
            <p:nvPr/>
          </p:nvSpPr>
          <p:spPr>
            <a:xfrm>
              <a:off x="1698086" y="248221"/>
              <a:ext cx="430779" cy="650958"/>
            </a:xfrm>
            <a:custGeom>
              <a:avLst/>
              <a:gdLst/>
              <a:ahLst/>
              <a:cxnLst>
                <a:cxn ang="0">
                  <a:pos x="wd2" y="hd2"/>
                </a:cxn>
                <a:cxn ang="5400000">
                  <a:pos x="wd2" y="hd2"/>
                </a:cxn>
                <a:cxn ang="10800000">
                  <a:pos x="wd2" y="hd2"/>
                </a:cxn>
                <a:cxn ang="16200000">
                  <a:pos x="wd2" y="hd2"/>
                </a:cxn>
              </a:cxnLst>
              <a:rect l="0" t="0" r="r" b="b"/>
              <a:pathLst>
                <a:path w="21600" h="21600" extrusionOk="0">
                  <a:moveTo>
                    <a:pt x="16869" y="1679"/>
                  </a:moveTo>
                  <a:lnTo>
                    <a:pt x="16704" y="1679"/>
                  </a:lnTo>
                  <a:cubicBezTo>
                    <a:pt x="15607" y="797"/>
                    <a:pt x="13484" y="0"/>
                    <a:pt x="10782" y="0"/>
                  </a:cubicBezTo>
                  <a:cubicBezTo>
                    <a:pt x="5155" y="0"/>
                    <a:pt x="0" y="3264"/>
                    <a:pt x="0" y="7473"/>
                  </a:cubicBezTo>
                  <a:cubicBezTo>
                    <a:pt x="0" y="11636"/>
                    <a:pt x="5155" y="14900"/>
                    <a:pt x="10782" y="14900"/>
                  </a:cubicBezTo>
                  <a:cubicBezTo>
                    <a:pt x="13484" y="14900"/>
                    <a:pt x="15607" y="14103"/>
                    <a:pt x="16704" y="13205"/>
                  </a:cubicBezTo>
                  <a:lnTo>
                    <a:pt x="16869" y="13205"/>
                  </a:lnTo>
                  <a:lnTo>
                    <a:pt x="16869" y="14283"/>
                  </a:lnTo>
                  <a:cubicBezTo>
                    <a:pt x="16869" y="17125"/>
                    <a:pt x="14581" y="18648"/>
                    <a:pt x="10888" y="18648"/>
                  </a:cubicBezTo>
                  <a:cubicBezTo>
                    <a:pt x="7857" y="18648"/>
                    <a:pt x="5993" y="17211"/>
                    <a:pt x="5226" y="16001"/>
                  </a:cubicBezTo>
                  <a:lnTo>
                    <a:pt x="932" y="17188"/>
                  </a:lnTo>
                  <a:cubicBezTo>
                    <a:pt x="2159" y="19171"/>
                    <a:pt x="5450" y="21600"/>
                    <a:pt x="10912" y="21600"/>
                  </a:cubicBezTo>
                  <a:cubicBezTo>
                    <a:pt x="16704" y="21600"/>
                    <a:pt x="21600" y="19351"/>
                    <a:pt x="21600" y="13838"/>
                  </a:cubicBezTo>
                  <a:lnTo>
                    <a:pt x="21600" y="461"/>
                  </a:lnTo>
                  <a:lnTo>
                    <a:pt x="16869" y="461"/>
                  </a:lnTo>
                  <a:lnTo>
                    <a:pt x="16869" y="1679"/>
                  </a:lnTo>
                  <a:close/>
                  <a:moveTo>
                    <a:pt x="11219" y="11987"/>
                  </a:moveTo>
                  <a:cubicBezTo>
                    <a:pt x="7821" y="11987"/>
                    <a:pt x="4955" y="10097"/>
                    <a:pt x="4955" y="7497"/>
                  </a:cubicBezTo>
                  <a:cubicBezTo>
                    <a:pt x="4955" y="4873"/>
                    <a:pt x="7821" y="2952"/>
                    <a:pt x="11219" y="2952"/>
                  </a:cubicBezTo>
                  <a:cubicBezTo>
                    <a:pt x="14581" y="2952"/>
                    <a:pt x="17212" y="4873"/>
                    <a:pt x="17212" y="7497"/>
                  </a:cubicBezTo>
                  <a:cubicBezTo>
                    <a:pt x="17212" y="10097"/>
                    <a:pt x="14581" y="11987"/>
                    <a:pt x="11219" y="11987"/>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7" name="Shape"/>
            <p:cNvSpPr/>
            <p:nvPr/>
          </p:nvSpPr>
          <p:spPr>
            <a:xfrm>
              <a:off x="2196607" y="23886"/>
              <a:ext cx="98431" cy="66030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8" name="Shape"/>
            <p:cNvSpPr/>
            <p:nvPr/>
          </p:nvSpPr>
          <p:spPr>
            <a:xfrm>
              <a:off x="2343047" y="249259"/>
              <a:ext cx="414161" cy="449473"/>
            </a:xfrm>
            <a:custGeom>
              <a:avLst/>
              <a:gdLst/>
              <a:ahLst/>
              <a:cxnLst>
                <a:cxn ang="0">
                  <a:pos x="wd2" y="hd2"/>
                </a:cxn>
                <a:cxn ang="5400000">
                  <a:pos x="wd2" y="hd2"/>
                </a:cxn>
                <a:cxn ang="10800000">
                  <a:pos x="wd2" y="hd2"/>
                </a:cxn>
                <a:cxn ang="16200000">
                  <a:pos x="wd2" y="hd2"/>
                </a:cxn>
              </a:cxnLst>
              <a:rect l="0" t="0" r="r" b="b"/>
              <a:pathLst>
                <a:path w="21600" h="21600" extrusionOk="0">
                  <a:moveTo>
                    <a:pt x="11611" y="17309"/>
                  </a:moveTo>
                  <a:cubicBezTo>
                    <a:pt x="8982" y="17309"/>
                    <a:pt x="7139" y="16200"/>
                    <a:pt x="5934" y="14060"/>
                  </a:cubicBezTo>
                  <a:lnTo>
                    <a:pt x="21600" y="8083"/>
                  </a:lnTo>
                  <a:lnTo>
                    <a:pt x="21084" y="6872"/>
                  </a:lnTo>
                  <a:cubicBezTo>
                    <a:pt x="20113" y="4438"/>
                    <a:pt x="17128" y="0"/>
                    <a:pt x="11058" y="0"/>
                  </a:cubicBezTo>
                  <a:cubicBezTo>
                    <a:pt x="5025" y="0"/>
                    <a:pt x="0" y="4370"/>
                    <a:pt x="0" y="10800"/>
                  </a:cubicBezTo>
                  <a:cubicBezTo>
                    <a:pt x="0" y="16834"/>
                    <a:pt x="4964" y="21600"/>
                    <a:pt x="11611" y="21600"/>
                  </a:cubicBezTo>
                  <a:cubicBezTo>
                    <a:pt x="16992" y="21600"/>
                    <a:pt x="20076" y="18555"/>
                    <a:pt x="21391" y="16800"/>
                  </a:cubicBezTo>
                  <a:lnTo>
                    <a:pt x="17410" y="14343"/>
                  </a:lnTo>
                  <a:cubicBezTo>
                    <a:pt x="16059" y="16132"/>
                    <a:pt x="14216" y="17309"/>
                    <a:pt x="11611" y="17309"/>
                  </a:cubicBezTo>
                  <a:close/>
                  <a:moveTo>
                    <a:pt x="11205" y="4155"/>
                  </a:moveTo>
                  <a:cubicBezTo>
                    <a:pt x="13245" y="4155"/>
                    <a:pt x="14977" y="5083"/>
                    <a:pt x="15530" y="6453"/>
                  </a:cubicBezTo>
                  <a:lnTo>
                    <a:pt x="5062" y="10449"/>
                  </a:lnTo>
                  <a:cubicBezTo>
                    <a:pt x="4964" y="6260"/>
                    <a:pt x="8601" y="4155"/>
                    <a:pt x="11205" y="4155"/>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59" name="Group"/>
          <p:cNvGrpSpPr/>
          <p:nvPr/>
        </p:nvGrpSpPr>
        <p:grpSpPr>
          <a:xfrm>
            <a:off x="809372" y="10856124"/>
            <a:ext cx="12645667" cy="1374416"/>
            <a:chOff x="0" y="0"/>
            <a:chExt cx="12645665" cy="1374415"/>
          </a:xfrm>
        </p:grpSpPr>
        <p:sp>
          <p:nvSpPr>
            <p:cNvPr id="5540" name="Shape"/>
            <p:cNvSpPr/>
            <p:nvPr/>
          </p:nvSpPr>
          <p:spPr>
            <a:xfrm>
              <a:off x="4510087" y="93662"/>
              <a:ext cx="853716" cy="972778"/>
            </a:xfrm>
            <a:custGeom>
              <a:avLst/>
              <a:gdLst/>
              <a:ahLst/>
              <a:cxnLst>
                <a:cxn ang="0">
                  <a:pos x="wd2" y="hd2"/>
                </a:cxn>
                <a:cxn ang="5400000">
                  <a:pos x="wd2" y="hd2"/>
                </a:cxn>
                <a:cxn ang="10800000">
                  <a:pos x="wd2" y="hd2"/>
                </a:cxn>
                <a:cxn ang="16200000">
                  <a:pos x="wd2" y="hd2"/>
                </a:cxn>
              </a:cxnLst>
              <a:rect l="0" t="0" r="r" b="b"/>
              <a:pathLst>
                <a:path w="21600" h="21600" extrusionOk="0">
                  <a:moveTo>
                    <a:pt x="0" y="10808"/>
                  </a:moveTo>
                  <a:cubicBezTo>
                    <a:pt x="0" y="4645"/>
                    <a:pt x="5295" y="0"/>
                    <a:pt x="12240" y="0"/>
                  </a:cubicBezTo>
                  <a:cubicBezTo>
                    <a:pt x="15794" y="0"/>
                    <a:pt x="18802" y="1239"/>
                    <a:pt x="20907" y="3381"/>
                  </a:cubicBezTo>
                  <a:lnTo>
                    <a:pt x="18802" y="5164"/>
                  </a:lnTo>
                  <a:cubicBezTo>
                    <a:pt x="17152" y="3381"/>
                    <a:pt x="14938" y="2550"/>
                    <a:pt x="12240" y="2550"/>
                  </a:cubicBezTo>
                  <a:cubicBezTo>
                    <a:pt x="7273" y="2550"/>
                    <a:pt x="3081" y="5732"/>
                    <a:pt x="3081" y="10808"/>
                  </a:cubicBezTo>
                  <a:cubicBezTo>
                    <a:pt x="3081" y="15876"/>
                    <a:pt x="7273" y="19050"/>
                    <a:pt x="12240" y="19050"/>
                  </a:cubicBezTo>
                  <a:cubicBezTo>
                    <a:pt x="15202" y="19050"/>
                    <a:pt x="17690" y="17835"/>
                    <a:pt x="19495" y="16052"/>
                  </a:cubicBezTo>
                  <a:lnTo>
                    <a:pt x="21600" y="17899"/>
                  </a:lnTo>
                  <a:cubicBezTo>
                    <a:pt x="19522" y="20065"/>
                    <a:pt x="16205" y="21600"/>
                    <a:pt x="12240" y="21600"/>
                  </a:cubicBezTo>
                  <a:cubicBezTo>
                    <a:pt x="5295" y="21576"/>
                    <a:pt x="0" y="16931"/>
                    <a:pt x="0" y="10808"/>
                  </a:cubicBez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1" name="Rectangle"/>
            <p:cNvSpPr/>
            <p:nvPr/>
          </p:nvSpPr>
          <p:spPr>
            <a:xfrm>
              <a:off x="5456237" y="114300"/>
              <a:ext cx="120290" cy="931503"/>
            </a:xfrm>
            <a:prstGeom prst="rect">
              <a:avLst/>
            </a:pr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2" name="Shape"/>
            <p:cNvSpPr/>
            <p:nvPr/>
          </p:nvSpPr>
          <p:spPr>
            <a:xfrm>
              <a:off x="5664200" y="387350"/>
              <a:ext cx="656865" cy="6775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980"/>
                    <a:pt x="17121" y="21600"/>
                    <a:pt x="10794" y="21600"/>
                  </a:cubicBezTo>
                  <a:cubicBezTo>
                    <a:pt x="4514" y="21600"/>
                    <a:pt x="0" y="16980"/>
                    <a:pt x="0" y="10800"/>
                  </a:cubicBezTo>
                  <a:cubicBezTo>
                    <a:pt x="0" y="4632"/>
                    <a:pt x="4479" y="0"/>
                    <a:pt x="10794" y="0"/>
                  </a:cubicBezTo>
                  <a:cubicBezTo>
                    <a:pt x="17121" y="0"/>
                    <a:pt x="21600" y="4666"/>
                    <a:pt x="21600" y="10800"/>
                  </a:cubicBezTo>
                  <a:close/>
                  <a:moveTo>
                    <a:pt x="17678" y="10800"/>
                  </a:moveTo>
                  <a:cubicBezTo>
                    <a:pt x="17678" y="6180"/>
                    <a:pt x="14337" y="3462"/>
                    <a:pt x="10830" y="3462"/>
                  </a:cubicBezTo>
                  <a:cubicBezTo>
                    <a:pt x="7322" y="3462"/>
                    <a:pt x="3969" y="6157"/>
                    <a:pt x="3969" y="10800"/>
                  </a:cubicBezTo>
                  <a:cubicBezTo>
                    <a:pt x="3969" y="15420"/>
                    <a:pt x="7322" y="18138"/>
                    <a:pt x="10830" y="18138"/>
                  </a:cubicBezTo>
                  <a:cubicBezTo>
                    <a:pt x="14337" y="18138"/>
                    <a:pt x="17678" y="15455"/>
                    <a:pt x="17678" y="10800"/>
                  </a:cubicBez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3" name="Shape"/>
            <p:cNvSpPr/>
            <p:nvPr/>
          </p:nvSpPr>
          <p:spPr>
            <a:xfrm>
              <a:off x="6413500" y="409575"/>
              <a:ext cx="564791" cy="658453"/>
            </a:xfrm>
            <a:custGeom>
              <a:avLst/>
              <a:gdLst/>
              <a:ahLst/>
              <a:cxnLst>
                <a:cxn ang="0">
                  <a:pos x="wd2" y="hd2"/>
                </a:cxn>
                <a:cxn ang="5400000">
                  <a:pos x="wd2" y="hd2"/>
                </a:cxn>
                <a:cxn ang="10800000">
                  <a:pos x="wd2" y="hd2"/>
                </a:cxn>
                <a:cxn ang="16200000">
                  <a:pos x="wd2" y="hd2"/>
                </a:cxn>
              </a:cxnLst>
              <a:rect l="0" t="0" r="r" b="b"/>
              <a:pathLst>
                <a:path w="21600" h="21600" extrusionOk="0">
                  <a:moveTo>
                    <a:pt x="17170" y="20902"/>
                  </a:moveTo>
                  <a:lnTo>
                    <a:pt x="17170" y="17994"/>
                  </a:lnTo>
                  <a:lnTo>
                    <a:pt x="16977" y="17994"/>
                  </a:lnTo>
                  <a:cubicBezTo>
                    <a:pt x="15615" y="19933"/>
                    <a:pt x="12589" y="21600"/>
                    <a:pt x="9287" y="21600"/>
                  </a:cubicBezTo>
                  <a:cubicBezTo>
                    <a:pt x="3041" y="21600"/>
                    <a:pt x="0" y="17970"/>
                    <a:pt x="0" y="12792"/>
                  </a:cubicBezTo>
                  <a:lnTo>
                    <a:pt x="0" y="0"/>
                  </a:lnTo>
                  <a:lnTo>
                    <a:pt x="4595" y="0"/>
                  </a:lnTo>
                  <a:lnTo>
                    <a:pt x="4595" y="12166"/>
                  </a:lnTo>
                  <a:cubicBezTo>
                    <a:pt x="4595" y="16528"/>
                    <a:pt x="7113" y="17994"/>
                    <a:pt x="10607" y="17994"/>
                  </a:cubicBezTo>
                  <a:cubicBezTo>
                    <a:pt x="14570" y="17994"/>
                    <a:pt x="17019" y="14696"/>
                    <a:pt x="17019" y="11492"/>
                  </a:cubicBezTo>
                  <a:lnTo>
                    <a:pt x="17019" y="0"/>
                  </a:lnTo>
                  <a:lnTo>
                    <a:pt x="21600" y="0"/>
                  </a:lnTo>
                  <a:lnTo>
                    <a:pt x="21600" y="20902"/>
                  </a:lnTo>
                  <a:lnTo>
                    <a:pt x="17170" y="20902"/>
                  </a:ln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4" name="Shape"/>
            <p:cNvSpPr/>
            <p:nvPr/>
          </p:nvSpPr>
          <p:spPr>
            <a:xfrm>
              <a:off x="7072312" y="114300"/>
              <a:ext cx="639404" cy="952141"/>
            </a:xfrm>
            <a:custGeom>
              <a:avLst/>
              <a:gdLst/>
              <a:ahLst/>
              <a:cxnLst>
                <a:cxn ang="0">
                  <a:pos x="wd2" y="hd2"/>
                </a:cxn>
                <a:cxn ang="5400000">
                  <a:pos x="wd2" y="hd2"/>
                </a:cxn>
                <a:cxn ang="10800000">
                  <a:pos x="wd2" y="hd2"/>
                </a:cxn>
                <a:cxn ang="16200000">
                  <a:pos x="wd2" y="hd2"/>
                </a:cxn>
              </a:cxnLst>
              <a:rect l="0" t="0" r="r" b="b"/>
              <a:pathLst>
                <a:path w="21600" h="21600" extrusionOk="0">
                  <a:moveTo>
                    <a:pt x="0" y="13886"/>
                  </a:moveTo>
                  <a:cubicBezTo>
                    <a:pt x="0" y="9469"/>
                    <a:pt x="4799" y="6196"/>
                    <a:pt x="10217" y="6196"/>
                  </a:cubicBezTo>
                  <a:cubicBezTo>
                    <a:pt x="13643" y="6196"/>
                    <a:pt x="16315" y="7355"/>
                    <a:pt x="17555" y="8686"/>
                  </a:cubicBezTo>
                  <a:lnTo>
                    <a:pt x="17725" y="8686"/>
                  </a:lnTo>
                  <a:lnTo>
                    <a:pt x="17555" y="6686"/>
                  </a:lnTo>
                  <a:lnTo>
                    <a:pt x="17555" y="0"/>
                  </a:lnTo>
                  <a:lnTo>
                    <a:pt x="21600" y="0"/>
                  </a:lnTo>
                  <a:lnTo>
                    <a:pt x="21600" y="21118"/>
                  </a:lnTo>
                  <a:lnTo>
                    <a:pt x="17725" y="21118"/>
                  </a:lnTo>
                  <a:lnTo>
                    <a:pt x="17725" y="19110"/>
                  </a:lnTo>
                  <a:lnTo>
                    <a:pt x="17555" y="19110"/>
                  </a:lnTo>
                  <a:cubicBezTo>
                    <a:pt x="16315" y="20449"/>
                    <a:pt x="13643" y="21600"/>
                    <a:pt x="10217" y="21600"/>
                  </a:cubicBezTo>
                  <a:cubicBezTo>
                    <a:pt x="4799" y="21576"/>
                    <a:pt x="0" y="18310"/>
                    <a:pt x="0" y="13886"/>
                  </a:cubicBezTo>
                  <a:close/>
                  <a:moveTo>
                    <a:pt x="17725" y="13886"/>
                  </a:moveTo>
                  <a:cubicBezTo>
                    <a:pt x="17725" y="10596"/>
                    <a:pt x="14481" y="8661"/>
                    <a:pt x="10873" y="8661"/>
                  </a:cubicBezTo>
                  <a:cubicBezTo>
                    <a:pt x="7277" y="8661"/>
                    <a:pt x="4009" y="10645"/>
                    <a:pt x="4009" y="13886"/>
                  </a:cubicBezTo>
                  <a:cubicBezTo>
                    <a:pt x="4009" y="17135"/>
                    <a:pt x="7265" y="19110"/>
                    <a:pt x="10873" y="19110"/>
                  </a:cubicBezTo>
                  <a:cubicBezTo>
                    <a:pt x="14505" y="19110"/>
                    <a:pt x="17725" y="17200"/>
                    <a:pt x="17725" y="13886"/>
                  </a:cubicBez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5" name="Shape"/>
            <p:cNvSpPr/>
            <p:nvPr/>
          </p:nvSpPr>
          <p:spPr>
            <a:xfrm>
              <a:off x="8039100" y="114300"/>
              <a:ext cx="607653" cy="9315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1260" y="0"/>
                  </a:lnTo>
                  <a:cubicBezTo>
                    <a:pt x="16730" y="0"/>
                    <a:pt x="21600" y="2663"/>
                    <a:pt x="21600" y="6437"/>
                  </a:cubicBezTo>
                  <a:cubicBezTo>
                    <a:pt x="21600" y="10203"/>
                    <a:pt x="16769" y="12866"/>
                    <a:pt x="11260" y="12866"/>
                  </a:cubicBezTo>
                  <a:lnTo>
                    <a:pt x="4218" y="12866"/>
                  </a:lnTo>
                  <a:lnTo>
                    <a:pt x="4218" y="21600"/>
                  </a:lnTo>
                  <a:lnTo>
                    <a:pt x="0" y="21600"/>
                  </a:lnTo>
                  <a:close/>
                  <a:moveTo>
                    <a:pt x="11362" y="10203"/>
                  </a:moveTo>
                  <a:cubicBezTo>
                    <a:pt x="15146" y="10203"/>
                    <a:pt x="17280" y="8157"/>
                    <a:pt x="17280" y="6437"/>
                  </a:cubicBezTo>
                  <a:cubicBezTo>
                    <a:pt x="17280" y="4717"/>
                    <a:pt x="15146" y="2663"/>
                    <a:pt x="11362" y="2663"/>
                  </a:cubicBezTo>
                  <a:lnTo>
                    <a:pt x="4256" y="2663"/>
                  </a:lnTo>
                  <a:lnTo>
                    <a:pt x="4256" y="10203"/>
                  </a:lnTo>
                  <a:lnTo>
                    <a:pt x="11362" y="10203"/>
                  </a:ln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6" name="Rectangle"/>
            <p:cNvSpPr/>
            <p:nvPr/>
          </p:nvSpPr>
          <p:spPr>
            <a:xfrm>
              <a:off x="8732837" y="114300"/>
              <a:ext cx="120290" cy="931503"/>
            </a:xfrm>
            <a:prstGeom prst="rect">
              <a:avLst/>
            </a:pr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7" name="Shape"/>
            <p:cNvSpPr/>
            <p:nvPr/>
          </p:nvSpPr>
          <p:spPr>
            <a:xfrm>
              <a:off x="8955087" y="388937"/>
              <a:ext cx="566378" cy="677504"/>
            </a:xfrm>
            <a:custGeom>
              <a:avLst/>
              <a:gdLst/>
              <a:ahLst/>
              <a:cxnLst>
                <a:cxn ang="0">
                  <a:pos x="wd2" y="hd2"/>
                </a:cxn>
                <a:cxn ang="5400000">
                  <a:pos x="wd2" y="hd2"/>
                </a:cxn>
                <a:cxn ang="10800000">
                  <a:pos x="wd2" y="hd2"/>
                </a:cxn>
                <a:cxn ang="16200000">
                  <a:pos x="wd2" y="hd2"/>
                </a:cxn>
              </a:cxnLst>
              <a:rect l="0" t="0" r="r" b="b"/>
              <a:pathLst>
                <a:path w="21600" h="21600" extrusionOk="0">
                  <a:moveTo>
                    <a:pt x="0" y="14813"/>
                  </a:moveTo>
                  <a:cubicBezTo>
                    <a:pt x="0" y="10227"/>
                    <a:pt x="4960" y="7739"/>
                    <a:pt x="10663" y="7739"/>
                  </a:cubicBezTo>
                  <a:cubicBezTo>
                    <a:pt x="13919" y="7739"/>
                    <a:pt x="16324" y="8507"/>
                    <a:pt x="17258" y="8966"/>
                  </a:cubicBezTo>
                  <a:lnTo>
                    <a:pt x="17258" y="8381"/>
                  </a:lnTo>
                  <a:cubicBezTo>
                    <a:pt x="17258" y="5308"/>
                    <a:pt x="14304" y="3462"/>
                    <a:pt x="10896" y="3462"/>
                  </a:cubicBezTo>
                  <a:cubicBezTo>
                    <a:pt x="8368" y="3462"/>
                    <a:pt x="5936" y="4506"/>
                    <a:pt x="5070" y="6409"/>
                  </a:cubicBezTo>
                  <a:lnTo>
                    <a:pt x="893" y="4918"/>
                  </a:lnTo>
                  <a:cubicBezTo>
                    <a:pt x="1745" y="3050"/>
                    <a:pt x="4644" y="0"/>
                    <a:pt x="10773" y="0"/>
                  </a:cubicBezTo>
                  <a:cubicBezTo>
                    <a:pt x="16750" y="0"/>
                    <a:pt x="21600" y="2981"/>
                    <a:pt x="21600" y="8702"/>
                  </a:cubicBezTo>
                  <a:lnTo>
                    <a:pt x="21600" y="20924"/>
                  </a:lnTo>
                  <a:lnTo>
                    <a:pt x="17217" y="20924"/>
                  </a:lnTo>
                  <a:lnTo>
                    <a:pt x="17217" y="18103"/>
                  </a:lnTo>
                  <a:lnTo>
                    <a:pt x="17024" y="18103"/>
                  </a:lnTo>
                  <a:cubicBezTo>
                    <a:pt x="15664" y="19789"/>
                    <a:pt x="13177" y="21600"/>
                    <a:pt x="9027" y="21600"/>
                  </a:cubicBezTo>
                  <a:cubicBezTo>
                    <a:pt x="4150" y="21566"/>
                    <a:pt x="0" y="19009"/>
                    <a:pt x="0" y="14813"/>
                  </a:cubicBezTo>
                  <a:close/>
                  <a:moveTo>
                    <a:pt x="17285" y="12187"/>
                  </a:moveTo>
                  <a:cubicBezTo>
                    <a:pt x="17285" y="12187"/>
                    <a:pt x="15348" y="10857"/>
                    <a:pt x="11473" y="10857"/>
                  </a:cubicBezTo>
                  <a:cubicBezTo>
                    <a:pt x="6664" y="10857"/>
                    <a:pt x="4768" y="13024"/>
                    <a:pt x="4768" y="14870"/>
                  </a:cubicBezTo>
                  <a:cubicBezTo>
                    <a:pt x="4768" y="17037"/>
                    <a:pt x="7447" y="18103"/>
                    <a:pt x="9852" y="18103"/>
                  </a:cubicBezTo>
                  <a:cubicBezTo>
                    <a:pt x="13452" y="18103"/>
                    <a:pt x="17285" y="15489"/>
                    <a:pt x="17285" y="12187"/>
                  </a:cubicBez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8" name="Shape"/>
            <p:cNvSpPr/>
            <p:nvPr/>
          </p:nvSpPr>
          <p:spPr>
            <a:xfrm>
              <a:off x="9583737" y="214312"/>
              <a:ext cx="413978" cy="841016"/>
            </a:xfrm>
            <a:custGeom>
              <a:avLst/>
              <a:gdLst/>
              <a:ahLst/>
              <a:cxnLst>
                <a:cxn ang="0">
                  <a:pos x="wd2" y="hd2"/>
                </a:cxn>
                <a:cxn ang="5400000">
                  <a:pos x="wd2" y="hd2"/>
                </a:cxn>
                <a:cxn ang="10800000">
                  <a:pos x="wd2" y="hd2"/>
                </a:cxn>
                <a:cxn ang="16200000">
                  <a:pos x="wd2" y="hd2"/>
                </a:cxn>
              </a:cxnLst>
              <a:rect l="0" t="0" r="r" b="b"/>
              <a:pathLst>
                <a:path w="21600" h="21600" extrusionOk="0">
                  <a:moveTo>
                    <a:pt x="5833" y="16362"/>
                  </a:moveTo>
                  <a:lnTo>
                    <a:pt x="5833" y="7797"/>
                  </a:lnTo>
                  <a:lnTo>
                    <a:pt x="0" y="7797"/>
                  </a:lnTo>
                  <a:lnTo>
                    <a:pt x="0" y="5007"/>
                  </a:lnTo>
                  <a:lnTo>
                    <a:pt x="5833" y="5007"/>
                  </a:lnTo>
                  <a:lnTo>
                    <a:pt x="5833" y="0"/>
                  </a:lnTo>
                  <a:lnTo>
                    <a:pt x="12098" y="0"/>
                  </a:lnTo>
                  <a:lnTo>
                    <a:pt x="12098" y="5007"/>
                  </a:lnTo>
                  <a:lnTo>
                    <a:pt x="20283" y="5007"/>
                  </a:lnTo>
                  <a:lnTo>
                    <a:pt x="20283" y="7797"/>
                  </a:lnTo>
                  <a:lnTo>
                    <a:pt x="12098" y="7797"/>
                  </a:lnTo>
                  <a:lnTo>
                    <a:pt x="12098" y="16131"/>
                  </a:lnTo>
                  <a:cubicBezTo>
                    <a:pt x="12098" y="17951"/>
                    <a:pt x="13641" y="18782"/>
                    <a:pt x="16557" y="18782"/>
                  </a:cubicBezTo>
                  <a:cubicBezTo>
                    <a:pt x="17724" y="18782"/>
                    <a:pt x="18533" y="18708"/>
                    <a:pt x="19436" y="18524"/>
                  </a:cubicBezTo>
                  <a:lnTo>
                    <a:pt x="21600" y="21157"/>
                  </a:lnTo>
                  <a:cubicBezTo>
                    <a:pt x="20170" y="21471"/>
                    <a:pt x="18684" y="21600"/>
                    <a:pt x="16557" y="21600"/>
                  </a:cubicBezTo>
                  <a:cubicBezTo>
                    <a:pt x="9558" y="21600"/>
                    <a:pt x="5833" y="19697"/>
                    <a:pt x="5833" y="16362"/>
                  </a:cubicBez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9" name="Shape"/>
            <p:cNvSpPr/>
            <p:nvPr/>
          </p:nvSpPr>
          <p:spPr>
            <a:xfrm>
              <a:off x="10029825" y="110475"/>
              <a:ext cx="442553" cy="935328"/>
            </a:xfrm>
            <a:custGeom>
              <a:avLst/>
              <a:gdLst/>
              <a:ahLst/>
              <a:cxnLst>
                <a:cxn ang="0">
                  <a:pos x="wd2" y="hd2"/>
                </a:cxn>
                <a:cxn ang="5400000">
                  <a:pos x="wd2" y="hd2"/>
                </a:cxn>
                <a:cxn ang="10800000">
                  <a:pos x="wd2" y="hd2"/>
                </a:cxn>
                <a:cxn ang="16200000">
                  <a:pos x="wd2" y="hd2"/>
                </a:cxn>
              </a:cxnLst>
              <a:rect l="0" t="0" r="r" b="b"/>
              <a:pathLst>
                <a:path w="21600" h="21578" extrusionOk="0">
                  <a:moveTo>
                    <a:pt x="21600" y="377"/>
                  </a:moveTo>
                  <a:lnTo>
                    <a:pt x="19560" y="2743"/>
                  </a:lnTo>
                  <a:cubicBezTo>
                    <a:pt x="18821" y="2561"/>
                    <a:pt x="17977" y="2511"/>
                    <a:pt x="16886" y="2511"/>
                  </a:cubicBezTo>
                  <a:cubicBezTo>
                    <a:pt x="13949" y="2511"/>
                    <a:pt x="11679" y="3333"/>
                    <a:pt x="11679" y="5044"/>
                  </a:cubicBezTo>
                  <a:lnTo>
                    <a:pt x="11679" y="6896"/>
                  </a:lnTo>
                  <a:lnTo>
                    <a:pt x="19823" y="6896"/>
                  </a:lnTo>
                  <a:lnTo>
                    <a:pt x="19823" y="9404"/>
                  </a:lnTo>
                  <a:lnTo>
                    <a:pt x="11679" y="9404"/>
                  </a:lnTo>
                  <a:lnTo>
                    <a:pt x="11679" y="21578"/>
                  </a:lnTo>
                  <a:lnTo>
                    <a:pt x="5822" y="21578"/>
                  </a:lnTo>
                  <a:lnTo>
                    <a:pt x="5822" y="9404"/>
                  </a:lnTo>
                  <a:lnTo>
                    <a:pt x="0" y="9404"/>
                  </a:lnTo>
                  <a:lnTo>
                    <a:pt x="0" y="6896"/>
                  </a:lnTo>
                  <a:lnTo>
                    <a:pt x="5857" y="6896"/>
                  </a:lnTo>
                  <a:lnTo>
                    <a:pt x="5857" y="4952"/>
                  </a:lnTo>
                  <a:cubicBezTo>
                    <a:pt x="5857" y="1946"/>
                    <a:pt x="10378" y="3"/>
                    <a:pt x="16939" y="3"/>
                  </a:cubicBezTo>
                  <a:cubicBezTo>
                    <a:pt x="18874" y="-22"/>
                    <a:pt x="20263" y="94"/>
                    <a:pt x="21600" y="377"/>
                  </a:cubicBez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0" name="Shape"/>
            <p:cNvSpPr/>
            <p:nvPr/>
          </p:nvSpPr>
          <p:spPr>
            <a:xfrm>
              <a:off x="10467975" y="387350"/>
              <a:ext cx="656865" cy="6775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980"/>
                    <a:pt x="17121" y="21600"/>
                    <a:pt x="10806" y="21600"/>
                  </a:cubicBezTo>
                  <a:cubicBezTo>
                    <a:pt x="4514" y="21600"/>
                    <a:pt x="0" y="16980"/>
                    <a:pt x="0" y="10800"/>
                  </a:cubicBezTo>
                  <a:cubicBezTo>
                    <a:pt x="0" y="4632"/>
                    <a:pt x="4479" y="0"/>
                    <a:pt x="10806" y="0"/>
                  </a:cubicBezTo>
                  <a:cubicBezTo>
                    <a:pt x="17121" y="0"/>
                    <a:pt x="21600" y="4666"/>
                    <a:pt x="21600" y="10800"/>
                  </a:cubicBezTo>
                  <a:close/>
                  <a:moveTo>
                    <a:pt x="17690" y="10800"/>
                  </a:moveTo>
                  <a:cubicBezTo>
                    <a:pt x="17690" y="6180"/>
                    <a:pt x="14349" y="3462"/>
                    <a:pt x="10830" y="3462"/>
                  </a:cubicBezTo>
                  <a:cubicBezTo>
                    <a:pt x="7322" y="3462"/>
                    <a:pt x="3981" y="6157"/>
                    <a:pt x="3981" y="10800"/>
                  </a:cubicBezTo>
                  <a:cubicBezTo>
                    <a:pt x="3981" y="15420"/>
                    <a:pt x="7322" y="18138"/>
                    <a:pt x="10830" y="18138"/>
                  </a:cubicBezTo>
                  <a:cubicBezTo>
                    <a:pt x="14349" y="18138"/>
                    <a:pt x="17690" y="15455"/>
                    <a:pt x="17690" y="10800"/>
                  </a:cubicBez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1" name="Shape"/>
            <p:cNvSpPr/>
            <p:nvPr/>
          </p:nvSpPr>
          <p:spPr>
            <a:xfrm>
              <a:off x="11220450" y="392112"/>
              <a:ext cx="394927" cy="65210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536"/>
                  </a:lnTo>
                  <a:lnTo>
                    <a:pt x="6293" y="536"/>
                  </a:lnTo>
                  <a:lnTo>
                    <a:pt x="6293" y="3967"/>
                  </a:lnTo>
                  <a:lnTo>
                    <a:pt x="6569" y="3967"/>
                  </a:lnTo>
                  <a:cubicBezTo>
                    <a:pt x="8028" y="1537"/>
                    <a:pt x="13039" y="0"/>
                    <a:pt x="16708" y="0"/>
                  </a:cubicBezTo>
                  <a:cubicBezTo>
                    <a:pt x="18819" y="0"/>
                    <a:pt x="20278" y="167"/>
                    <a:pt x="21600" y="500"/>
                  </a:cubicBezTo>
                  <a:lnTo>
                    <a:pt x="19095" y="4194"/>
                  </a:lnTo>
                  <a:cubicBezTo>
                    <a:pt x="18148" y="3991"/>
                    <a:pt x="17043" y="3896"/>
                    <a:pt x="15584" y="3896"/>
                  </a:cubicBezTo>
                  <a:cubicBezTo>
                    <a:pt x="11086" y="3896"/>
                    <a:pt x="6510" y="6183"/>
                    <a:pt x="6510" y="10043"/>
                  </a:cubicBezTo>
                  <a:lnTo>
                    <a:pt x="6510" y="21600"/>
                  </a:lnTo>
                  <a:lnTo>
                    <a:pt x="0" y="21600"/>
                  </a:ln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2" name="Shape"/>
            <p:cNvSpPr/>
            <p:nvPr/>
          </p:nvSpPr>
          <p:spPr>
            <a:xfrm>
              <a:off x="11677650" y="387350"/>
              <a:ext cx="968016" cy="658453"/>
            </a:xfrm>
            <a:custGeom>
              <a:avLst/>
              <a:gdLst/>
              <a:ahLst/>
              <a:cxnLst>
                <a:cxn ang="0">
                  <a:pos x="wd2" y="hd2"/>
                </a:cxn>
                <a:cxn ang="5400000">
                  <a:pos x="wd2" y="hd2"/>
                </a:cxn>
                <a:cxn ang="10800000">
                  <a:pos x="wd2" y="hd2"/>
                </a:cxn>
                <a:cxn ang="16200000">
                  <a:pos x="wd2" y="hd2"/>
                </a:cxn>
              </a:cxnLst>
              <a:rect l="0" t="0" r="r" b="b"/>
              <a:pathLst>
                <a:path w="21600" h="21600" extrusionOk="0">
                  <a:moveTo>
                    <a:pt x="24" y="709"/>
                  </a:moveTo>
                  <a:lnTo>
                    <a:pt x="2586" y="709"/>
                  </a:lnTo>
                  <a:lnTo>
                    <a:pt x="2586" y="3604"/>
                  </a:lnTo>
                  <a:lnTo>
                    <a:pt x="2698" y="3604"/>
                  </a:lnTo>
                  <a:cubicBezTo>
                    <a:pt x="3509" y="1607"/>
                    <a:pt x="5396" y="0"/>
                    <a:pt x="7074" y="0"/>
                  </a:cubicBezTo>
                  <a:cubicBezTo>
                    <a:pt x="9363" y="0"/>
                    <a:pt x="10832" y="1536"/>
                    <a:pt x="11555" y="4006"/>
                  </a:cubicBezTo>
                  <a:cubicBezTo>
                    <a:pt x="12575" y="1678"/>
                    <a:pt x="14325" y="0"/>
                    <a:pt x="16517" y="0"/>
                  </a:cubicBezTo>
                  <a:cubicBezTo>
                    <a:pt x="20010" y="0"/>
                    <a:pt x="21600" y="3639"/>
                    <a:pt x="21600" y="8803"/>
                  </a:cubicBezTo>
                  <a:lnTo>
                    <a:pt x="21600" y="21600"/>
                  </a:lnTo>
                  <a:lnTo>
                    <a:pt x="18926" y="21600"/>
                  </a:lnTo>
                  <a:lnTo>
                    <a:pt x="18926" y="9406"/>
                  </a:lnTo>
                  <a:cubicBezTo>
                    <a:pt x="18926" y="5046"/>
                    <a:pt x="17786" y="3604"/>
                    <a:pt x="15746" y="3604"/>
                  </a:cubicBezTo>
                  <a:cubicBezTo>
                    <a:pt x="13578" y="3604"/>
                    <a:pt x="12125" y="6842"/>
                    <a:pt x="12125" y="10044"/>
                  </a:cubicBezTo>
                  <a:lnTo>
                    <a:pt x="12125" y="21600"/>
                  </a:lnTo>
                  <a:lnTo>
                    <a:pt x="9475" y="21600"/>
                  </a:lnTo>
                  <a:lnTo>
                    <a:pt x="9475" y="9406"/>
                  </a:lnTo>
                  <a:cubicBezTo>
                    <a:pt x="9475" y="5046"/>
                    <a:pt x="8343" y="3604"/>
                    <a:pt x="6303" y="3604"/>
                  </a:cubicBezTo>
                  <a:cubicBezTo>
                    <a:pt x="4127" y="3604"/>
                    <a:pt x="2674" y="6842"/>
                    <a:pt x="2674" y="10044"/>
                  </a:cubicBezTo>
                  <a:lnTo>
                    <a:pt x="2674" y="21600"/>
                  </a:lnTo>
                  <a:lnTo>
                    <a:pt x="0" y="21600"/>
                  </a:lnTo>
                  <a:lnTo>
                    <a:pt x="0" y="709"/>
                  </a:lnTo>
                  <a:lnTo>
                    <a:pt x="24" y="709"/>
                  </a:ln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3" name="Shape"/>
            <p:cNvSpPr/>
            <p:nvPr/>
          </p:nvSpPr>
          <p:spPr>
            <a:xfrm>
              <a:off x="0" y="0"/>
              <a:ext cx="1041040" cy="1066440"/>
            </a:xfrm>
            <a:custGeom>
              <a:avLst/>
              <a:gdLst/>
              <a:ahLst/>
              <a:cxnLst>
                <a:cxn ang="0">
                  <a:pos x="wd2" y="hd2"/>
                </a:cxn>
                <a:cxn ang="5400000">
                  <a:pos x="wd2" y="hd2"/>
                </a:cxn>
                <a:cxn ang="10800000">
                  <a:pos x="wd2" y="hd2"/>
                </a:cxn>
                <a:cxn ang="16200000">
                  <a:pos x="wd2" y="hd2"/>
                </a:cxn>
              </a:cxnLst>
              <a:rect l="0" t="0" r="r" b="b"/>
              <a:pathLst>
                <a:path w="21600" h="21600" extrusionOk="0">
                  <a:moveTo>
                    <a:pt x="0" y="10807"/>
                  </a:moveTo>
                  <a:cubicBezTo>
                    <a:pt x="0" y="4857"/>
                    <a:pt x="5127" y="0"/>
                    <a:pt x="11241" y="0"/>
                  </a:cubicBezTo>
                  <a:cubicBezTo>
                    <a:pt x="14619" y="0"/>
                    <a:pt x="17026" y="1298"/>
                    <a:pt x="18835" y="2990"/>
                  </a:cubicBezTo>
                  <a:lnTo>
                    <a:pt x="16704" y="5068"/>
                  </a:lnTo>
                  <a:cubicBezTo>
                    <a:pt x="15419" y="3872"/>
                    <a:pt x="13648" y="2968"/>
                    <a:pt x="11241" y="2968"/>
                  </a:cubicBezTo>
                  <a:cubicBezTo>
                    <a:pt x="6794" y="2968"/>
                    <a:pt x="3311" y="6461"/>
                    <a:pt x="3311" y="10807"/>
                  </a:cubicBezTo>
                  <a:cubicBezTo>
                    <a:pt x="3311" y="15146"/>
                    <a:pt x="6794" y="18639"/>
                    <a:pt x="11241" y="18639"/>
                  </a:cubicBezTo>
                  <a:cubicBezTo>
                    <a:pt x="14133" y="18639"/>
                    <a:pt x="15778" y="17509"/>
                    <a:pt x="16832" y="16481"/>
                  </a:cubicBezTo>
                  <a:cubicBezTo>
                    <a:pt x="17699" y="15635"/>
                    <a:pt x="18267" y="14424"/>
                    <a:pt x="18476" y="12784"/>
                  </a:cubicBezTo>
                  <a:lnTo>
                    <a:pt x="11241" y="12784"/>
                  </a:lnTo>
                  <a:lnTo>
                    <a:pt x="11241" y="9837"/>
                  </a:lnTo>
                  <a:lnTo>
                    <a:pt x="21428" y="9837"/>
                  </a:lnTo>
                  <a:cubicBezTo>
                    <a:pt x="21540" y="10377"/>
                    <a:pt x="21600" y="10990"/>
                    <a:pt x="21600" y="11690"/>
                  </a:cubicBezTo>
                  <a:cubicBezTo>
                    <a:pt x="21600" y="13914"/>
                    <a:pt x="20987" y="16641"/>
                    <a:pt x="18984" y="18574"/>
                  </a:cubicBezTo>
                  <a:cubicBezTo>
                    <a:pt x="17041" y="20550"/>
                    <a:pt x="14552" y="21600"/>
                    <a:pt x="11263" y="21600"/>
                  </a:cubicBezTo>
                  <a:cubicBezTo>
                    <a:pt x="5127" y="21578"/>
                    <a:pt x="0" y="16743"/>
                    <a:pt x="0" y="10807"/>
                  </a:cubicBezTo>
                </a:path>
              </a:pathLst>
            </a:custGeom>
            <a:solidFill>
              <a:srgbClr val="4095D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4" name="Shape"/>
            <p:cNvSpPr/>
            <p:nvPr/>
          </p:nvSpPr>
          <p:spPr>
            <a:xfrm>
              <a:off x="1090612"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1" y="0"/>
                    <a:pt x="0" y="4533"/>
                    <a:pt x="0" y="10789"/>
                  </a:cubicBezTo>
                  <a:cubicBezTo>
                    <a:pt x="0" y="17033"/>
                    <a:pt x="4841" y="21600"/>
                    <a:pt x="10800" y="21600"/>
                  </a:cubicBezTo>
                  <a:cubicBezTo>
                    <a:pt x="16759" y="21600"/>
                    <a:pt x="21600" y="17033"/>
                    <a:pt x="21600" y="10789"/>
                  </a:cubicBezTo>
                  <a:cubicBezTo>
                    <a:pt x="21600" y="4533"/>
                    <a:pt x="16759" y="0"/>
                    <a:pt x="10800" y="0"/>
                  </a:cubicBezTo>
                  <a:close/>
                  <a:moveTo>
                    <a:pt x="10800" y="17316"/>
                  </a:moveTo>
                  <a:cubicBezTo>
                    <a:pt x="7550" y="17316"/>
                    <a:pt x="4717" y="14630"/>
                    <a:pt x="4717" y="10766"/>
                  </a:cubicBezTo>
                  <a:cubicBezTo>
                    <a:pt x="4717" y="6868"/>
                    <a:pt x="7516" y="4216"/>
                    <a:pt x="10800" y="4216"/>
                  </a:cubicBezTo>
                  <a:cubicBezTo>
                    <a:pt x="14050" y="4216"/>
                    <a:pt x="16883" y="6868"/>
                    <a:pt x="16883" y="10766"/>
                  </a:cubicBezTo>
                  <a:cubicBezTo>
                    <a:pt x="16883" y="14630"/>
                    <a:pt x="14050" y="17316"/>
                    <a:pt x="10800" y="17316"/>
                  </a:cubicBezTo>
                  <a:close/>
                </a:path>
              </a:pathLst>
            </a:custGeom>
            <a:solidFill>
              <a:srgbClr val="EF4637"/>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5" name="Shape"/>
            <p:cNvSpPr/>
            <p:nvPr/>
          </p:nvSpPr>
          <p:spPr>
            <a:xfrm>
              <a:off x="1843087"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10794" y="0"/>
                  </a:moveTo>
                  <a:cubicBezTo>
                    <a:pt x="4833" y="0"/>
                    <a:pt x="0" y="4533"/>
                    <a:pt x="0" y="10789"/>
                  </a:cubicBezTo>
                  <a:cubicBezTo>
                    <a:pt x="0" y="17033"/>
                    <a:pt x="4833" y="21600"/>
                    <a:pt x="10794" y="21600"/>
                  </a:cubicBezTo>
                  <a:cubicBezTo>
                    <a:pt x="16756" y="21600"/>
                    <a:pt x="21600" y="17033"/>
                    <a:pt x="21600" y="10789"/>
                  </a:cubicBezTo>
                  <a:cubicBezTo>
                    <a:pt x="21600" y="4533"/>
                    <a:pt x="16756" y="0"/>
                    <a:pt x="10794" y="0"/>
                  </a:cubicBezTo>
                  <a:close/>
                  <a:moveTo>
                    <a:pt x="10794" y="17316"/>
                  </a:moveTo>
                  <a:cubicBezTo>
                    <a:pt x="7542" y="17316"/>
                    <a:pt x="4708" y="14630"/>
                    <a:pt x="4708" y="10766"/>
                  </a:cubicBezTo>
                  <a:cubicBezTo>
                    <a:pt x="4708" y="6868"/>
                    <a:pt x="7509" y="4216"/>
                    <a:pt x="10794" y="4216"/>
                  </a:cubicBezTo>
                  <a:cubicBezTo>
                    <a:pt x="14069" y="4216"/>
                    <a:pt x="16880" y="6868"/>
                    <a:pt x="16880" y="10766"/>
                  </a:cubicBezTo>
                  <a:cubicBezTo>
                    <a:pt x="16880" y="14630"/>
                    <a:pt x="14046" y="17316"/>
                    <a:pt x="10794" y="17316"/>
                  </a:cubicBezTo>
                  <a:close/>
                </a:path>
              </a:pathLst>
            </a:custGeom>
            <a:solidFill>
              <a:srgbClr val="FFC20E"/>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6" name="Shape"/>
            <p:cNvSpPr/>
            <p:nvPr/>
          </p:nvSpPr>
          <p:spPr>
            <a:xfrm>
              <a:off x="2593975" y="379412"/>
              <a:ext cx="660040" cy="995004"/>
            </a:xfrm>
            <a:custGeom>
              <a:avLst/>
              <a:gdLst/>
              <a:ahLst/>
              <a:cxnLst>
                <a:cxn ang="0">
                  <a:pos x="wd2" y="hd2"/>
                </a:cxn>
                <a:cxn ang="5400000">
                  <a:pos x="wd2" y="hd2"/>
                </a:cxn>
                <a:cxn ang="10800000">
                  <a:pos x="wd2" y="hd2"/>
                </a:cxn>
                <a:cxn ang="16200000">
                  <a:pos x="wd2" y="hd2"/>
                </a:cxn>
              </a:cxnLst>
              <a:rect l="0" t="0" r="r" b="b"/>
              <a:pathLst>
                <a:path w="21600" h="21600" extrusionOk="0">
                  <a:moveTo>
                    <a:pt x="16872" y="461"/>
                  </a:moveTo>
                  <a:lnTo>
                    <a:pt x="16872" y="1672"/>
                  </a:lnTo>
                  <a:lnTo>
                    <a:pt x="16707" y="1672"/>
                  </a:lnTo>
                  <a:cubicBezTo>
                    <a:pt x="15610" y="789"/>
                    <a:pt x="13476" y="0"/>
                    <a:pt x="10776" y="0"/>
                  </a:cubicBezTo>
                  <a:cubicBezTo>
                    <a:pt x="5152" y="0"/>
                    <a:pt x="0" y="3267"/>
                    <a:pt x="0" y="7463"/>
                  </a:cubicBezTo>
                  <a:cubicBezTo>
                    <a:pt x="0" y="11636"/>
                    <a:pt x="5152" y="14895"/>
                    <a:pt x="10776" y="14895"/>
                  </a:cubicBezTo>
                  <a:cubicBezTo>
                    <a:pt x="13476" y="14895"/>
                    <a:pt x="15610" y="14106"/>
                    <a:pt x="16707" y="13199"/>
                  </a:cubicBezTo>
                  <a:lnTo>
                    <a:pt x="16872" y="13199"/>
                  </a:lnTo>
                  <a:lnTo>
                    <a:pt x="16872" y="14278"/>
                  </a:lnTo>
                  <a:cubicBezTo>
                    <a:pt x="16872" y="17122"/>
                    <a:pt x="14573" y="18646"/>
                    <a:pt x="10883" y="18646"/>
                  </a:cubicBezTo>
                  <a:cubicBezTo>
                    <a:pt x="7852" y="18646"/>
                    <a:pt x="5990" y="17216"/>
                    <a:pt x="5223" y="15997"/>
                  </a:cubicBezTo>
                  <a:lnTo>
                    <a:pt x="931" y="17192"/>
                  </a:lnTo>
                  <a:cubicBezTo>
                    <a:pt x="2158" y="19177"/>
                    <a:pt x="5459" y="21600"/>
                    <a:pt x="10918" y="21600"/>
                  </a:cubicBezTo>
                  <a:cubicBezTo>
                    <a:pt x="16707" y="21600"/>
                    <a:pt x="21600" y="19349"/>
                    <a:pt x="21600" y="13840"/>
                  </a:cubicBezTo>
                  <a:lnTo>
                    <a:pt x="21600" y="461"/>
                  </a:lnTo>
                  <a:lnTo>
                    <a:pt x="16872" y="461"/>
                  </a:lnTo>
                  <a:close/>
                  <a:moveTo>
                    <a:pt x="11213" y="11964"/>
                  </a:moveTo>
                  <a:cubicBezTo>
                    <a:pt x="7817" y="11964"/>
                    <a:pt x="4952" y="10065"/>
                    <a:pt x="4952" y="7463"/>
                  </a:cubicBezTo>
                  <a:cubicBezTo>
                    <a:pt x="4952" y="4853"/>
                    <a:pt x="7817" y="2931"/>
                    <a:pt x="11213" y="2931"/>
                  </a:cubicBezTo>
                  <a:cubicBezTo>
                    <a:pt x="14573" y="2931"/>
                    <a:pt x="17202" y="4853"/>
                    <a:pt x="17202" y="7463"/>
                  </a:cubicBezTo>
                  <a:cubicBezTo>
                    <a:pt x="17238" y="10089"/>
                    <a:pt x="14573" y="11964"/>
                    <a:pt x="11213" y="11964"/>
                  </a:cubicBezTo>
                  <a:close/>
                </a:path>
              </a:pathLst>
            </a:custGeom>
            <a:solidFill>
              <a:srgbClr val="4095D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7" name="Shape"/>
            <p:cNvSpPr/>
            <p:nvPr/>
          </p:nvSpPr>
          <p:spPr>
            <a:xfrm>
              <a:off x="3357562" y="36512"/>
              <a:ext cx="150454" cy="100770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30B45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8" name="Shape"/>
            <p:cNvSpPr/>
            <p:nvPr/>
          </p:nvSpPr>
          <p:spPr>
            <a:xfrm>
              <a:off x="3581400" y="381000"/>
              <a:ext cx="633053" cy="685441"/>
            </a:xfrm>
            <a:custGeom>
              <a:avLst/>
              <a:gdLst/>
              <a:ahLst/>
              <a:cxnLst>
                <a:cxn ang="0">
                  <a:pos x="wd2" y="hd2"/>
                </a:cxn>
                <a:cxn ang="5400000">
                  <a:pos x="wd2" y="hd2"/>
                </a:cxn>
                <a:cxn ang="10800000">
                  <a:pos x="wd2" y="hd2"/>
                </a:cxn>
                <a:cxn ang="16200000">
                  <a:pos x="wd2" y="hd2"/>
                </a:cxn>
              </a:cxnLst>
              <a:rect l="0" t="0" r="r" b="b"/>
              <a:pathLst>
                <a:path w="21600" h="21600" extrusionOk="0">
                  <a:moveTo>
                    <a:pt x="11623" y="17316"/>
                  </a:moveTo>
                  <a:cubicBezTo>
                    <a:pt x="8982" y="17316"/>
                    <a:pt x="7151" y="16194"/>
                    <a:pt x="5934" y="14052"/>
                  </a:cubicBezTo>
                  <a:lnTo>
                    <a:pt x="21600" y="8092"/>
                  </a:lnTo>
                  <a:lnTo>
                    <a:pt x="21084" y="6868"/>
                  </a:lnTo>
                  <a:cubicBezTo>
                    <a:pt x="20113" y="4442"/>
                    <a:pt x="17128" y="0"/>
                    <a:pt x="11070" y="0"/>
                  </a:cubicBezTo>
                  <a:cubicBezTo>
                    <a:pt x="5025" y="0"/>
                    <a:pt x="0" y="4374"/>
                    <a:pt x="0" y="10789"/>
                  </a:cubicBezTo>
                  <a:cubicBezTo>
                    <a:pt x="0" y="16840"/>
                    <a:pt x="4964" y="21600"/>
                    <a:pt x="11623" y="21600"/>
                  </a:cubicBezTo>
                  <a:cubicBezTo>
                    <a:pt x="16992" y="21600"/>
                    <a:pt x="20076" y="18563"/>
                    <a:pt x="21403" y="16806"/>
                  </a:cubicBezTo>
                  <a:lnTo>
                    <a:pt x="17410" y="14347"/>
                  </a:lnTo>
                  <a:cubicBezTo>
                    <a:pt x="16059" y="16138"/>
                    <a:pt x="14253" y="17316"/>
                    <a:pt x="11623" y="17316"/>
                  </a:cubicBezTo>
                  <a:close/>
                  <a:moveTo>
                    <a:pt x="11242" y="4159"/>
                  </a:moveTo>
                  <a:cubicBezTo>
                    <a:pt x="13282" y="4159"/>
                    <a:pt x="15014" y="5077"/>
                    <a:pt x="15567" y="6460"/>
                  </a:cubicBezTo>
                  <a:lnTo>
                    <a:pt x="5099" y="10449"/>
                  </a:lnTo>
                  <a:cubicBezTo>
                    <a:pt x="4964" y="6301"/>
                    <a:pt x="8601" y="4159"/>
                    <a:pt x="11242" y="4159"/>
                  </a:cubicBezTo>
                  <a:close/>
                </a:path>
              </a:pathLst>
            </a:custGeom>
            <a:solidFill>
              <a:srgbClr val="EF4637"/>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Tree>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61"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sp>
        <p:nvSpPr>
          <p:cNvPr id="5562" name="Logos: Rackspace Partners"/>
          <p:cNvSpPr txBox="1">
            <a:spLocks noGrp="1"/>
          </p:cNvSpPr>
          <p:nvPr>
            <p:ph type="title"/>
          </p:nvPr>
        </p:nvSpPr>
        <p:spPr>
          <a:prstGeom prst="rect">
            <a:avLst/>
          </a:prstGeom>
        </p:spPr>
        <p:txBody>
          <a:bodyPr/>
          <a:lstStyle/>
          <a:p>
            <a:r>
              <a:t>Logos: Rackspace Partners</a:t>
            </a:r>
          </a:p>
        </p:txBody>
      </p:sp>
      <p:grpSp>
        <p:nvGrpSpPr>
          <p:cNvPr id="5574" name="Group"/>
          <p:cNvGrpSpPr/>
          <p:nvPr/>
        </p:nvGrpSpPr>
        <p:grpSpPr>
          <a:xfrm>
            <a:off x="15463227" y="10855333"/>
            <a:ext cx="7711716" cy="1376003"/>
            <a:chOff x="0" y="0"/>
            <a:chExt cx="7711714" cy="1376002"/>
          </a:xfrm>
        </p:grpSpPr>
        <p:sp>
          <p:nvSpPr>
            <p:cNvPr id="5563" name="Shape"/>
            <p:cNvSpPr/>
            <p:nvPr/>
          </p:nvSpPr>
          <p:spPr>
            <a:xfrm>
              <a:off x="0" y="0"/>
              <a:ext cx="1039453" cy="1066440"/>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cubicBezTo>
                    <a:pt x="14627" y="0"/>
                    <a:pt x="17029" y="1291"/>
                    <a:pt x="18839" y="2976"/>
                  </a:cubicBezTo>
                  <a:lnTo>
                    <a:pt x="16707" y="5063"/>
                  </a:lnTo>
                  <a:cubicBezTo>
                    <a:pt x="15405" y="3874"/>
                    <a:pt x="13654" y="2954"/>
                    <a:pt x="11245" y="2954"/>
                  </a:cubicBezTo>
                  <a:cubicBezTo>
                    <a:pt x="6786" y="2954"/>
                    <a:pt x="3299" y="6456"/>
                    <a:pt x="3299" y="10804"/>
                  </a:cubicBezTo>
                  <a:cubicBezTo>
                    <a:pt x="3299" y="15144"/>
                    <a:pt x="6786" y="18646"/>
                    <a:pt x="11245" y="18646"/>
                  </a:cubicBezTo>
                  <a:cubicBezTo>
                    <a:pt x="14141" y="18646"/>
                    <a:pt x="15787" y="17515"/>
                    <a:pt x="16842" y="16486"/>
                  </a:cubicBezTo>
                  <a:cubicBezTo>
                    <a:pt x="17709" y="15647"/>
                    <a:pt x="18271" y="14429"/>
                    <a:pt x="18488" y="12781"/>
                  </a:cubicBezTo>
                  <a:lnTo>
                    <a:pt x="11245" y="12781"/>
                  </a:lnTo>
                  <a:lnTo>
                    <a:pt x="11245" y="9826"/>
                  </a:lnTo>
                  <a:lnTo>
                    <a:pt x="21435" y="9826"/>
                  </a:lnTo>
                  <a:cubicBezTo>
                    <a:pt x="21548" y="10359"/>
                    <a:pt x="21600" y="10986"/>
                    <a:pt x="21600" y="11672"/>
                  </a:cubicBezTo>
                  <a:cubicBezTo>
                    <a:pt x="21600" y="13889"/>
                    <a:pt x="20979" y="16618"/>
                    <a:pt x="18974" y="18565"/>
                  </a:cubicBezTo>
                  <a:cubicBezTo>
                    <a:pt x="17029" y="20550"/>
                    <a:pt x="14545" y="21600"/>
                    <a:pt x="11245" y="21600"/>
                  </a:cubicBezTo>
                  <a:cubicBezTo>
                    <a:pt x="5140" y="21600"/>
                    <a:pt x="0" y="16749"/>
                    <a:pt x="0" y="10804"/>
                  </a:cubicBezTo>
                  <a:cubicBezTo>
                    <a:pt x="0" y="4851"/>
                    <a:pt x="5140" y="0"/>
                    <a:pt x="11245"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4" name="Shape"/>
            <p:cNvSpPr/>
            <p:nvPr/>
          </p:nvSpPr>
          <p:spPr>
            <a:xfrm>
              <a:off x="1090612"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0" y="10789"/>
                  </a:moveTo>
                  <a:cubicBezTo>
                    <a:pt x="0" y="17010"/>
                    <a:pt x="4850" y="21600"/>
                    <a:pt x="10806" y="21600"/>
                  </a:cubicBezTo>
                  <a:cubicBezTo>
                    <a:pt x="16750" y="21600"/>
                    <a:pt x="21600" y="17010"/>
                    <a:pt x="21600" y="10789"/>
                  </a:cubicBezTo>
                  <a:cubicBezTo>
                    <a:pt x="21600" y="4544"/>
                    <a:pt x="16750" y="0"/>
                    <a:pt x="10806" y="0"/>
                  </a:cubicBezTo>
                  <a:cubicBezTo>
                    <a:pt x="4850" y="0"/>
                    <a:pt x="0" y="4544"/>
                    <a:pt x="0" y="10789"/>
                  </a:cubicBezTo>
                  <a:close/>
                  <a:moveTo>
                    <a:pt x="4726" y="10789"/>
                  </a:moveTo>
                  <a:cubicBezTo>
                    <a:pt x="4726" y="6913"/>
                    <a:pt x="7546" y="4250"/>
                    <a:pt x="10806" y="4250"/>
                  </a:cubicBezTo>
                  <a:cubicBezTo>
                    <a:pt x="14065" y="4250"/>
                    <a:pt x="16874" y="6913"/>
                    <a:pt x="16874" y="10789"/>
                  </a:cubicBezTo>
                  <a:cubicBezTo>
                    <a:pt x="16874" y="14642"/>
                    <a:pt x="14065" y="17339"/>
                    <a:pt x="10806" y="17339"/>
                  </a:cubicBezTo>
                  <a:cubicBezTo>
                    <a:pt x="7546" y="17339"/>
                    <a:pt x="4726" y="14642"/>
                    <a:pt x="4726" y="1078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5" name="Shape"/>
            <p:cNvSpPr/>
            <p:nvPr/>
          </p:nvSpPr>
          <p:spPr>
            <a:xfrm>
              <a:off x="1843087"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0" y="10789"/>
                  </a:moveTo>
                  <a:cubicBezTo>
                    <a:pt x="0" y="17010"/>
                    <a:pt x="4850" y="21600"/>
                    <a:pt x="10794" y="21600"/>
                  </a:cubicBezTo>
                  <a:cubicBezTo>
                    <a:pt x="16750" y="21600"/>
                    <a:pt x="21600" y="17010"/>
                    <a:pt x="21600" y="10789"/>
                  </a:cubicBezTo>
                  <a:cubicBezTo>
                    <a:pt x="21600" y="4544"/>
                    <a:pt x="16750" y="0"/>
                    <a:pt x="10794" y="0"/>
                  </a:cubicBezTo>
                  <a:cubicBezTo>
                    <a:pt x="4850" y="0"/>
                    <a:pt x="0" y="4544"/>
                    <a:pt x="0" y="10789"/>
                  </a:cubicBezTo>
                  <a:close/>
                  <a:moveTo>
                    <a:pt x="4726" y="10789"/>
                  </a:moveTo>
                  <a:cubicBezTo>
                    <a:pt x="4726" y="6913"/>
                    <a:pt x="7535" y="4250"/>
                    <a:pt x="10794" y="4250"/>
                  </a:cubicBezTo>
                  <a:cubicBezTo>
                    <a:pt x="14054" y="4250"/>
                    <a:pt x="16863" y="6913"/>
                    <a:pt x="16863" y="10789"/>
                  </a:cubicBezTo>
                  <a:cubicBezTo>
                    <a:pt x="16863" y="14642"/>
                    <a:pt x="14054" y="17339"/>
                    <a:pt x="10794" y="17339"/>
                  </a:cubicBezTo>
                  <a:cubicBezTo>
                    <a:pt x="7535" y="17339"/>
                    <a:pt x="4726" y="14642"/>
                    <a:pt x="4726" y="1078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6" name="Shape"/>
            <p:cNvSpPr/>
            <p:nvPr/>
          </p:nvSpPr>
          <p:spPr>
            <a:xfrm>
              <a:off x="2595562" y="381000"/>
              <a:ext cx="658453" cy="995003"/>
            </a:xfrm>
            <a:custGeom>
              <a:avLst/>
              <a:gdLst/>
              <a:ahLst/>
              <a:cxnLst>
                <a:cxn ang="0">
                  <a:pos x="wd2" y="hd2"/>
                </a:cxn>
                <a:cxn ang="5400000">
                  <a:pos x="wd2" y="hd2"/>
                </a:cxn>
                <a:cxn ang="10800000">
                  <a:pos x="wd2" y="hd2"/>
                </a:cxn>
                <a:cxn ang="16200000">
                  <a:pos x="wd2" y="hd2"/>
                </a:cxn>
              </a:cxnLst>
              <a:rect l="0" t="0" r="r" b="b"/>
              <a:pathLst>
                <a:path w="21600" h="21600" extrusionOk="0">
                  <a:moveTo>
                    <a:pt x="16909" y="454"/>
                  </a:moveTo>
                  <a:lnTo>
                    <a:pt x="16909" y="1666"/>
                  </a:lnTo>
                  <a:lnTo>
                    <a:pt x="16732" y="1666"/>
                  </a:lnTo>
                  <a:cubicBezTo>
                    <a:pt x="15621" y="790"/>
                    <a:pt x="13494" y="0"/>
                    <a:pt x="10800" y="0"/>
                  </a:cubicBezTo>
                  <a:cubicBezTo>
                    <a:pt x="5164" y="0"/>
                    <a:pt x="0" y="3277"/>
                    <a:pt x="0" y="7476"/>
                  </a:cubicBezTo>
                  <a:cubicBezTo>
                    <a:pt x="0" y="11652"/>
                    <a:pt x="5164" y="14906"/>
                    <a:pt x="10800" y="14906"/>
                  </a:cubicBezTo>
                  <a:cubicBezTo>
                    <a:pt x="13494" y="14906"/>
                    <a:pt x="15621" y="14116"/>
                    <a:pt x="16732" y="13209"/>
                  </a:cubicBezTo>
                  <a:lnTo>
                    <a:pt x="16909" y="13209"/>
                  </a:lnTo>
                  <a:lnTo>
                    <a:pt x="16909" y="14280"/>
                  </a:lnTo>
                  <a:cubicBezTo>
                    <a:pt x="16909" y="17135"/>
                    <a:pt x="14593" y="18660"/>
                    <a:pt x="10883" y="18660"/>
                  </a:cubicBezTo>
                  <a:cubicBezTo>
                    <a:pt x="7858" y="18660"/>
                    <a:pt x="5979" y="17221"/>
                    <a:pt x="5211" y="16008"/>
                  </a:cubicBezTo>
                  <a:lnTo>
                    <a:pt x="898" y="17189"/>
                  </a:lnTo>
                  <a:cubicBezTo>
                    <a:pt x="2139" y="19168"/>
                    <a:pt x="5424" y="21600"/>
                    <a:pt x="10883" y="21600"/>
                  </a:cubicBezTo>
                  <a:cubicBezTo>
                    <a:pt x="16696" y="21600"/>
                    <a:pt x="21600" y="19340"/>
                    <a:pt x="21600" y="13834"/>
                  </a:cubicBezTo>
                  <a:lnTo>
                    <a:pt x="21600" y="454"/>
                  </a:lnTo>
                  <a:lnTo>
                    <a:pt x="16909" y="454"/>
                  </a:lnTo>
                  <a:close/>
                  <a:moveTo>
                    <a:pt x="4951" y="7476"/>
                  </a:moveTo>
                  <a:cubicBezTo>
                    <a:pt x="4951" y="4856"/>
                    <a:pt x="7811" y="2933"/>
                    <a:pt x="11225" y="2933"/>
                  </a:cubicBezTo>
                  <a:cubicBezTo>
                    <a:pt x="14593" y="2933"/>
                    <a:pt x="17252" y="4856"/>
                    <a:pt x="17252" y="7476"/>
                  </a:cubicBezTo>
                  <a:cubicBezTo>
                    <a:pt x="17252" y="10073"/>
                    <a:pt x="14593" y="11965"/>
                    <a:pt x="11225" y="11965"/>
                  </a:cubicBezTo>
                  <a:cubicBezTo>
                    <a:pt x="7811" y="11965"/>
                    <a:pt x="4951" y="10073"/>
                    <a:pt x="4951" y="747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7" name="Shape"/>
            <p:cNvSpPr/>
            <p:nvPr/>
          </p:nvSpPr>
          <p:spPr>
            <a:xfrm>
              <a:off x="3357562" y="36513"/>
              <a:ext cx="150454" cy="1009290"/>
            </a:xfrm>
            <a:custGeom>
              <a:avLst/>
              <a:gdLst/>
              <a:ahLst/>
              <a:cxnLst>
                <a:cxn ang="0">
                  <a:pos x="wd2" y="hd2"/>
                </a:cxn>
                <a:cxn ang="5400000">
                  <a:pos x="wd2" y="hd2"/>
                </a:cxn>
                <a:cxn ang="10800000">
                  <a:pos x="wd2" y="hd2"/>
                </a:cxn>
                <a:cxn ang="16200000">
                  <a:pos x="wd2" y="hd2"/>
                </a:cxn>
              </a:cxnLst>
              <a:rect l="0" t="0" r="r" b="b"/>
              <a:pathLst>
                <a:path w="21600" h="21600" extrusionOk="0">
                  <a:moveTo>
                    <a:pt x="10826" y="21600"/>
                  </a:moveTo>
                  <a:lnTo>
                    <a:pt x="0" y="21600"/>
                  </a:lnTo>
                  <a:lnTo>
                    <a:pt x="0" y="0"/>
                  </a:lnTo>
                  <a:lnTo>
                    <a:pt x="21600" y="0"/>
                  </a:lnTo>
                  <a:lnTo>
                    <a:pt x="21600" y="21600"/>
                  </a:lnTo>
                  <a:lnTo>
                    <a:pt x="10826"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8" name="Shape"/>
            <p:cNvSpPr/>
            <p:nvPr/>
          </p:nvSpPr>
          <p:spPr>
            <a:xfrm>
              <a:off x="3579812" y="381000"/>
              <a:ext cx="633053" cy="685441"/>
            </a:xfrm>
            <a:custGeom>
              <a:avLst/>
              <a:gdLst/>
              <a:ahLst/>
              <a:cxnLst>
                <a:cxn ang="0">
                  <a:pos x="wd2" y="hd2"/>
                </a:cxn>
                <a:cxn ang="5400000">
                  <a:pos x="wd2" y="hd2"/>
                </a:cxn>
                <a:cxn ang="10800000">
                  <a:pos x="wd2" y="hd2"/>
                </a:cxn>
                <a:cxn ang="16200000">
                  <a:pos x="wd2" y="hd2"/>
                </a:cxn>
              </a:cxnLst>
              <a:rect l="0" t="0" r="r" b="b"/>
              <a:pathLst>
                <a:path w="21600" h="21600" extrusionOk="0">
                  <a:moveTo>
                    <a:pt x="5943" y="14064"/>
                  </a:moveTo>
                  <a:lnTo>
                    <a:pt x="21600" y="8103"/>
                  </a:lnTo>
                  <a:lnTo>
                    <a:pt x="21072" y="6879"/>
                  </a:lnTo>
                  <a:cubicBezTo>
                    <a:pt x="20090" y="4465"/>
                    <a:pt x="17118" y="0"/>
                    <a:pt x="11039" y="0"/>
                  </a:cubicBezTo>
                  <a:cubicBezTo>
                    <a:pt x="5022" y="0"/>
                    <a:pt x="0" y="4374"/>
                    <a:pt x="0" y="10789"/>
                  </a:cubicBezTo>
                  <a:cubicBezTo>
                    <a:pt x="0" y="16852"/>
                    <a:pt x="4973" y="21600"/>
                    <a:pt x="11617" y="21600"/>
                  </a:cubicBezTo>
                  <a:cubicBezTo>
                    <a:pt x="16983" y="21600"/>
                    <a:pt x="20090" y="18574"/>
                    <a:pt x="21379" y="16806"/>
                  </a:cubicBezTo>
                  <a:lnTo>
                    <a:pt x="17388" y="14358"/>
                  </a:lnTo>
                  <a:cubicBezTo>
                    <a:pt x="16050" y="16160"/>
                    <a:pt x="14232" y="17339"/>
                    <a:pt x="11617" y="17339"/>
                  </a:cubicBezTo>
                  <a:cubicBezTo>
                    <a:pt x="9013" y="17339"/>
                    <a:pt x="7147" y="16240"/>
                    <a:pt x="5943" y="14064"/>
                  </a:cubicBezTo>
                  <a:close/>
                  <a:moveTo>
                    <a:pt x="15558" y="6460"/>
                  </a:moveTo>
                  <a:lnTo>
                    <a:pt x="5108" y="10460"/>
                  </a:lnTo>
                  <a:cubicBezTo>
                    <a:pt x="4973" y="6301"/>
                    <a:pt x="8608" y="4170"/>
                    <a:pt x="11224" y="4170"/>
                  </a:cubicBezTo>
                  <a:cubicBezTo>
                    <a:pt x="13262" y="4170"/>
                    <a:pt x="14994" y="5111"/>
                    <a:pt x="15558" y="646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9" name="Shape"/>
            <p:cNvSpPr/>
            <p:nvPr/>
          </p:nvSpPr>
          <p:spPr>
            <a:xfrm>
              <a:off x="4510087" y="93663"/>
              <a:ext cx="852128" cy="971190"/>
            </a:xfrm>
            <a:custGeom>
              <a:avLst/>
              <a:gdLst/>
              <a:ahLst/>
              <a:cxnLst>
                <a:cxn ang="0">
                  <a:pos x="wd2" y="hd2"/>
                </a:cxn>
                <a:cxn ang="5400000">
                  <a:pos x="wd2" y="hd2"/>
                </a:cxn>
                <a:cxn ang="10800000">
                  <a:pos x="wd2" y="hd2"/>
                </a:cxn>
                <a:cxn ang="16200000">
                  <a:pos x="wd2" y="hd2"/>
                </a:cxn>
              </a:cxnLst>
              <a:rect l="0" t="0" r="r" b="b"/>
              <a:pathLst>
                <a:path w="21600" h="21600" extrusionOk="0">
                  <a:moveTo>
                    <a:pt x="12250" y="21600"/>
                  </a:moveTo>
                  <a:cubicBezTo>
                    <a:pt x="8757" y="21600"/>
                    <a:pt x="5838" y="20575"/>
                    <a:pt x="3494" y="18509"/>
                  </a:cubicBezTo>
                  <a:cubicBezTo>
                    <a:pt x="1168" y="16450"/>
                    <a:pt x="0" y="13879"/>
                    <a:pt x="0" y="10804"/>
                  </a:cubicBezTo>
                  <a:cubicBezTo>
                    <a:pt x="0" y="7721"/>
                    <a:pt x="1168" y="5158"/>
                    <a:pt x="3494" y="3115"/>
                  </a:cubicBezTo>
                  <a:cubicBezTo>
                    <a:pt x="5820" y="1041"/>
                    <a:pt x="8739" y="0"/>
                    <a:pt x="12250" y="0"/>
                  </a:cubicBezTo>
                  <a:cubicBezTo>
                    <a:pt x="15799" y="0"/>
                    <a:pt x="18690" y="1121"/>
                    <a:pt x="20907" y="3380"/>
                  </a:cubicBezTo>
                  <a:lnTo>
                    <a:pt x="18736" y="5230"/>
                  </a:lnTo>
                  <a:cubicBezTo>
                    <a:pt x="17039" y="3436"/>
                    <a:pt x="14877" y="2539"/>
                    <a:pt x="12250" y="2539"/>
                  </a:cubicBezTo>
                  <a:cubicBezTo>
                    <a:pt x="9632" y="2539"/>
                    <a:pt x="7452" y="3308"/>
                    <a:pt x="5692" y="4853"/>
                  </a:cubicBezTo>
                  <a:cubicBezTo>
                    <a:pt x="3959" y="6375"/>
                    <a:pt x="3092" y="8361"/>
                    <a:pt x="3092" y="10804"/>
                  </a:cubicBezTo>
                  <a:cubicBezTo>
                    <a:pt x="3092" y="13239"/>
                    <a:pt x="3959" y="15225"/>
                    <a:pt x="5692" y="16747"/>
                  </a:cubicBezTo>
                  <a:cubicBezTo>
                    <a:pt x="7452" y="18292"/>
                    <a:pt x="9632" y="19061"/>
                    <a:pt x="12250" y="19061"/>
                  </a:cubicBezTo>
                  <a:cubicBezTo>
                    <a:pt x="14987" y="19061"/>
                    <a:pt x="17368" y="18044"/>
                    <a:pt x="19393" y="16026"/>
                  </a:cubicBezTo>
                  <a:lnTo>
                    <a:pt x="21600" y="17900"/>
                  </a:lnTo>
                  <a:cubicBezTo>
                    <a:pt x="20478" y="19077"/>
                    <a:pt x="19101" y="19990"/>
                    <a:pt x="17477" y="20631"/>
                  </a:cubicBezTo>
                  <a:cubicBezTo>
                    <a:pt x="15853" y="21280"/>
                    <a:pt x="14111" y="21600"/>
                    <a:pt x="12250" y="2160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0" name="Rectangle"/>
            <p:cNvSpPr/>
            <p:nvPr/>
          </p:nvSpPr>
          <p:spPr>
            <a:xfrm>
              <a:off x="5456237" y="114300"/>
              <a:ext cx="120290" cy="929915"/>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1" name="Shape"/>
            <p:cNvSpPr/>
            <p:nvPr/>
          </p:nvSpPr>
          <p:spPr>
            <a:xfrm>
              <a:off x="5667375" y="387350"/>
              <a:ext cx="655278" cy="67750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690"/>
                    <a:pt x="1021" y="5107"/>
                    <a:pt x="3052" y="3064"/>
                  </a:cubicBezTo>
                  <a:cubicBezTo>
                    <a:pt x="5106" y="1021"/>
                    <a:pt x="7695" y="0"/>
                    <a:pt x="10806" y="0"/>
                  </a:cubicBezTo>
                  <a:cubicBezTo>
                    <a:pt x="13917" y="0"/>
                    <a:pt x="16494" y="1021"/>
                    <a:pt x="18513" y="3064"/>
                  </a:cubicBezTo>
                  <a:cubicBezTo>
                    <a:pt x="20567" y="5107"/>
                    <a:pt x="21600" y="7690"/>
                    <a:pt x="21600" y="10800"/>
                  </a:cubicBezTo>
                  <a:cubicBezTo>
                    <a:pt x="21600" y="13945"/>
                    <a:pt x="20567" y="16527"/>
                    <a:pt x="18513" y="18536"/>
                  </a:cubicBezTo>
                  <a:cubicBezTo>
                    <a:pt x="16494" y="20579"/>
                    <a:pt x="13917" y="21600"/>
                    <a:pt x="10806" y="21600"/>
                  </a:cubicBezTo>
                  <a:cubicBezTo>
                    <a:pt x="7695" y="21600"/>
                    <a:pt x="5106" y="20579"/>
                    <a:pt x="3052" y="18536"/>
                  </a:cubicBezTo>
                  <a:cubicBezTo>
                    <a:pt x="1021" y="16493"/>
                    <a:pt x="0" y="13922"/>
                    <a:pt x="0" y="10800"/>
                  </a:cubicBezTo>
                  <a:close/>
                  <a:moveTo>
                    <a:pt x="3954" y="10800"/>
                  </a:moveTo>
                  <a:cubicBezTo>
                    <a:pt x="3954" y="12981"/>
                    <a:pt x="4607" y="14748"/>
                    <a:pt x="5914" y="16091"/>
                  </a:cubicBezTo>
                  <a:cubicBezTo>
                    <a:pt x="7232" y="17445"/>
                    <a:pt x="8858" y="18122"/>
                    <a:pt x="10806" y="18122"/>
                  </a:cubicBezTo>
                  <a:cubicBezTo>
                    <a:pt x="12742" y="18122"/>
                    <a:pt x="14380" y="17445"/>
                    <a:pt x="15686" y="16091"/>
                  </a:cubicBezTo>
                  <a:cubicBezTo>
                    <a:pt x="17005" y="14748"/>
                    <a:pt x="17658" y="12981"/>
                    <a:pt x="17658" y="10800"/>
                  </a:cubicBezTo>
                  <a:cubicBezTo>
                    <a:pt x="17658" y="8654"/>
                    <a:pt x="17005" y="6898"/>
                    <a:pt x="15686" y="5543"/>
                  </a:cubicBezTo>
                  <a:cubicBezTo>
                    <a:pt x="14345" y="4166"/>
                    <a:pt x="12718" y="3478"/>
                    <a:pt x="10806" y="3478"/>
                  </a:cubicBezTo>
                  <a:cubicBezTo>
                    <a:pt x="8894" y="3478"/>
                    <a:pt x="7267" y="4166"/>
                    <a:pt x="5914" y="5543"/>
                  </a:cubicBezTo>
                  <a:cubicBezTo>
                    <a:pt x="4607" y="6898"/>
                    <a:pt x="3954" y="8654"/>
                    <a:pt x="3954" y="1080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2" name="Shape"/>
            <p:cNvSpPr/>
            <p:nvPr/>
          </p:nvSpPr>
          <p:spPr>
            <a:xfrm>
              <a:off x="6413500" y="407988"/>
              <a:ext cx="563204" cy="656865"/>
            </a:xfrm>
            <a:custGeom>
              <a:avLst/>
              <a:gdLst/>
              <a:ahLst/>
              <a:cxnLst>
                <a:cxn ang="0">
                  <a:pos x="wd2" y="hd2"/>
                </a:cxn>
                <a:cxn ang="5400000">
                  <a:pos x="wd2" y="hd2"/>
                </a:cxn>
                <a:cxn ang="10800000">
                  <a:pos x="wd2" y="hd2"/>
                </a:cxn>
                <a:cxn ang="16200000">
                  <a:pos x="wd2" y="hd2"/>
                </a:cxn>
              </a:cxnLst>
              <a:rect l="0" t="0" r="r" b="b"/>
              <a:pathLst>
                <a:path w="21600" h="21600" extrusionOk="0">
                  <a:moveTo>
                    <a:pt x="17228" y="20925"/>
                  </a:moveTo>
                  <a:lnTo>
                    <a:pt x="17228" y="18012"/>
                  </a:lnTo>
                  <a:lnTo>
                    <a:pt x="17021" y="18012"/>
                  </a:lnTo>
                  <a:cubicBezTo>
                    <a:pt x="16331" y="19042"/>
                    <a:pt x="15255" y="19895"/>
                    <a:pt x="13821" y="20582"/>
                  </a:cubicBezTo>
                  <a:cubicBezTo>
                    <a:pt x="12372" y="21257"/>
                    <a:pt x="10869" y="21600"/>
                    <a:pt x="9310" y="21600"/>
                  </a:cubicBezTo>
                  <a:cubicBezTo>
                    <a:pt x="6331" y="21600"/>
                    <a:pt x="4028" y="20866"/>
                    <a:pt x="2414" y="19397"/>
                  </a:cubicBezTo>
                  <a:cubicBezTo>
                    <a:pt x="814" y="17941"/>
                    <a:pt x="0" y="15845"/>
                    <a:pt x="0" y="13145"/>
                  </a:cubicBezTo>
                  <a:lnTo>
                    <a:pt x="0" y="0"/>
                  </a:lnTo>
                  <a:lnTo>
                    <a:pt x="4579" y="0"/>
                  </a:lnTo>
                  <a:lnTo>
                    <a:pt x="4579" y="12884"/>
                  </a:lnTo>
                  <a:cubicBezTo>
                    <a:pt x="4676" y="16307"/>
                    <a:pt x="6690" y="18012"/>
                    <a:pt x="10607" y="18012"/>
                  </a:cubicBezTo>
                  <a:cubicBezTo>
                    <a:pt x="12428" y="18012"/>
                    <a:pt x="13959" y="17384"/>
                    <a:pt x="15186" y="16117"/>
                  </a:cubicBezTo>
                  <a:cubicBezTo>
                    <a:pt x="16414" y="14850"/>
                    <a:pt x="17021" y="13334"/>
                    <a:pt x="17021" y="11558"/>
                  </a:cubicBezTo>
                  <a:lnTo>
                    <a:pt x="17021" y="0"/>
                  </a:lnTo>
                  <a:lnTo>
                    <a:pt x="21600" y="0"/>
                  </a:lnTo>
                  <a:lnTo>
                    <a:pt x="21600" y="20925"/>
                  </a:lnTo>
                  <a:lnTo>
                    <a:pt x="17228" y="20925"/>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3" name="Shape"/>
            <p:cNvSpPr/>
            <p:nvPr/>
          </p:nvSpPr>
          <p:spPr>
            <a:xfrm>
              <a:off x="7072312" y="114300"/>
              <a:ext cx="639403" cy="950553"/>
            </a:xfrm>
            <a:custGeom>
              <a:avLst/>
              <a:gdLst/>
              <a:ahLst/>
              <a:cxnLst>
                <a:cxn ang="0">
                  <a:pos x="wd2" y="hd2"/>
                </a:cxn>
                <a:cxn ang="5400000">
                  <a:pos x="wd2" y="hd2"/>
                </a:cxn>
                <a:cxn ang="10800000">
                  <a:pos x="wd2" y="hd2"/>
                </a:cxn>
                <a:cxn ang="16200000">
                  <a:pos x="wd2" y="hd2"/>
                </a:cxn>
              </a:cxnLst>
              <a:rect l="0" t="0" r="r" b="b"/>
              <a:pathLst>
                <a:path w="21600" h="21600" extrusionOk="0">
                  <a:moveTo>
                    <a:pt x="10228" y="21600"/>
                  </a:moveTo>
                  <a:cubicBezTo>
                    <a:pt x="7419" y="21600"/>
                    <a:pt x="5011" y="20855"/>
                    <a:pt x="2992" y="19358"/>
                  </a:cubicBezTo>
                  <a:cubicBezTo>
                    <a:pt x="997" y="17845"/>
                    <a:pt x="0" y="16020"/>
                    <a:pt x="0" y="13901"/>
                  </a:cubicBezTo>
                  <a:cubicBezTo>
                    <a:pt x="0" y="11782"/>
                    <a:pt x="997" y="9957"/>
                    <a:pt x="2992" y="8444"/>
                  </a:cubicBezTo>
                  <a:cubicBezTo>
                    <a:pt x="5011" y="6946"/>
                    <a:pt x="7419" y="6202"/>
                    <a:pt x="10228" y="6202"/>
                  </a:cubicBezTo>
                  <a:cubicBezTo>
                    <a:pt x="11809" y="6202"/>
                    <a:pt x="13257" y="6431"/>
                    <a:pt x="14558" y="6881"/>
                  </a:cubicBezTo>
                  <a:cubicBezTo>
                    <a:pt x="15859" y="7331"/>
                    <a:pt x="16857" y="7936"/>
                    <a:pt x="17562" y="8681"/>
                  </a:cubicBezTo>
                  <a:lnTo>
                    <a:pt x="17732" y="8681"/>
                  </a:lnTo>
                  <a:lnTo>
                    <a:pt x="17562" y="6676"/>
                  </a:lnTo>
                  <a:lnTo>
                    <a:pt x="17562" y="0"/>
                  </a:lnTo>
                  <a:lnTo>
                    <a:pt x="21600" y="0"/>
                  </a:lnTo>
                  <a:lnTo>
                    <a:pt x="21600" y="21134"/>
                  </a:lnTo>
                  <a:lnTo>
                    <a:pt x="17732" y="21134"/>
                  </a:lnTo>
                  <a:lnTo>
                    <a:pt x="17732" y="19121"/>
                  </a:lnTo>
                  <a:lnTo>
                    <a:pt x="17562" y="19121"/>
                  </a:lnTo>
                  <a:cubicBezTo>
                    <a:pt x="16857" y="19874"/>
                    <a:pt x="15859" y="20471"/>
                    <a:pt x="14558" y="20921"/>
                  </a:cubicBezTo>
                  <a:cubicBezTo>
                    <a:pt x="13257" y="21379"/>
                    <a:pt x="11809" y="21600"/>
                    <a:pt x="10228" y="21600"/>
                  </a:cubicBezTo>
                  <a:close/>
                  <a:moveTo>
                    <a:pt x="10885" y="19121"/>
                  </a:moveTo>
                  <a:cubicBezTo>
                    <a:pt x="12880" y="19121"/>
                    <a:pt x="14497" y="18638"/>
                    <a:pt x="15762" y="17673"/>
                  </a:cubicBezTo>
                  <a:cubicBezTo>
                    <a:pt x="17076" y="16715"/>
                    <a:pt x="17732" y="15455"/>
                    <a:pt x="17732" y="13901"/>
                  </a:cubicBezTo>
                  <a:cubicBezTo>
                    <a:pt x="17732" y="12387"/>
                    <a:pt x="17076" y="11144"/>
                    <a:pt x="15762" y="10154"/>
                  </a:cubicBezTo>
                  <a:cubicBezTo>
                    <a:pt x="14473" y="9172"/>
                    <a:pt x="12843" y="8681"/>
                    <a:pt x="10885" y="8681"/>
                  </a:cubicBezTo>
                  <a:cubicBezTo>
                    <a:pt x="8964" y="8681"/>
                    <a:pt x="7334" y="9172"/>
                    <a:pt x="6020" y="10154"/>
                  </a:cubicBezTo>
                  <a:cubicBezTo>
                    <a:pt x="4707" y="11144"/>
                    <a:pt x="4050" y="12387"/>
                    <a:pt x="4050" y="13901"/>
                  </a:cubicBezTo>
                  <a:cubicBezTo>
                    <a:pt x="4050" y="15431"/>
                    <a:pt x="4707" y="16683"/>
                    <a:pt x="6020" y="17648"/>
                  </a:cubicBezTo>
                  <a:cubicBezTo>
                    <a:pt x="7334" y="18630"/>
                    <a:pt x="8964" y="19121"/>
                    <a:pt x="10885" y="1912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85" name="Group"/>
          <p:cNvGrpSpPr/>
          <p:nvPr/>
        </p:nvGrpSpPr>
        <p:grpSpPr>
          <a:xfrm>
            <a:off x="15463227" y="9026723"/>
            <a:ext cx="7704592" cy="1206860"/>
            <a:chOff x="0" y="0"/>
            <a:chExt cx="7704591" cy="1206859"/>
          </a:xfrm>
        </p:grpSpPr>
        <p:sp>
          <p:nvSpPr>
            <p:cNvPr id="5575" name="Shape"/>
            <p:cNvSpPr/>
            <p:nvPr/>
          </p:nvSpPr>
          <p:spPr>
            <a:xfrm>
              <a:off x="171769" y="-1"/>
              <a:ext cx="907885" cy="412034"/>
            </a:xfrm>
            <a:custGeom>
              <a:avLst/>
              <a:gdLst/>
              <a:ahLst/>
              <a:cxnLst>
                <a:cxn ang="0">
                  <a:pos x="wd2" y="hd2"/>
                </a:cxn>
                <a:cxn ang="5400000">
                  <a:pos x="wd2" y="hd2"/>
                </a:cxn>
                <a:cxn ang="10800000">
                  <a:pos x="wd2" y="hd2"/>
                </a:cxn>
                <a:cxn ang="16200000">
                  <a:pos x="wd2" y="hd2"/>
                </a:cxn>
              </a:cxnLst>
              <a:rect l="0" t="0" r="r" b="b"/>
              <a:pathLst>
                <a:path w="21600" h="18689" extrusionOk="0">
                  <a:moveTo>
                    <a:pt x="17468" y="14343"/>
                  </a:moveTo>
                  <a:lnTo>
                    <a:pt x="17475" y="14343"/>
                  </a:lnTo>
                  <a:cubicBezTo>
                    <a:pt x="17475" y="14356"/>
                    <a:pt x="17482" y="14356"/>
                    <a:pt x="17489" y="14369"/>
                  </a:cubicBezTo>
                  <a:lnTo>
                    <a:pt x="17468" y="14369"/>
                  </a:lnTo>
                  <a:lnTo>
                    <a:pt x="17468" y="14343"/>
                  </a:lnTo>
                  <a:close/>
                  <a:moveTo>
                    <a:pt x="18504" y="14343"/>
                  </a:moveTo>
                  <a:lnTo>
                    <a:pt x="17475" y="14343"/>
                  </a:lnTo>
                  <a:cubicBezTo>
                    <a:pt x="14441" y="9680"/>
                    <a:pt x="10026" y="10339"/>
                    <a:pt x="7400" y="15831"/>
                  </a:cubicBezTo>
                  <a:cubicBezTo>
                    <a:pt x="7248" y="15765"/>
                    <a:pt x="6944" y="16713"/>
                    <a:pt x="6944" y="16713"/>
                  </a:cubicBezTo>
                  <a:lnTo>
                    <a:pt x="1043" y="18570"/>
                  </a:lnTo>
                  <a:cubicBezTo>
                    <a:pt x="698" y="18386"/>
                    <a:pt x="339" y="18439"/>
                    <a:pt x="0" y="18689"/>
                  </a:cubicBezTo>
                  <a:cubicBezTo>
                    <a:pt x="539" y="14922"/>
                    <a:pt x="1513" y="11471"/>
                    <a:pt x="2854" y="8561"/>
                  </a:cubicBezTo>
                  <a:cubicBezTo>
                    <a:pt x="7711" y="-1923"/>
                    <a:pt x="16093" y="-2911"/>
                    <a:pt x="21600" y="6335"/>
                  </a:cubicBezTo>
                  <a:lnTo>
                    <a:pt x="21455" y="8719"/>
                  </a:lnTo>
                  <a:lnTo>
                    <a:pt x="18504" y="14343"/>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6" name="Shape"/>
            <p:cNvSpPr/>
            <p:nvPr/>
          </p:nvSpPr>
          <p:spPr>
            <a:xfrm>
              <a:off x="680296" y="140767"/>
              <a:ext cx="748187" cy="1008629"/>
            </a:xfrm>
            <a:custGeom>
              <a:avLst/>
              <a:gdLst/>
              <a:ahLst/>
              <a:cxnLst>
                <a:cxn ang="0">
                  <a:pos x="wd2" y="hd2"/>
                </a:cxn>
                <a:cxn ang="5400000">
                  <a:pos x="wd2" y="hd2"/>
                </a:cxn>
                <a:cxn ang="10800000">
                  <a:pos x="wd2" y="hd2"/>
                </a:cxn>
                <a:cxn ang="16200000">
                  <a:pos x="wd2" y="hd2"/>
                </a:cxn>
              </a:cxnLst>
              <a:rect l="0" t="0" r="r" b="b"/>
              <a:pathLst>
                <a:path w="21575" h="21563" extrusionOk="0">
                  <a:moveTo>
                    <a:pt x="16454" y="5813"/>
                  </a:moveTo>
                  <a:cubicBezTo>
                    <a:pt x="19681" y="7422"/>
                    <a:pt x="21600" y="10123"/>
                    <a:pt x="21575" y="13005"/>
                  </a:cubicBezTo>
                  <a:cubicBezTo>
                    <a:pt x="21525" y="17768"/>
                    <a:pt x="16269" y="21600"/>
                    <a:pt x="9840" y="21563"/>
                  </a:cubicBezTo>
                  <a:lnTo>
                    <a:pt x="888" y="21563"/>
                  </a:lnTo>
                  <a:lnTo>
                    <a:pt x="0" y="20904"/>
                  </a:lnTo>
                  <a:lnTo>
                    <a:pt x="0" y="16930"/>
                  </a:lnTo>
                  <a:lnTo>
                    <a:pt x="888" y="16259"/>
                  </a:lnTo>
                  <a:lnTo>
                    <a:pt x="9840" y="16259"/>
                  </a:lnTo>
                  <a:cubicBezTo>
                    <a:pt x="12305" y="16259"/>
                    <a:pt x="14308" y="14775"/>
                    <a:pt x="14308" y="12943"/>
                  </a:cubicBezTo>
                  <a:cubicBezTo>
                    <a:pt x="14308" y="11117"/>
                    <a:pt x="12305" y="9632"/>
                    <a:pt x="9840" y="9632"/>
                  </a:cubicBezTo>
                  <a:lnTo>
                    <a:pt x="9840" y="8974"/>
                  </a:lnTo>
                  <a:cubicBezTo>
                    <a:pt x="9899" y="6943"/>
                    <a:pt x="8692" y="5006"/>
                    <a:pt x="6563" y="3720"/>
                  </a:cubicBezTo>
                  <a:lnTo>
                    <a:pt x="11584" y="0"/>
                  </a:lnTo>
                  <a:cubicBezTo>
                    <a:pt x="13931" y="1546"/>
                    <a:pt x="15632" y="3565"/>
                    <a:pt x="16454" y="5813"/>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7" name="Shape"/>
            <p:cNvSpPr/>
            <p:nvPr/>
          </p:nvSpPr>
          <p:spPr>
            <a:xfrm>
              <a:off x="157678" y="884983"/>
              <a:ext cx="553070" cy="262013"/>
            </a:xfrm>
            <a:custGeom>
              <a:avLst/>
              <a:gdLst/>
              <a:ahLst/>
              <a:cxnLst>
                <a:cxn ang="0">
                  <a:pos x="wd2" y="hd2"/>
                </a:cxn>
                <a:cxn ang="5400000">
                  <a:pos x="wd2" y="hd2"/>
                </a:cxn>
                <a:cxn ang="10800000">
                  <a:pos x="wd2" y="hd2"/>
                </a:cxn>
                <a:cxn ang="16200000">
                  <a:pos x="wd2" y="hd2"/>
                </a:cxn>
              </a:cxnLst>
              <a:rect l="0" t="0" r="r" b="b"/>
              <a:pathLst>
                <a:path w="21600" h="21576" extrusionOk="0">
                  <a:moveTo>
                    <a:pt x="9508" y="21576"/>
                  </a:moveTo>
                  <a:cubicBezTo>
                    <a:pt x="6086" y="21600"/>
                    <a:pt x="2742" y="19235"/>
                    <a:pt x="0" y="14910"/>
                  </a:cubicBezTo>
                  <a:lnTo>
                    <a:pt x="431" y="11326"/>
                  </a:lnTo>
                  <a:lnTo>
                    <a:pt x="5315" y="1123"/>
                  </a:lnTo>
                  <a:lnTo>
                    <a:pt x="7015" y="0"/>
                  </a:lnTo>
                  <a:cubicBezTo>
                    <a:pt x="7786" y="765"/>
                    <a:pt x="8647" y="1147"/>
                    <a:pt x="9508" y="1147"/>
                  </a:cubicBezTo>
                  <a:lnTo>
                    <a:pt x="21600" y="1147"/>
                  </a:lnTo>
                  <a:lnTo>
                    <a:pt x="21600" y="21576"/>
                  </a:lnTo>
                  <a:lnTo>
                    <a:pt x="9508" y="21576"/>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8" name="Shape"/>
            <p:cNvSpPr/>
            <p:nvPr/>
          </p:nvSpPr>
          <p:spPr>
            <a:xfrm>
              <a:off x="-1" y="342162"/>
              <a:ext cx="722277" cy="723142"/>
            </a:xfrm>
            <a:custGeom>
              <a:avLst/>
              <a:gdLst/>
              <a:ahLst/>
              <a:cxnLst>
                <a:cxn ang="0">
                  <a:pos x="wd2" y="hd2"/>
                </a:cxn>
                <a:cxn ang="5400000">
                  <a:pos x="wd2" y="hd2"/>
                </a:cxn>
                <a:cxn ang="10800000">
                  <a:pos x="wd2" y="hd2"/>
                </a:cxn>
                <a:cxn ang="16200000">
                  <a:pos x="wd2" y="hd2"/>
                </a:cxn>
              </a:cxnLst>
              <a:rect l="0" t="0" r="r" b="b"/>
              <a:pathLst>
                <a:path w="21565" h="21591" extrusionOk="0">
                  <a:moveTo>
                    <a:pt x="11970" y="0"/>
                  </a:moveTo>
                  <a:cubicBezTo>
                    <a:pt x="15732" y="-9"/>
                    <a:pt x="19285" y="1735"/>
                    <a:pt x="21565" y="4721"/>
                  </a:cubicBezTo>
                  <a:lnTo>
                    <a:pt x="16191" y="10092"/>
                  </a:lnTo>
                  <a:cubicBezTo>
                    <a:pt x="15723" y="9068"/>
                    <a:pt x="14900" y="8244"/>
                    <a:pt x="13877" y="7784"/>
                  </a:cubicBezTo>
                  <a:cubicBezTo>
                    <a:pt x="11554" y="6734"/>
                    <a:pt x="8806" y="7775"/>
                    <a:pt x="7757" y="10092"/>
                  </a:cubicBezTo>
                  <a:cubicBezTo>
                    <a:pt x="6708" y="12418"/>
                    <a:pt x="7749" y="15169"/>
                    <a:pt x="10072" y="16219"/>
                  </a:cubicBezTo>
                  <a:lnTo>
                    <a:pt x="4698" y="21591"/>
                  </a:lnTo>
                  <a:cubicBezTo>
                    <a:pt x="1759" y="19326"/>
                    <a:pt x="26" y="15837"/>
                    <a:pt x="0" y="12114"/>
                  </a:cubicBezTo>
                  <a:cubicBezTo>
                    <a:pt x="-35" y="5467"/>
                    <a:pt x="5322" y="43"/>
                    <a:pt x="11970"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9" name="Shape"/>
            <p:cNvSpPr/>
            <p:nvPr/>
          </p:nvSpPr>
          <p:spPr>
            <a:xfrm>
              <a:off x="1846073" y="167522"/>
              <a:ext cx="3182669" cy="1039338"/>
            </a:xfrm>
            <a:custGeom>
              <a:avLst/>
              <a:gdLst/>
              <a:ahLst/>
              <a:cxnLst>
                <a:cxn ang="0">
                  <a:pos x="wd2" y="hd2"/>
                </a:cxn>
                <a:cxn ang="5400000">
                  <a:pos x="wd2" y="hd2"/>
                </a:cxn>
                <a:cxn ang="10800000">
                  <a:pos x="wd2" y="hd2"/>
                </a:cxn>
                <a:cxn ang="16200000">
                  <a:pos x="wd2" y="hd2"/>
                </a:cxn>
              </a:cxnLst>
              <a:rect l="0" t="0" r="r" b="b"/>
              <a:pathLst>
                <a:path w="21590" h="21537" extrusionOk="0">
                  <a:moveTo>
                    <a:pt x="2769" y="16708"/>
                  </a:moveTo>
                  <a:cubicBezTo>
                    <a:pt x="2038" y="16733"/>
                    <a:pt x="1332" y="15854"/>
                    <a:pt x="818" y="14260"/>
                  </a:cubicBezTo>
                  <a:cubicBezTo>
                    <a:pt x="286" y="12731"/>
                    <a:pt x="-10" y="10602"/>
                    <a:pt x="0" y="8381"/>
                  </a:cubicBezTo>
                  <a:cubicBezTo>
                    <a:pt x="-10" y="6149"/>
                    <a:pt x="286" y="4019"/>
                    <a:pt x="818" y="2491"/>
                  </a:cubicBezTo>
                  <a:cubicBezTo>
                    <a:pt x="1330" y="885"/>
                    <a:pt x="2034" y="-18"/>
                    <a:pt x="2769" y="0"/>
                  </a:cubicBezTo>
                  <a:cubicBezTo>
                    <a:pt x="3468" y="-24"/>
                    <a:pt x="4142" y="800"/>
                    <a:pt x="4641" y="2298"/>
                  </a:cubicBezTo>
                  <a:lnTo>
                    <a:pt x="4115" y="3947"/>
                  </a:lnTo>
                  <a:cubicBezTo>
                    <a:pt x="3756" y="2888"/>
                    <a:pt x="3269" y="2298"/>
                    <a:pt x="2769" y="2329"/>
                  </a:cubicBezTo>
                  <a:cubicBezTo>
                    <a:pt x="2243" y="2310"/>
                    <a:pt x="1740" y="2960"/>
                    <a:pt x="1381" y="4134"/>
                  </a:cubicBezTo>
                  <a:cubicBezTo>
                    <a:pt x="1007" y="5265"/>
                    <a:pt x="800" y="6811"/>
                    <a:pt x="810" y="8423"/>
                  </a:cubicBezTo>
                  <a:cubicBezTo>
                    <a:pt x="804" y="10006"/>
                    <a:pt x="1011" y="11534"/>
                    <a:pt x="1381" y="12647"/>
                  </a:cubicBezTo>
                  <a:cubicBezTo>
                    <a:pt x="2142" y="14964"/>
                    <a:pt x="3370" y="15006"/>
                    <a:pt x="4148" y="12743"/>
                  </a:cubicBezTo>
                  <a:cubicBezTo>
                    <a:pt x="4381" y="11967"/>
                    <a:pt x="4523" y="10981"/>
                    <a:pt x="4554" y="9934"/>
                  </a:cubicBezTo>
                  <a:lnTo>
                    <a:pt x="2781" y="9934"/>
                  </a:lnTo>
                  <a:lnTo>
                    <a:pt x="2781" y="7635"/>
                  </a:lnTo>
                  <a:lnTo>
                    <a:pt x="5289" y="7635"/>
                  </a:lnTo>
                  <a:cubicBezTo>
                    <a:pt x="5315" y="8099"/>
                    <a:pt x="5325" y="8574"/>
                    <a:pt x="5319" y="9037"/>
                  </a:cubicBezTo>
                  <a:cubicBezTo>
                    <a:pt x="5351" y="11005"/>
                    <a:pt x="5118" y="12924"/>
                    <a:pt x="4673" y="14356"/>
                  </a:cubicBezTo>
                  <a:cubicBezTo>
                    <a:pt x="4174" y="15926"/>
                    <a:pt x="3482" y="16787"/>
                    <a:pt x="2769" y="16708"/>
                  </a:cubicBezTo>
                  <a:close/>
                  <a:moveTo>
                    <a:pt x="8604" y="15180"/>
                  </a:moveTo>
                  <a:cubicBezTo>
                    <a:pt x="7905" y="17226"/>
                    <a:pt x="6799" y="17226"/>
                    <a:pt x="6101" y="15180"/>
                  </a:cubicBezTo>
                  <a:cubicBezTo>
                    <a:pt x="5761" y="14181"/>
                    <a:pt x="5577" y="12786"/>
                    <a:pt x="5589" y="11348"/>
                  </a:cubicBezTo>
                  <a:cubicBezTo>
                    <a:pt x="5577" y="9910"/>
                    <a:pt x="5761" y="8520"/>
                    <a:pt x="6101" y="7521"/>
                  </a:cubicBezTo>
                  <a:cubicBezTo>
                    <a:pt x="6801" y="5475"/>
                    <a:pt x="7903" y="5475"/>
                    <a:pt x="8604" y="7521"/>
                  </a:cubicBezTo>
                  <a:cubicBezTo>
                    <a:pt x="8943" y="8520"/>
                    <a:pt x="9127" y="9910"/>
                    <a:pt x="9115" y="11348"/>
                  </a:cubicBezTo>
                  <a:cubicBezTo>
                    <a:pt x="9127" y="12786"/>
                    <a:pt x="8939" y="14181"/>
                    <a:pt x="8600" y="15180"/>
                  </a:cubicBezTo>
                  <a:lnTo>
                    <a:pt x="8604" y="15180"/>
                  </a:lnTo>
                  <a:close/>
                  <a:moveTo>
                    <a:pt x="6653" y="13670"/>
                  </a:moveTo>
                  <a:cubicBezTo>
                    <a:pt x="7014" y="14849"/>
                    <a:pt x="7621" y="14909"/>
                    <a:pt x="8005" y="13802"/>
                  </a:cubicBezTo>
                  <a:cubicBezTo>
                    <a:pt x="8021" y="13760"/>
                    <a:pt x="8035" y="13718"/>
                    <a:pt x="8049" y="13670"/>
                  </a:cubicBezTo>
                  <a:cubicBezTo>
                    <a:pt x="8248" y="13050"/>
                    <a:pt x="8354" y="12208"/>
                    <a:pt x="8344" y="11348"/>
                  </a:cubicBezTo>
                  <a:cubicBezTo>
                    <a:pt x="8354" y="10481"/>
                    <a:pt x="8248" y="9639"/>
                    <a:pt x="8049" y="9019"/>
                  </a:cubicBezTo>
                  <a:cubicBezTo>
                    <a:pt x="7678" y="7834"/>
                    <a:pt x="7061" y="7798"/>
                    <a:pt x="6675" y="8935"/>
                  </a:cubicBezTo>
                  <a:cubicBezTo>
                    <a:pt x="6667" y="8959"/>
                    <a:pt x="6655" y="8995"/>
                    <a:pt x="6647" y="9019"/>
                  </a:cubicBezTo>
                  <a:cubicBezTo>
                    <a:pt x="6448" y="9639"/>
                    <a:pt x="6342" y="10481"/>
                    <a:pt x="6350" y="11348"/>
                  </a:cubicBezTo>
                  <a:cubicBezTo>
                    <a:pt x="6342" y="12214"/>
                    <a:pt x="6450" y="13056"/>
                    <a:pt x="6649" y="13670"/>
                  </a:cubicBezTo>
                  <a:lnTo>
                    <a:pt x="6653" y="13670"/>
                  </a:lnTo>
                  <a:close/>
                  <a:moveTo>
                    <a:pt x="12451" y="15180"/>
                  </a:moveTo>
                  <a:cubicBezTo>
                    <a:pt x="11754" y="17226"/>
                    <a:pt x="10648" y="17226"/>
                    <a:pt x="9948" y="15180"/>
                  </a:cubicBezTo>
                  <a:cubicBezTo>
                    <a:pt x="9609" y="14181"/>
                    <a:pt x="9426" y="12786"/>
                    <a:pt x="9438" y="11348"/>
                  </a:cubicBezTo>
                  <a:cubicBezTo>
                    <a:pt x="9426" y="9910"/>
                    <a:pt x="9609" y="8520"/>
                    <a:pt x="9948" y="7521"/>
                  </a:cubicBezTo>
                  <a:cubicBezTo>
                    <a:pt x="10648" y="5475"/>
                    <a:pt x="11754" y="5475"/>
                    <a:pt x="12451" y="7521"/>
                  </a:cubicBezTo>
                  <a:cubicBezTo>
                    <a:pt x="12790" y="8520"/>
                    <a:pt x="12976" y="9910"/>
                    <a:pt x="12964" y="11348"/>
                  </a:cubicBezTo>
                  <a:cubicBezTo>
                    <a:pt x="12978" y="12786"/>
                    <a:pt x="12790" y="14169"/>
                    <a:pt x="12451" y="15180"/>
                  </a:cubicBezTo>
                  <a:close/>
                  <a:moveTo>
                    <a:pt x="10500" y="13670"/>
                  </a:moveTo>
                  <a:cubicBezTo>
                    <a:pt x="10863" y="14849"/>
                    <a:pt x="11470" y="14909"/>
                    <a:pt x="11854" y="13802"/>
                  </a:cubicBezTo>
                  <a:cubicBezTo>
                    <a:pt x="11868" y="13760"/>
                    <a:pt x="11884" y="13718"/>
                    <a:pt x="11898" y="13670"/>
                  </a:cubicBezTo>
                  <a:cubicBezTo>
                    <a:pt x="12095" y="13050"/>
                    <a:pt x="12201" y="12208"/>
                    <a:pt x="12193" y="11348"/>
                  </a:cubicBezTo>
                  <a:cubicBezTo>
                    <a:pt x="12201" y="10481"/>
                    <a:pt x="12095" y="9639"/>
                    <a:pt x="11898" y="9019"/>
                  </a:cubicBezTo>
                  <a:cubicBezTo>
                    <a:pt x="11527" y="7834"/>
                    <a:pt x="10908" y="7798"/>
                    <a:pt x="10524" y="8935"/>
                  </a:cubicBezTo>
                  <a:cubicBezTo>
                    <a:pt x="10514" y="8959"/>
                    <a:pt x="10504" y="8995"/>
                    <a:pt x="10494" y="9019"/>
                  </a:cubicBezTo>
                  <a:cubicBezTo>
                    <a:pt x="10297" y="9639"/>
                    <a:pt x="10191" y="10481"/>
                    <a:pt x="10199" y="11348"/>
                  </a:cubicBezTo>
                  <a:cubicBezTo>
                    <a:pt x="10191" y="12214"/>
                    <a:pt x="10299" y="13056"/>
                    <a:pt x="10498" y="13670"/>
                  </a:cubicBezTo>
                  <a:lnTo>
                    <a:pt x="10500" y="13670"/>
                  </a:lnTo>
                  <a:close/>
                  <a:moveTo>
                    <a:pt x="14982" y="21534"/>
                  </a:moveTo>
                  <a:cubicBezTo>
                    <a:pt x="14629" y="21570"/>
                    <a:pt x="14280" y="21227"/>
                    <a:pt x="13996" y="20577"/>
                  </a:cubicBezTo>
                  <a:cubicBezTo>
                    <a:pt x="13746" y="20000"/>
                    <a:pt x="13549" y="19235"/>
                    <a:pt x="13423" y="18357"/>
                  </a:cubicBezTo>
                  <a:lnTo>
                    <a:pt x="14097" y="17497"/>
                  </a:lnTo>
                  <a:cubicBezTo>
                    <a:pt x="14172" y="18026"/>
                    <a:pt x="14284" y="18489"/>
                    <a:pt x="14430" y="18838"/>
                  </a:cubicBezTo>
                  <a:cubicBezTo>
                    <a:pt x="14586" y="19223"/>
                    <a:pt x="14783" y="19428"/>
                    <a:pt x="14982" y="19410"/>
                  </a:cubicBezTo>
                  <a:cubicBezTo>
                    <a:pt x="15240" y="19452"/>
                    <a:pt x="15490" y="19163"/>
                    <a:pt x="15672" y="18592"/>
                  </a:cubicBezTo>
                  <a:cubicBezTo>
                    <a:pt x="15849" y="17936"/>
                    <a:pt x="15940" y="17094"/>
                    <a:pt x="15916" y="16251"/>
                  </a:cubicBezTo>
                  <a:lnTo>
                    <a:pt x="15916" y="15481"/>
                  </a:lnTo>
                  <a:lnTo>
                    <a:pt x="15890" y="15481"/>
                  </a:lnTo>
                  <a:cubicBezTo>
                    <a:pt x="15664" y="16305"/>
                    <a:pt x="15319" y="16763"/>
                    <a:pt x="14964" y="16696"/>
                  </a:cubicBezTo>
                  <a:cubicBezTo>
                    <a:pt x="14517" y="16696"/>
                    <a:pt x="14089" y="16137"/>
                    <a:pt x="13784" y="15126"/>
                  </a:cubicBezTo>
                  <a:cubicBezTo>
                    <a:pt x="13455" y="14127"/>
                    <a:pt x="13271" y="12768"/>
                    <a:pt x="13279" y="11348"/>
                  </a:cubicBezTo>
                  <a:cubicBezTo>
                    <a:pt x="13271" y="9916"/>
                    <a:pt x="13455" y="8556"/>
                    <a:pt x="13784" y="7545"/>
                  </a:cubicBezTo>
                  <a:cubicBezTo>
                    <a:pt x="14089" y="6534"/>
                    <a:pt x="14517" y="5969"/>
                    <a:pt x="14964" y="5969"/>
                  </a:cubicBezTo>
                  <a:cubicBezTo>
                    <a:pt x="15151" y="5969"/>
                    <a:pt x="15339" y="6089"/>
                    <a:pt x="15508" y="6336"/>
                  </a:cubicBezTo>
                  <a:cubicBezTo>
                    <a:pt x="15654" y="6528"/>
                    <a:pt x="15786" y="6829"/>
                    <a:pt x="15892" y="7196"/>
                  </a:cubicBezTo>
                  <a:lnTo>
                    <a:pt x="15918" y="7196"/>
                  </a:lnTo>
                  <a:lnTo>
                    <a:pt x="15918" y="6336"/>
                  </a:lnTo>
                  <a:lnTo>
                    <a:pt x="16651" y="6336"/>
                  </a:lnTo>
                  <a:lnTo>
                    <a:pt x="16651" y="15938"/>
                  </a:lnTo>
                  <a:cubicBezTo>
                    <a:pt x="16693" y="17473"/>
                    <a:pt x="16519" y="18989"/>
                    <a:pt x="16180" y="20132"/>
                  </a:cubicBezTo>
                  <a:cubicBezTo>
                    <a:pt x="15861" y="21077"/>
                    <a:pt x="15427" y="21576"/>
                    <a:pt x="14982" y="21534"/>
                  </a:cubicBezTo>
                  <a:close/>
                  <a:moveTo>
                    <a:pt x="15033" y="14603"/>
                  </a:moveTo>
                  <a:cubicBezTo>
                    <a:pt x="15289" y="14621"/>
                    <a:pt x="15534" y="14284"/>
                    <a:pt x="15701" y="13700"/>
                  </a:cubicBezTo>
                  <a:cubicBezTo>
                    <a:pt x="15883" y="13056"/>
                    <a:pt x="15979" y="12232"/>
                    <a:pt x="15971" y="11390"/>
                  </a:cubicBezTo>
                  <a:cubicBezTo>
                    <a:pt x="15983" y="10529"/>
                    <a:pt x="15885" y="9687"/>
                    <a:pt x="15701" y="9037"/>
                  </a:cubicBezTo>
                  <a:cubicBezTo>
                    <a:pt x="15534" y="8460"/>
                    <a:pt x="15287" y="8123"/>
                    <a:pt x="15033" y="8141"/>
                  </a:cubicBezTo>
                  <a:cubicBezTo>
                    <a:pt x="14773" y="8123"/>
                    <a:pt x="14519" y="8460"/>
                    <a:pt x="14341" y="9037"/>
                  </a:cubicBezTo>
                  <a:cubicBezTo>
                    <a:pt x="14146" y="9669"/>
                    <a:pt x="14040" y="10511"/>
                    <a:pt x="14046" y="11372"/>
                  </a:cubicBezTo>
                  <a:cubicBezTo>
                    <a:pt x="14040" y="12232"/>
                    <a:pt x="14146" y="13068"/>
                    <a:pt x="14341" y="13682"/>
                  </a:cubicBezTo>
                  <a:cubicBezTo>
                    <a:pt x="14519" y="14278"/>
                    <a:pt x="14773" y="14609"/>
                    <a:pt x="15033" y="14603"/>
                  </a:cubicBezTo>
                  <a:close/>
                  <a:moveTo>
                    <a:pt x="17960" y="614"/>
                  </a:moveTo>
                  <a:lnTo>
                    <a:pt x="17960" y="16384"/>
                  </a:lnTo>
                  <a:lnTo>
                    <a:pt x="17189" y="16384"/>
                  </a:lnTo>
                  <a:lnTo>
                    <a:pt x="17189" y="614"/>
                  </a:lnTo>
                  <a:lnTo>
                    <a:pt x="17960" y="614"/>
                  </a:lnTo>
                  <a:close/>
                  <a:moveTo>
                    <a:pt x="20074" y="16708"/>
                  </a:moveTo>
                  <a:cubicBezTo>
                    <a:pt x="19605" y="16745"/>
                    <a:pt x="19158" y="16179"/>
                    <a:pt x="18831" y="15162"/>
                  </a:cubicBezTo>
                  <a:cubicBezTo>
                    <a:pt x="18500" y="14157"/>
                    <a:pt x="18318" y="12768"/>
                    <a:pt x="18330" y="11336"/>
                  </a:cubicBezTo>
                  <a:cubicBezTo>
                    <a:pt x="18313" y="9910"/>
                    <a:pt x="18486" y="8520"/>
                    <a:pt x="18813" y="7485"/>
                  </a:cubicBezTo>
                  <a:cubicBezTo>
                    <a:pt x="19121" y="6492"/>
                    <a:pt x="19548" y="5951"/>
                    <a:pt x="19994" y="5975"/>
                  </a:cubicBezTo>
                  <a:cubicBezTo>
                    <a:pt x="20199" y="5969"/>
                    <a:pt x="20400" y="6089"/>
                    <a:pt x="20587" y="6324"/>
                  </a:cubicBezTo>
                  <a:cubicBezTo>
                    <a:pt x="20756" y="6534"/>
                    <a:pt x="20908" y="6841"/>
                    <a:pt x="21038" y="7232"/>
                  </a:cubicBezTo>
                  <a:cubicBezTo>
                    <a:pt x="21151" y="7557"/>
                    <a:pt x="21247" y="7924"/>
                    <a:pt x="21334" y="8315"/>
                  </a:cubicBezTo>
                  <a:cubicBezTo>
                    <a:pt x="21403" y="8652"/>
                    <a:pt x="21460" y="9001"/>
                    <a:pt x="21509" y="9362"/>
                  </a:cubicBezTo>
                  <a:lnTo>
                    <a:pt x="21590" y="9976"/>
                  </a:lnTo>
                  <a:lnTo>
                    <a:pt x="19223" y="12942"/>
                  </a:lnTo>
                  <a:cubicBezTo>
                    <a:pt x="19371" y="13971"/>
                    <a:pt x="19710" y="14621"/>
                    <a:pt x="20074" y="14567"/>
                  </a:cubicBezTo>
                  <a:cubicBezTo>
                    <a:pt x="20429" y="14567"/>
                    <a:pt x="20758" y="14007"/>
                    <a:pt x="20940" y="13074"/>
                  </a:cubicBezTo>
                  <a:lnTo>
                    <a:pt x="21531" y="14296"/>
                  </a:lnTo>
                  <a:cubicBezTo>
                    <a:pt x="21383" y="14952"/>
                    <a:pt x="21186" y="15517"/>
                    <a:pt x="20965" y="15938"/>
                  </a:cubicBezTo>
                  <a:cubicBezTo>
                    <a:pt x="20699" y="16462"/>
                    <a:pt x="20388" y="16733"/>
                    <a:pt x="20074" y="16708"/>
                  </a:cubicBezTo>
                  <a:close/>
                  <a:moveTo>
                    <a:pt x="19085" y="11179"/>
                  </a:moveTo>
                  <a:lnTo>
                    <a:pt x="20658" y="9188"/>
                  </a:lnTo>
                  <a:cubicBezTo>
                    <a:pt x="20609" y="8845"/>
                    <a:pt x="20524" y="8556"/>
                    <a:pt x="20413" y="8369"/>
                  </a:cubicBezTo>
                  <a:cubicBezTo>
                    <a:pt x="20291" y="8159"/>
                    <a:pt x="20149" y="8044"/>
                    <a:pt x="20009" y="8056"/>
                  </a:cubicBezTo>
                  <a:cubicBezTo>
                    <a:pt x="19767" y="8074"/>
                    <a:pt x="19540" y="8381"/>
                    <a:pt x="19373" y="8917"/>
                  </a:cubicBezTo>
                  <a:cubicBezTo>
                    <a:pt x="19172" y="9494"/>
                    <a:pt x="19065" y="10331"/>
                    <a:pt x="19085" y="1117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0" name="Shape"/>
            <p:cNvSpPr/>
            <p:nvPr/>
          </p:nvSpPr>
          <p:spPr>
            <a:xfrm>
              <a:off x="5259018" y="239598"/>
              <a:ext cx="645874" cy="733896"/>
            </a:xfrm>
            <a:custGeom>
              <a:avLst/>
              <a:gdLst/>
              <a:ahLst/>
              <a:cxnLst>
                <a:cxn ang="0">
                  <a:pos x="wd2" y="hd2"/>
                </a:cxn>
                <a:cxn ang="5400000">
                  <a:pos x="wd2" y="hd2"/>
                </a:cxn>
                <a:cxn ang="10800000">
                  <a:pos x="wd2" y="hd2"/>
                </a:cxn>
                <a:cxn ang="16200000">
                  <a:pos x="wd2" y="hd2"/>
                </a:cxn>
              </a:cxnLst>
              <a:rect l="0" t="0" r="r" b="b"/>
              <a:pathLst>
                <a:path w="21449" h="21419" extrusionOk="0">
                  <a:moveTo>
                    <a:pt x="12124" y="21417"/>
                  </a:moveTo>
                  <a:cubicBezTo>
                    <a:pt x="5548" y="21519"/>
                    <a:pt x="119" y="16911"/>
                    <a:pt x="3" y="11126"/>
                  </a:cubicBezTo>
                  <a:cubicBezTo>
                    <a:pt x="3" y="10990"/>
                    <a:pt x="3" y="10846"/>
                    <a:pt x="3" y="10711"/>
                  </a:cubicBezTo>
                  <a:cubicBezTo>
                    <a:pt x="-151" y="4934"/>
                    <a:pt x="5066" y="139"/>
                    <a:pt x="11642" y="4"/>
                  </a:cubicBezTo>
                  <a:cubicBezTo>
                    <a:pt x="11796" y="4"/>
                    <a:pt x="11970" y="4"/>
                    <a:pt x="12124" y="4"/>
                  </a:cubicBezTo>
                  <a:cubicBezTo>
                    <a:pt x="15413" y="-81"/>
                    <a:pt x="18575" y="1156"/>
                    <a:pt x="20706" y="3367"/>
                  </a:cubicBezTo>
                  <a:lnTo>
                    <a:pt x="18624" y="5145"/>
                  </a:lnTo>
                  <a:cubicBezTo>
                    <a:pt x="17062" y="3417"/>
                    <a:pt x="14651" y="2452"/>
                    <a:pt x="12134" y="2536"/>
                  </a:cubicBezTo>
                  <a:cubicBezTo>
                    <a:pt x="9733" y="2494"/>
                    <a:pt x="7409" y="3307"/>
                    <a:pt x="5702" y="4798"/>
                  </a:cubicBezTo>
                  <a:cubicBezTo>
                    <a:pt x="3928" y="6365"/>
                    <a:pt x="2973" y="8517"/>
                    <a:pt x="3079" y="10711"/>
                  </a:cubicBezTo>
                  <a:cubicBezTo>
                    <a:pt x="2983" y="12921"/>
                    <a:pt x="3928" y="15056"/>
                    <a:pt x="5702" y="16623"/>
                  </a:cubicBezTo>
                  <a:cubicBezTo>
                    <a:pt x="7399" y="18122"/>
                    <a:pt x="9733" y="18935"/>
                    <a:pt x="12134" y="18885"/>
                  </a:cubicBezTo>
                  <a:cubicBezTo>
                    <a:pt x="14940" y="18910"/>
                    <a:pt x="17592" y="17826"/>
                    <a:pt x="19366" y="15911"/>
                  </a:cubicBezTo>
                  <a:lnTo>
                    <a:pt x="21449" y="17733"/>
                  </a:lnTo>
                  <a:cubicBezTo>
                    <a:pt x="20350" y="18885"/>
                    <a:pt x="18990" y="19799"/>
                    <a:pt x="17438" y="20418"/>
                  </a:cubicBezTo>
                  <a:cubicBezTo>
                    <a:pt x="15779" y="21104"/>
                    <a:pt x="13957" y="21443"/>
                    <a:pt x="12124" y="2141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1" name="Rectangle"/>
            <p:cNvSpPr/>
            <p:nvPr/>
          </p:nvSpPr>
          <p:spPr>
            <a:xfrm>
              <a:off x="5983318" y="254768"/>
              <a:ext cx="90654" cy="702938"/>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2" name="Shape"/>
            <p:cNvSpPr/>
            <p:nvPr/>
          </p:nvSpPr>
          <p:spPr>
            <a:xfrm>
              <a:off x="6150477" y="462437"/>
              <a:ext cx="495433" cy="513043"/>
            </a:xfrm>
            <a:custGeom>
              <a:avLst/>
              <a:gdLst/>
              <a:ahLst/>
              <a:cxnLst>
                <a:cxn ang="0">
                  <a:pos x="wd2" y="hd2"/>
                </a:cxn>
                <a:cxn ang="5400000">
                  <a:pos x="wd2" y="hd2"/>
                </a:cxn>
                <a:cxn ang="10800000">
                  <a:pos x="wd2" y="hd2"/>
                </a:cxn>
                <a:cxn ang="16200000">
                  <a:pos x="wd2" y="hd2"/>
                </a:cxn>
              </a:cxnLst>
              <a:rect l="0" t="0" r="r" b="b"/>
              <a:pathLst>
                <a:path w="21434" h="19717" extrusionOk="0">
                  <a:moveTo>
                    <a:pt x="3033" y="2825"/>
                  </a:moveTo>
                  <a:cubicBezTo>
                    <a:pt x="7280" y="-941"/>
                    <a:pt x="14154" y="-941"/>
                    <a:pt x="18401" y="2825"/>
                  </a:cubicBezTo>
                  <a:cubicBezTo>
                    <a:pt x="20424" y="4713"/>
                    <a:pt x="21504" y="7250"/>
                    <a:pt x="21429" y="9853"/>
                  </a:cubicBezTo>
                  <a:cubicBezTo>
                    <a:pt x="21517" y="12457"/>
                    <a:pt x="20436" y="15005"/>
                    <a:pt x="18401" y="16893"/>
                  </a:cubicBezTo>
                  <a:cubicBezTo>
                    <a:pt x="14154" y="20659"/>
                    <a:pt x="7280" y="20659"/>
                    <a:pt x="3033" y="16893"/>
                  </a:cubicBezTo>
                  <a:cubicBezTo>
                    <a:pt x="1010" y="15005"/>
                    <a:pt x="-70" y="12457"/>
                    <a:pt x="5" y="9853"/>
                  </a:cubicBezTo>
                  <a:cubicBezTo>
                    <a:pt x="-83" y="7227"/>
                    <a:pt x="1010" y="4713"/>
                    <a:pt x="3033" y="2825"/>
                  </a:cubicBezTo>
                  <a:close/>
                  <a:moveTo>
                    <a:pt x="5923" y="14714"/>
                  </a:moveTo>
                  <a:cubicBezTo>
                    <a:pt x="8411" y="17061"/>
                    <a:pt x="12570" y="17150"/>
                    <a:pt x="15209" y="14938"/>
                  </a:cubicBezTo>
                  <a:cubicBezTo>
                    <a:pt x="15310" y="14860"/>
                    <a:pt x="15385" y="14792"/>
                    <a:pt x="15473" y="14714"/>
                  </a:cubicBezTo>
                  <a:cubicBezTo>
                    <a:pt x="16843" y="13396"/>
                    <a:pt x="17584" y="11652"/>
                    <a:pt x="17483" y="9853"/>
                  </a:cubicBezTo>
                  <a:cubicBezTo>
                    <a:pt x="17584" y="8066"/>
                    <a:pt x="16843" y="6300"/>
                    <a:pt x="15473" y="5015"/>
                  </a:cubicBezTo>
                  <a:cubicBezTo>
                    <a:pt x="12985" y="2668"/>
                    <a:pt x="8826" y="2568"/>
                    <a:pt x="6187" y="4780"/>
                  </a:cubicBezTo>
                  <a:cubicBezTo>
                    <a:pt x="6087" y="4870"/>
                    <a:pt x="6011" y="4926"/>
                    <a:pt x="5923" y="5015"/>
                  </a:cubicBezTo>
                  <a:cubicBezTo>
                    <a:pt x="4554" y="6322"/>
                    <a:pt x="3812" y="8066"/>
                    <a:pt x="3913" y="9853"/>
                  </a:cubicBezTo>
                  <a:cubicBezTo>
                    <a:pt x="3837" y="11652"/>
                    <a:pt x="4566" y="13396"/>
                    <a:pt x="5948" y="14692"/>
                  </a:cubicBezTo>
                  <a:lnTo>
                    <a:pt x="5923" y="14714"/>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3" name="Shape"/>
            <p:cNvSpPr/>
            <p:nvPr/>
          </p:nvSpPr>
          <p:spPr>
            <a:xfrm>
              <a:off x="6718585" y="477649"/>
              <a:ext cx="426243" cy="498736"/>
            </a:xfrm>
            <a:custGeom>
              <a:avLst/>
              <a:gdLst/>
              <a:ahLst/>
              <a:cxnLst>
                <a:cxn ang="0">
                  <a:pos x="wd2" y="hd2"/>
                </a:cxn>
                <a:cxn ang="5400000">
                  <a:pos x="wd2" y="hd2"/>
                </a:cxn>
                <a:cxn ang="10800000">
                  <a:pos x="wd2" y="hd2"/>
                </a:cxn>
                <a:cxn ang="16200000">
                  <a:pos x="wd2" y="hd2"/>
                </a:cxn>
              </a:cxnLst>
              <a:rect l="0" t="0" r="r" b="b"/>
              <a:pathLst>
                <a:path w="21470" h="21467" extrusionOk="0">
                  <a:moveTo>
                    <a:pt x="21470" y="20687"/>
                  </a:moveTo>
                  <a:lnTo>
                    <a:pt x="17083" y="20687"/>
                  </a:lnTo>
                  <a:lnTo>
                    <a:pt x="17083" y="17823"/>
                  </a:lnTo>
                  <a:lnTo>
                    <a:pt x="16951" y="17823"/>
                  </a:lnTo>
                  <a:cubicBezTo>
                    <a:pt x="16161" y="18911"/>
                    <a:pt x="15079" y="19811"/>
                    <a:pt x="13748" y="20412"/>
                  </a:cubicBezTo>
                  <a:cubicBezTo>
                    <a:pt x="12388" y="21087"/>
                    <a:pt x="10824" y="21450"/>
                    <a:pt x="9259" y="21450"/>
                  </a:cubicBezTo>
                  <a:cubicBezTo>
                    <a:pt x="6656" y="21600"/>
                    <a:pt x="4111" y="20737"/>
                    <a:pt x="2371" y="19086"/>
                  </a:cubicBezTo>
                  <a:cubicBezTo>
                    <a:pt x="704" y="17272"/>
                    <a:pt x="-130" y="15034"/>
                    <a:pt x="16" y="12732"/>
                  </a:cubicBezTo>
                  <a:lnTo>
                    <a:pt x="16" y="0"/>
                  </a:lnTo>
                  <a:lnTo>
                    <a:pt x="4564" y="0"/>
                  </a:lnTo>
                  <a:lnTo>
                    <a:pt x="4564" y="12019"/>
                  </a:lnTo>
                  <a:cubicBezTo>
                    <a:pt x="4564" y="15884"/>
                    <a:pt x="6568" y="17823"/>
                    <a:pt x="10546" y="17823"/>
                  </a:cubicBezTo>
                  <a:cubicBezTo>
                    <a:pt x="12344" y="17873"/>
                    <a:pt x="14070" y="17172"/>
                    <a:pt x="15152" y="15947"/>
                  </a:cubicBezTo>
                  <a:cubicBezTo>
                    <a:pt x="16337" y="14671"/>
                    <a:pt x="16966" y="13083"/>
                    <a:pt x="16936" y="11457"/>
                  </a:cubicBezTo>
                  <a:lnTo>
                    <a:pt x="16936" y="0"/>
                  </a:lnTo>
                  <a:lnTo>
                    <a:pt x="21470" y="0"/>
                  </a:lnTo>
                  <a:lnTo>
                    <a:pt x="21470" y="20687"/>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4" name="Shape"/>
            <p:cNvSpPr/>
            <p:nvPr/>
          </p:nvSpPr>
          <p:spPr>
            <a:xfrm>
              <a:off x="7222604" y="254768"/>
              <a:ext cx="481988" cy="719307"/>
            </a:xfrm>
            <a:custGeom>
              <a:avLst/>
              <a:gdLst/>
              <a:ahLst/>
              <a:cxnLst>
                <a:cxn ang="0">
                  <a:pos x="wd2" y="hd2"/>
                </a:cxn>
                <a:cxn ang="5400000">
                  <a:pos x="wd2" y="hd2"/>
                </a:cxn>
                <a:cxn ang="10800000">
                  <a:pos x="wd2" y="hd2"/>
                </a:cxn>
                <a:cxn ang="16200000">
                  <a:pos x="wd2" y="hd2"/>
                </a:cxn>
              </a:cxnLst>
              <a:rect l="0" t="0" r="r" b="b"/>
              <a:pathLst>
                <a:path w="21515" h="21592" extrusionOk="0">
                  <a:moveTo>
                    <a:pt x="10197" y="21591"/>
                  </a:moveTo>
                  <a:cubicBezTo>
                    <a:pt x="7452" y="21591"/>
                    <a:pt x="4823" y="20789"/>
                    <a:pt x="3010" y="19375"/>
                  </a:cubicBezTo>
                  <a:cubicBezTo>
                    <a:pt x="990" y="17875"/>
                    <a:pt x="-85" y="15921"/>
                    <a:pt x="6" y="13897"/>
                  </a:cubicBezTo>
                  <a:cubicBezTo>
                    <a:pt x="-72" y="11873"/>
                    <a:pt x="1003" y="9919"/>
                    <a:pt x="3010" y="8418"/>
                  </a:cubicBezTo>
                  <a:cubicBezTo>
                    <a:pt x="4797" y="7005"/>
                    <a:pt x="7426" y="6211"/>
                    <a:pt x="10197" y="6211"/>
                  </a:cubicBezTo>
                  <a:cubicBezTo>
                    <a:pt x="11738" y="6194"/>
                    <a:pt x="13240" y="6438"/>
                    <a:pt x="14587" y="6918"/>
                  </a:cubicBezTo>
                  <a:cubicBezTo>
                    <a:pt x="15778" y="7328"/>
                    <a:pt x="16775" y="7939"/>
                    <a:pt x="17488" y="8689"/>
                  </a:cubicBezTo>
                  <a:lnTo>
                    <a:pt x="17656" y="8689"/>
                  </a:lnTo>
                  <a:lnTo>
                    <a:pt x="17488" y="6691"/>
                  </a:lnTo>
                  <a:lnTo>
                    <a:pt x="17488" y="0"/>
                  </a:lnTo>
                  <a:lnTo>
                    <a:pt x="21515" y="0"/>
                  </a:lnTo>
                  <a:lnTo>
                    <a:pt x="21515" y="21120"/>
                  </a:lnTo>
                  <a:lnTo>
                    <a:pt x="17643" y="21120"/>
                  </a:lnTo>
                  <a:lnTo>
                    <a:pt x="17643" y="19122"/>
                  </a:lnTo>
                  <a:lnTo>
                    <a:pt x="17475" y="19122"/>
                  </a:lnTo>
                  <a:cubicBezTo>
                    <a:pt x="16750" y="19873"/>
                    <a:pt x="15752" y="20483"/>
                    <a:pt x="14561" y="20893"/>
                  </a:cubicBezTo>
                  <a:cubicBezTo>
                    <a:pt x="13227" y="21364"/>
                    <a:pt x="11738" y="21600"/>
                    <a:pt x="10197" y="21591"/>
                  </a:cubicBezTo>
                  <a:close/>
                  <a:moveTo>
                    <a:pt x="10870" y="19122"/>
                  </a:moveTo>
                  <a:cubicBezTo>
                    <a:pt x="12696" y="19131"/>
                    <a:pt x="14470" y="18625"/>
                    <a:pt x="15701" y="17709"/>
                  </a:cubicBezTo>
                  <a:cubicBezTo>
                    <a:pt x="17060" y="16671"/>
                    <a:pt x="17760" y="15293"/>
                    <a:pt x="17643" y="13906"/>
                  </a:cubicBezTo>
                  <a:cubicBezTo>
                    <a:pt x="17760" y="12519"/>
                    <a:pt x="17060" y="11149"/>
                    <a:pt x="15701" y="10111"/>
                  </a:cubicBezTo>
                  <a:cubicBezTo>
                    <a:pt x="13266" y="8305"/>
                    <a:pt x="9109" y="8183"/>
                    <a:pt x="6429" y="9823"/>
                  </a:cubicBezTo>
                  <a:cubicBezTo>
                    <a:pt x="6273" y="9910"/>
                    <a:pt x="6118" y="10015"/>
                    <a:pt x="5988" y="10111"/>
                  </a:cubicBezTo>
                  <a:cubicBezTo>
                    <a:pt x="4616" y="11149"/>
                    <a:pt x="3916" y="12510"/>
                    <a:pt x="4046" y="13897"/>
                  </a:cubicBezTo>
                  <a:cubicBezTo>
                    <a:pt x="3916" y="15284"/>
                    <a:pt x="4616" y="16645"/>
                    <a:pt x="5988" y="17683"/>
                  </a:cubicBezTo>
                  <a:cubicBezTo>
                    <a:pt x="7244" y="18616"/>
                    <a:pt x="9019" y="19149"/>
                    <a:pt x="10870" y="19122"/>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96" name="Group"/>
          <p:cNvGrpSpPr/>
          <p:nvPr/>
        </p:nvGrpSpPr>
        <p:grpSpPr>
          <a:xfrm>
            <a:off x="16769291" y="3568702"/>
            <a:ext cx="5027443" cy="4836277"/>
            <a:chOff x="0" y="0"/>
            <a:chExt cx="5027440" cy="4836275"/>
          </a:xfrm>
        </p:grpSpPr>
        <p:sp>
          <p:nvSpPr>
            <p:cNvPr id="5586" name="Shape"/>
            <p:cNvSpPr/>
            <p:nvPr/>
          </p:nvSpPr>
          <p:spPr>
            <a:xfrm>
              <a:off x="1155887" y="-1"/>
              <a:ext cx="2287229" cy="1037807"/>
            </a:xfrm>
            <a:custGeom>
              <a:avLst/>
              <a:gdLst/>
              <a:ahLst/>
              <a:cxnLst>
                <a:cxn ang="0">
                  <a:pos x="wd2" y="hd2"/>
                </a:cxn>
                <a:cxn ang="5400000">
                  <a:pos x="wd2" y="hd2"/>
                </a:cxn>
                <a:cxn ang="10800000">
                  <a:pos x="wd2" y="hd2"/>
                </a:cxn>
                <a:cxn ang="16200000">
                  <a:pos x="wd2" y="hd2"/>
                </a:cxn>
              </a:cxnLst>
              <a:rect l="0" t="0" r="r" b="b"/>
              <a:pathLst>
                <a:path w="21600" h="18684" extrusionOk="0">
                  <a:moveTo>
                    <a:pt x="18504" y="14350"/>
                  </a:moveTo>
                  <a:lnTo>
                    <a:pt x="21457" y="8726"/>
                  </a:lnTo>
                  <a:lnTo>
                    <a:pt x="21600" y="6336"/>
                  </a:lnTo>
                  <a:cubicBezTo>
                    <a:pt x="16101" y="-2916"/>
                    <a:pt x="7712" y="-1918"/>
                    <a:pt x="2858" y="8564"/>
                  </a:cubicBezTo>
                  <a:cubicBezTo>
                    <a:pt x="1509" y="11473"/>
                    <a:pt x="530" y="14939"/>
                    <a:pt x="0" y="18684"/>
                  </a:cubicBezTo>
                  <a:cubicBezTo>
                    <a:pt x="326" y="18431"/>
                    <a:pt x="693" y="18386"/>
                    <a:pt x="1037" y="18561"/>
                  </a:cubicBezTo>
                  <a:lnTo>
                    <a:pt x="6951" y="16702"/>
                  </a:lnTo>
                  <a:cubicBezTo>
                    <a:pt x="6951" y="16702"/>
                    <a:pt x="7253" y="15762"/>
                    <a:pt x="7406" y="15814"/>
                  </a:cubicBezTo>
                  <a:cubicBezTo>
                    <a:pt x="10037" y="10314"/>
                    <a:pt x="14456" y="9672"/>
                    <a:pt x="17487" y="14350"/>
                  </a:cubicBezTo>
                  <a:lnTo>
                    <a:pt x="18504" y="1435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7" name="Shape"/>
            <p:cNvSpPr/>
            <p:nvPr/>
          </p:nvSpPr>
          <p:spPr>
            <a:xfrm>
              <a:off x="2438587" y="352365"/>
              <a:ext cx="1884686" cy="2544876"/>
            </a:xfrm>
            <a:custGeom>
              <a:avLst/>
              <a:gdLst/>
              <a:ahLst/>
              <a:cxnLst>
                <a:cxn ang="0">
                  <a:pos x="wd2" y="hd2"/>
                </a:cxn>
                <a:cxn ang="5400000">
                  <a:pos x="wd2" y="hd2"/>
                </a:cxn>
                <a:cxn ang="10800000">
                  <a:pos x="wd2" y="hd2"/>
                </a:cxn>
                <a:cxn ang="16200000">
                  <a:pos x="wd2" y="hd2"/>
                </a:cxn>
              </a:cxnLst>
              <a:rect l="0" t="0" r="r" b="b"/>
              <a:pathLst>
                <a:path w="21571" h="21564" extrusionOk="0">
                  <a:moveTo>
                    <a:pt x="16452" y="5807"/>
                  </a:moveTo>
                  <a:cubicBezTo>
                    <a:pt x="15632" y="3561"/>
                    <a:pt x="13938" y="1541"/>
                    <a:pt x="11589" y="0"/>
                  </a:cubicBezTo>
                  <a:lnTo>
                    <a:pt x="6561" y="3720"/>
                  </a:lnTo>
                  <a:cubicBezTo>
                    <a:pt x="8680" y="5007"/>
                    <a:pt x="9895" y="6942"/>
                    <a:pt x="9838" y="8968"/>
                  </a:cubicBezTo>
                  <a:lnTo>
                    <a:pt x="9838" y="9630"/>
                  </a:lnTo>
                  <a:cubicBezTo>
                    <a:pt x="12310" y="9630"/>
                    <a:pt x="14313" y="11116"/>
                    <a:pt x="14313" y="12944"/>
                  </a:cubicBezTo>
                  <a:cubicBezTo>
                    <a:pt x="14313" y="14771"/>
                    <a:pt x="12310" y="16257"/>
                    <a:pt x="9838" y="16257"/>
                  </a:cubicBezTo>
                  <a:lnTo>
                    <a:pt x="890" y="16257"/>
                  </a:lnTo>
                  <a:lnTo>
                    <a:pt x="0" y="16928"/>
                  </a:lnTo>
                  <a:lnTo>
                    <a:pt x="0" y="20901"/>
                  </a:lnTo>
                  <a:lnTo>
                    <a:pt x="890" y="21563"/>
                  </a:lnTo>
                  <a:lnTo>
                    <a:pt x="9838" y="21563"/>
                  </a:lnTo>
                  <a:cubicBezTo>
                    <a:pt x="16267" y="21600"/>
                    <a:pt x="21522" y="17774"/>
                    <a:pt x="21571" y="13014"/>
                  </a:cubicBezTo>
                  <a:cubicBezTo>
                    <a:pt x="21600" y="10130"/>
                    <a:pt x="19679" y="7421"/>
                    <a:pt x="16452" y="580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8" name="Shape"/>
            <p:cNvSpPr/>
            <p:nvPr/>
          </p:nvSpPr>
          <p:spPr>
            <a:xfrm>
              <a:off x="1119375" y="2231965"/>
              <a:ext cx="1395053" cy="661269"/>
            </a:xfrm>
            <a:custGeom>
              <a:avLst/>
              <a:gdLst/>
              <a:ahLst/>
              <a:cxnLst>
                <a:cxn ang="0">
                  <a:pos x="wd2" y="hd2"/>
                </a:cxn>
                <a:cxn ang="5400000">
                  <a:pos x="wd2" y="hd2"/>
                </a:cxn>
                <a:cxn ang="10800000">
                  <a:pos x="wd2" y="hd2"/>
                </a:cxn>
                <a:cxn ang="16200000">
                  <a:pos x="wd2" y="hd2"/>
                </a:cxn>
              </a:cxnLst>
              <a:rect l="0" t="0" r="r" b="b"/>
              <a:pathLst>
                <a:path w="21600" h="21588" extrusionOk="0">
                  <a:moveTo>
                    <a:pt x="9502" y="21588"/>
                  </a:moveTo>
                  <a:lnTo>
                    <a:pt x="21600" y="21588"/>
                  </a:lnTo>
                  <a:lnTo>
                    <a:pt x="21600" y="1141"/>
                  </a:lnTo>
                  <a:lnTo>
                    <a:pt x="9502" y="1141"/>
                  </a:lnTo>
                  <a:cubicBezTo>
                    <a:pt x="8643" y="1141"/>
                    <a:pt x="7791" y="753"/>
                    <a:pt x="6999" y="0"/>
                  </a:cubicBezTo>
                  <a:lnTo>
                    <a:pt x="5305" y="1106"/>
                  </a:lnTo>
                  <a:lnTo>
                    <a:pt x="424" y="11318"/>
                  </a:lnTo>
                  <a:lnTo>
                    <a:pt x="0" y="14906"/>
                  </a:lnTo>
                  <a:cubicBezTo>
                    <a:pt x="2736" y="19271"/>
                    <a:pt x="6074" y="21600"/>
                    <a:pt x="9502" y="21588"/>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9" name="Shape"/>
            <p:cNvSpPr/>
            <p:nvPr/>
          </p:nvSpPr>
          <p:spPr>
            <a:xfrm>
              <a:off x="722903" y="861439"/>
              <a:ext cx="1820100" cy="1822604"/>
            </a:xfrm>
            <a:custGeom>
              <a:avLst/>
              <a:gdLst/>
              <a:ahLst/>
              <a:cxnLst>
                <a:cxn ang="0">
                  <a:pos x="wd2" y="hd2"/>
                </a:cxn>
                <a:cxn ang="5400000">
                  <a:pos x="wd2" y="hd2"/>
                </a:cxn>
                <a:cxn ang="10800000">
                  <a:pos x="wd2" y="hd2"/>
                </a:cxn>
                <a:cxn ang="16200000">
                  <a:pos x="wd2" y="hd2"/>
                </a:cxn>
              </a:cxnLst>
              <a:rect l="0" t="0" r="r" b="b"/>
              <a:pathLst>
                <a:path w="21558" h="21587" extrusionOk="0">
                  <a:moveTo>
                    <a:pt x="11967" y="0"/>
                  </a:moveTo>
                  <a:cubicBezTo>
                    <a:pt x="5321" y="34"/>
                    <a:pt x="-42" y="5463"/>
                    <a:pt x="1" y="12111"/>
                  </a:cubicBezTo>
                  <a:cubicBezTo>
                    <a:pt x="26" y="15830"/>
                    <a:pt x="1757" y="19318"/>
                    <a:pt x="4698" y="21587"/>
                  </a:cubicBezTo>
                  <a:lnTo>
                    <a:pt x="10065" y="16222"/>
                  </a:lnTo>
                  <a:cubicBezTo>
                    <a:pt x="7738" y="15169"/>
                    <a:pt x="6698" y="12422"/>
                    <a:pt x="7755" y="10094"/>
                  </a:cubicBezTo>
                  <a:cubicBezTo>
                    <a:pt x="8812" y="7761"/>
                    <a:pt x="11553" y="6725"/>
                    <a:pt x="13881" y="7778"/>
                  </a:cubicBezTo>
                  <a:cubicBezTo>
                    <a:pt x="14908" y="8247"/>
                    <a:pt x="15731" y="9066"/>
                    <a:pt x="16191" y="10094"/>
                  </a:cubicBezTo>
                  <a:lnTo>
                    <a:pt x="21558" y="4721"/>
                  </a:lnTo>
                  <a:cubicBezTo>
                    <a:pt x="19273" y="1731"/>
                    <a:pt x="15726" y="-13"/>
                    <a:pt x="11967"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0" name="Shape"/>
            <p:cNvSpPr/>
            <p:nvPr/>
          </p:nvSpPr>
          <p:spPr>
            <a:xfrm>
              <a:off x="-1" y="3944345"/>
              <a:ext cx="2730329" cy="891931"/>
            </a:xfrm>
            <a:custGeom>
              <a:avLst/>
              <a:gdLst/>
              <a:ahLst/>
              <a:cxnLst>
                <a:cxn ang="0">
                  <a:pos x="wd2" y="hd2"/>
                </a:cxn>
                <a:cxn ang="5400000">
                  <a:pos x="wd2" y="hd2"/>
                </a:cxn>
                <a:cxn ang="10800000">
                  <a:pos x="wd2" y="hd2"/>
                </a:cxn>
                <a:cxn ang="16200000">
                  <a:pos x="wd2" y="hd2"/>
                </a:cxn>
              </a:cxnLst>
              <a:rect l="0" t="0" r="r" b="b"/>
              <a:pathLst>
                <a:path w="21589" h="21526" extrusionOk="0">
                  <a:moveTo>
                    <a:pt x="2767" y="16705"/>
                  </a:moveTo>
                  <a:cubicBezTo>
                    <a:pt x="2033" y="16731"/>
                    <a:pt x="1332" y="15854"/>
                    <a:pt x="817" y="14265"/>
                  </a:cubicBezTo>
                  <a:cubicBezTo>
                    <a:pt x="288" y="12746"/>
                    <a:pt x="-11" y="10610"/>
                    <a:pt x="0" y="8379"/>
                  </a:cubicBezTo>
                  <a:cubicBezTo>
                    <a:pt x="-8" y="6156"/>
                    <a:pt x="288" y="4029"/>
                    <a:pt x="817" y="2493"/>
                  </a:cubicBezTo>
                  <a:cubicBezTo>
                    <a:pt x="1327" y="887"/>
                    <a:pt x="2033" y="-8"/>
                    <a:pt x="2767" y="1"/>
                  </a:cubicBezTo>
                  <a:cubicBezTo>
                    <a:pt x="3470" y="-25"/>
                    <a:pt x="4142" y="800"/>
                    <a:pt x="4640" y="2302"/>
                  </a:cubicBezTo>
                  <a:lnTo>
                    <a:pt x="4110" y="3934"/>
                  </a:lnTo>
                  <a:cubicBezTo>
                    <a:pt x="3752" y="2875"/>
                    <a:pt x="3271" y="2293"/>
                    <a:pt x="2767" y="2319"/>
                  </a:cubicBezTo>
                  <a:cubicBezTo>
                    <a:pt x="2240" y="2293"/>
                    <a:pt x="1739" y="2953"/>
                    <a:pt x="1378" y="4125"/>
                  </a:cubicBezTo>
                  <a:cubicBezTo>
                    <a:pt x="1005" y="5253"/>
                    <a:pt x="797" y="6807"/>
                    <a:pt x="806" y="8414"/>
                  </a:cubicBezTo>
                  <a:cubicBezTo>
                    <a:pt x="800" y="10002"/>
                    <a:pt x="1008" y="11530"/>
                    <a:pt x="1378" y="12642"/>
                  </a:cubicBezTo>
                  <a:cubicBezTo>
                    <a:pt x="2141" y="14960"/>
                    <a:pt x="3365" y="14994"/>
                    <a:pt x="4144" y="12746"/>
                  </a:cubicBezTo>
                  <a:cubicBezTo>
                    <a:pt x="4378" y="11973"/>
                    <a:pt x="4517" y="10983"/>
                    <a:pt x="4551" y="9933"/>
                  </a:cubicBezTo>
                  <a:lnTo>
                    <a:pt x="2775" y="9933"/>
                  </a:lnTo>
                  <a:lnTo>
                    <a:pt x="2775" y="7632"/>
                  </a:lnTo>
                  <a:lnTo>
                    <a:pt x="5286" y="7632"/>
                  </a:lnTo>
                  <a:cubicBezTo>
                    <a:pt x="5311" y="8101"/>
                    <a:pt x="5320" y="8570"/>
                    <a:pt x="5314" y="9039"/>
                  </a:cubicBezTo>
                  <a:cubicBezTo>
                    <a:pt x="5348" y="11009"/>
                    <a:pt x="5112" y="12937"/>
                    <a:pt x="4668" y="14352"/>
                  </a:cubicBezTo>
                  <a:cubicBezTo>
                    <a:pt x="4173" y="15923"/>
                    <a:pt x="3481" y="16783"/>
                    <a:pt x="2767" y="16705"/>
                  </a:cubicBezTo>
                  <a:close/>
                  <a:moveTo>
                    <a:pt x="8605" y="15177"/>
                  </a:moveTo>
                  <a:cubicBezTo>
                    <a:pt x="7904" y="17225"/>
                    <a:pt x="6800" y="17225"/>
                    <a:pt x="6100" y="15177"/>
                  </a:cubicBezTo>
                  <a:cubicBezTo>
                    <a:pt x="5758" y="14178"/>
                    <a:pt x="5576" y="12780"/>
                    <a:pt x="5588" y="11339"/>
                  </a:cubicBezTo>
                  <a:cubicBezTo>
                    <a:pt x="5576" y="9898"/>
                    <a:pt x="5764" y="8509"/>
                    <a:pt x="6100" y="7502"/>
                  </a:cubicBezTo>
                  <a:cubicBezTo>
                    <a:pt x="6800" y="5470"/>
                    <a:pt x="7904" y="5470"/>
                    <a:pt x="8605" y="7502"/>
                  </a:cubicBezTo>
                  <a:cubicBezTo>
                    <a:pt x="8943" y="8509"/>
                    <a:pt x="9128" y="9898"/>
                    <a:pt x="9114" y="11339"/>
                  </a:cubicBezTo>
                  <a:cubicBezTo>
                    <a:pt x="9128" y="12780"/>
                    <a:pt x="8940" y="14178"/>
                    <a:pt x="8605" y="15177"/>
                  </a:cubicBezTo>
                  <a:close/>
                  <a:moveTo>
                    <a:pt x="6655" y="13666"/>
                  </a:moveTo>
                  <a:cubicBezTo>
                    <a:pt x="7016" y="14847"/>
                    <a:pt x="7623" y="14907"/>
                    <a:pt x="8007" y="13805"/>
                  </a:cubicBezTo>
                  <a:cubicBezTo>
                    <a:pt x="8024" y="13770"/>
                    <a:pt x="8035" y="13718"/>
                    <a:pt x="8052" y="13666"/>
                  </a:cubicBezTo>
                  <a:cubicBezTo>
                    <a:pt x="8252" y="13050"/>
                    <a:pt x="8357" y="12216"/>
                    <a:pt x="8348" y="11339"/>
                  </a:cubicBezTo>
                  <a:cubicBezTo>
                    <a:pt x="8357" y="10471"/>
                    <a:pt x="8249" y="9629"/>
                    <a:pt x="8052" y="8995"/>
                  </a:cubicBezTo>
                  <a:cubicBezTo>
                    <a:pt x="7679" y="7823"/>
                    <a:pt x="7065" y="7771"/>
                    <a:pt x="6675" y="8908"/>
                  </a:cubicBezTo>
                  <a:cubicBezTo>
                    <a:pt x="6666" y="8934"/>
                    <a:pt x="6655" y="8978"/>
                    <a:pt x="6646" y="8995"/>
                  </a:cubicBezTo>
                  <a:cubicBezTo>
                    <a:pt x="6447" y="9620"/>
                    <a:pt x="6345" y="10471"/>
                    <a:pt x="6353" y="11339"/>
                  </a:cubicBezTo>
                  <a:cubicBezTo>
                    <a:pt x="6345" y="12216"/>
                    <a:pt x="6453" y="13050"/>
                    <a:pt x="6655" y="13666"/>
                  </a:cubicBezTo>
                  <a:close/>
                  <a:moveTo>
                    <a:pt x="12455" y="15177"/>
                  </a:moveTo>
                  <a:cubicBezTo>
                    <a:pt x="11752" y="17225"/>
                    <a:pt x="10651" y="17225"/>
                    <a:pt x="9948" y="15177"/>
                  </a:cubicBezTo>
                  <a:cubicBezTo>
                    <a:pt x="9609" y="14178"/>
                    <a:pt x="9427" y="12780"/>
                    <a:pt x="9438" y="11339"/>
                  </a:cubicBezTo>
                  <a:cubicBezTo>
                    <a:pt x="9427" y="9898"/>
                    <a:pt x="9612" y="8509"/>
                    <a:pt x="9948" y="7502"/>
                  </a:cubicBezTo>
                  <a:cubicBezTo>
                    <a:pt x="10651" y="5453"/>
                    <a:pt x="11752" y="5453"/>
                    <a:pt x="12455" y="7502"/>
                  </a:cubicBezTo>
                  <a:cubicBezTo>
                    <a:pt x="12794" y="8509"/>
                    <a:pt x="12976" y="9898"/>
                    <a:pt x="12965" y="11339"/>
                  </a:cubicBezTo>
                  <a:cubicBezTo>
                    <a:pt x="12976" y="12780"/>
                    <a:pt x="12794" y="14178"/>
                    <a:pt x="12455" y="15177"/>
                  </a:cubicBezTo>
                  <a:close/>
                  <a:moveTo>
                    <a:pt x="10500" y="13666"/>
                  </a:moveTo>
                  <a:cubicBezTo>
                    <a:pt x="10862" y="14847"/>
                    <a:pt x="11468" y="14907"/>
                    <a:pt x="11852" y="13805"/>
                  </a:cubicBezTo>
                  <a:cubicBezTo>
                    <a:pt x="11869" y="13770"/>
                    <a:pt x="11881" y="13718"/>
                    <a:pt x="11898" y="13666"/>
                  </a:cubicBezTo>
                  <a:cubicBezTo>
                    <a:pt x="12097" y="13050"/>
                    <a:pt x="12202" y="12216"/>
                    <a:pt x="12194" y="11339"/>
                  </a:cubicBezTo>
                  <a:cubicBezTo>
                    <a:pt x="12202" y="10471"/>
                    <a:pt x="12094" y="9629"/>
                    <a:pt x="11898" y="8995"/>
                  </a:cubicBezTo>
                  <a:cubicBezTo>
                    <a:pt x="11525" y="7823"/>
                    <a:pt x="10910" y="7771"/>
                    <a:pt x="10520" y="8908"/>
                  </a:cubicBezTo>
                  <a:cubicBezTo>
                    <a:pt x="10511" y="8934"/>
                    <a:pt x="10500" y="8978"/>
                    <a:pt x="10492" y="8995"/>
                  </a:cubicBezTo>
                  <a:cubicBezTo>
                    <a:pt x="10292" y="9620"/>
                    <a:pt x="10190" y="10471"/>
                    <a:pt x="10198" y="11339"/>
                  </a:cubicBezTo>
                  <a:cubicBezTo>
                    <a:pt x="10193" y="12216"/>
                    <a:pt x="10301" y="13050"/>
                    <a:pt x="10500" y="13666"/>
                  </a:cubicBezTo>
                  <a:close/>
                  <a:moveTo>
                    <a:pt x="14986" y="21523"/>
                  </a:moveTo>
                  <a:cubicBezTo>
                    <a:pt x="14633" y="21566"/>
                    <a:pt x="14283" y="21219"/>
                    <a:pt x="14001" y="20568"/>
                  </a:cubicBezTo>
                  <a:cubicBezTo>
                    <a:pt x="13753" y="19995"/>
                    <a:pt x="13554" y="19222"/>
                    <a:pt x="13429" y="18354"/>
                  </a:cubicBezTo>
                  <a:lnTo>
                    <a:pt x="14101" y="17486"/>
                  </a:lnTo>
                  <a:cubicBezTo>
                    <a:pt x="14175" y="18007"/>
                    <a:pt x="14288" y="18476"/>
                    <a:pt x="14436" y="18832"/>
                  </a:cubicBezTo>
                  <a:cubicBezTo>
                    <a:pt x="14596" y="19214"/>
                    <a:pt x="14789" y="19413"/>
                    <a:pt x="14989" y="19396"/>
                  </a:cubicBezTo>
                  <a:cubicBezTo>
                    <a:pt x="15245" y="19448"/>
                    <a:pt x="15498" y="19144"/>
                    <a:pt x="15677" y="18589"/>
                  </a:cubicBezTo>
                  <a:cubicBezTo>
                    <a:pt x="15857" y="17929"/>
                    <a:pt x="15942" y="17095"/>
                    <a:pt x="15922" y="16253"/>
                  </a:cubicBezTo>
                  <a:lnTo>
                    <a:pt x="15922" y="15480"/>
                  </a:lnTo>
                  <a:lnTo>
                    <a:pt x="15897" y="15480"/>
                  </a:lnTo>
                  <a:cubicBezTo>
                    <a:pt x="15669" y="16297"/>
                    <a:pt x="15324" y="16757"/>
                    <a:pt x="14972" y="16696"/>
                  </a:cubicBezTo>
                  <a:cubicBezTo>
                    <a:pt x="14525" y="16696"/>
                    <a:pt x="14092" y="16123"/>
                    <a:pt x="13790" y="15125"/>
                  </a:cubicBezTo>
                  <a:cubicBezTo>
                    <a:pt x="13457" y="14126"/>
                    <a:pt x="13275" y="12754"/>
                    <a:pt x="13284" y="11339"/>
                  </a:cubicBezTo>
                  <a:cubicBezTo>
                    <a:pt x="13275" y="9907"/>
                    <a:pt x="13457" y="8544"/>
                    <a:pt x="13790" y="7528"/>
                  </a:cubicBezTo>
                  <a:cubicBezTo>
                    <a:pt x="14092" y="6521"/>
                    <a:pt x="14525" y="5948"/>
                    <a:pt x="14972" y="5948"/>
                  </a:cubicBezTo>
                  <a:cubicBezTo>
                    <a:pt x="15159" y="5948"/>
                    <a:pt x="15344" y="6078"/>
                    <a:pt x="15515" y="6313"/>
                  </a:cubicBezTo>
                  <a:cubicBezTo>
                    <a:pt x="15660" y="6504"/>
                    <a:pt x="15794" y="6807"/>
                    <a:pt x="15902" y="7181"/>
                  </a:cubicBezTo>
                  <a:lnTo>
                    <a:pt x="15925" y="7181"/>
                  </a:lnTo>
                  <a:lnTo>
                    <a:pt x="15925" y="6313"/>
                  </a:lnTo>
                  <a:lnTo>
                    <a:pt x="16659" y="6313"/>
                  </a:lnTo>
                  <a:lnTo>
                    <a:pt x="16659" y="15923"/>
                  </a:lnTo>
                  <a:cubicBezTo>
                    <a:pt x="16699" y="17451"/>
                    <a:pt x="16528" y="18970"/>
                    <a:pt x="16193" y="20108"/>
                  </a:cubicBezTo>
                  <a:cubicBezTo>
                    <a:pt x="15865" y="21071"/>
                    <a:pt x="15430" y="21575"/>
                    <a:pt x="14986" y="21523"/>
                  </a:cubicBezTo>
                  <a:close/>
                  <a:moveTo>
                    <a:pt x="15040" y="14595"/>
                  </a:moveTo>
                  <a:cubicBezTo>
                    <a:pt x="15296" y="14604"/>
                    <a:pt x="15541" y="14274"/>
                    <a:pt x="15706" y="13692"/>
                  </a:cubicBezTo>
                  <a:cubicBezTo>
                    <a:pt x="15888" y="13058"/>
                    <a:pt x="15985" y="12225"/>
                    <a:pt x="15976" y="11391"/>
                  </a:cubicBezTo>
                  <a:cubicBezTo>
                    <a:pt x="15988" y="10532"/>
                    <a:pt x="15888" y="9698"/>
                    <a:pt x="15706" y="9039"/>
                  </a:cubicBezTo>
                  <a:cubicBezTo>
                    <a:pt x="15541" y="8440"/>
                    <a:pt x="15296" y="8110"/>
                    <a:pt x="15040" y="8136"/>
                  </a:cubicBezTo>
                  <a:cubicBezTo>
                    <a:pt x="14778" y="8127"/>
                    <a:pt x="14525" y="8457"/>
                    <a:pt x="14345" y="9039"/>
                  </a:cubicBezTo>
                  <a:cubicBezTo>
                    <a:pt x="14152" y="9672"/>
                    <a:pt x="14044" y="10506"/>
                    <a:pt x="14052" y="11374"/>
                  </a:cubicBezTo>
                  <a:cubicBezTo>
                    <a:pt x="14047" y="12242"/>
                    <a:pt x="14152" y="13076"/>
                    <a:pt x="14345" y="13683"/>
                  </a:cubicBezTo>
                  <a:cubicBezTo>
                    <a:pt x="14525" y="14274"/>
                    <a:pt x="14772" y="14604"/>
                    <a:pt x="15040" y="14595"/>
                  </a:cubicBezTo>
                  <a:close/>
                  <a:moveTo>
                    <a:pt x="17963" y="626"/>
                  </a:moveTo>
                  <a:lnTo>
                    <a:pt x="17963" y="16392"/>
                  </a:lnTo>
                  <a:lnTo>
                    <a:pt x="17192" y="16392"/>
                  </a:lnTo>
                  <a:lnTo>
                    <a:pt x="17192" y="626"/>
                  </a:lnTo>
                  <a:lnTo>
                    <a:pt x="17963" y="626"/>
                  </a:lnTo>
                  <a:close/>
                  <a:moveTo>
                    <a:pt x="20075" y="16705"/>
                  </a:moveTo>
                  <a:cubicBezTo>
                    <a:pt x="19611" y="16739"/>
                    <a:pt x="19161" y="16184"/>
                    <a:pt x="18834" y="15159"/>
                  </a:cubicBezTo>
                  <a:cubicBezTo>
                    <a:pt x="18504" y="14152"/>
                    <a:pt x="18324" y="12772"/>
                    <a:pt x="18336" y="11339"/>
                  </a:cubicBezTo>
                  <a:cubicBezTo>
                    <a:pt x="18319" y="9907"/>
                    <a:pt x="18495" y="8518"/>
                    <a:pt x="18817" y="7485"/>
                  </a:cubicBezTo>
                  <a:cubicBezTo>
                    <a:pt x="19124" y="6495"/>
                    <a:pt x="19557" y="5948"/>
                    <a:pt x="19998" y="5974"/>
                  </a:cubicBezTo>
                  <a:cubicBezTo>
                    <a:pt x="20200" y="5965"/>
                    <a:pt x="20399" y="6087"/>
                    <a:pt x="20590" y="6330"/>
                  </a:cubicBezTo>
                  <a:cubicBezTo>
                    <a:pt x="20761" y="6530"/>
                    <a:pt x="20914" y="6851"/>
                    <a:pt x="21043" y="7224"/>
                  </a:cubicBezTo>
                  <a:cubicBezTo>
                    <a:pt x="21154" y="7554"/>
                    <a:pt x="21253" y="7927"/>
                    <a:pt x="21339" y="8318"/>
                  </a:cubicBezTo>
                  <a:cubicBezTo>
                    <a:pt x="21407" y="8648"/>
                    <a:pt x="21467" y="8995"/>
                    <a:pt x="21512" y="9369"/>
                  </a:cubicBezTo>
                  <a:lnTo>
                    <a:pt x="21589" y="9976"/>
                  </a:lnTo>
                  <a:lnTo>
                    <a:pt x="19229" y="12937"/>
                  </a:lnTo>
                  <a:cubicBezTo>
                    <a:pt x="19375" y="13961"/>
                    <a:pt x="19713" y="14604"/>
                    <a:pt x="20075" y="14552"/>
                  </a:cubicBezTo>
                  <a:cubicBezTo>
                    <a:pt x="20428" y="14552"/>
                    <a:pt x="20761" y="13996"/>
                    <a:pt x="20943" y="13058"/>
                  </a:cubicBezTo>
                  <a:lnTo>
                    <a:pt x="21538" y="14274"/>
                  </a:lnTo>
                  <a:cubicBezTo>
                    <a:pt x="21387" y="14934"/>
                    <a:pt x="21193" y="15489"/>
                    <a:pt x="20969" y="15923"/>
                  </a:cubicBezTo>
                  <a:cubicBezTo>
                    <a:pt x="20698" y="16461"/>
                    <a:pt x="20391" y="16731"/>
                    <a:pt x="20075" y="16705"/>
                  </a:cubicBezTo>
                  <a:close/>
                  <a:moveTo>
                    <a:pt x="19093" y="11174"/>
                  </a:moveTo>
                  <a:lnTo>
                    <a:pt x="20661" y="9186"/>
                  </a:lnTo>
                  <a:cubicBezTo>
                    <a:pt x="20610" y="8839"/>
                    <a:pt x="20525" y="8544"/>
                    <a:pt x="20416" y="8370"/>
                  </a:cubicBezTo>
                  <a:cubicBezTo>
                    <a:pt x="20291" y="8153"/>
                    <a:pt x="20155" y="8049"/>
                    <a:pt x="20009" y="8049"/>
                  </a:cubicBezTo>
                  <a:cubicBezTo>
                    <a:pt x="19773" y="8075"/>
                    <a:pt x="19543" y="8379"/>
                    <a:pt x="19377" y="8908"/>
                  </a:cubicBezTo>
                  <a:cubicBezTo>
                    <a:pt x="19175" y="9490"/>
                    <a:pt x="19070" y="10324"/>
                    <a:pt x="19093" y="11174"/>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1" name="Shape"/>
            <p:cNvSpPr/>
            <p:nvPr/>
          </p:nvSpPr>
          <p:spPr>
            <a:xfrm>
              <a:off x="2926988" y="4006011"/>
              <a:ext cx="554227" cy="630651"/>
            </a:xfrm>
            <a:custGeom>
              <a:avLst/>
              <a:gdLst/>
              <a:ahLst/>
              <a:cxnLst>
                <a:cxn ang="0">
                  <a:pos x="wd2" y="hd2"/>
                </a:cxn>
                <a:cxn ang="5400000">
                  <a:pos x="wd2" y="hd2"/>
                </a:cxn>
                <a:cxn ang="10800000">
                  <a:pos x="wd2" y="hd2"/>
                </a:cxn>
                <a:cxn ang="16200000">
                  <a:pos x="wd2" y="hd2"/>
                </a:cxn>
              </a:cxnLst>
              <a:rect l="0" t="0" r="r" b="b"/>
              <a:pathLst>
                <a:path w="21437" h="21411" extrusionOk="0">
                  <a:moveTo>
                    <a:pt x="12104" y="21409"/>
                  </a:moveTo>
                  <a:cubicBezTo>
                    <a:pt x="5540" y="21519"/>
                    <a:pt x="101" y="16901"/>
                    <a:pt x="4" y="11134"/>
                  </a:cubicBezTo>
                  <a:cubicBezTo>
                    <a:pt x="4" y="10988"/>
                    <a:pt x="4" y="10853"/>
                    <a:pt x="4" y="10707"/>
                  </a:cubicBezTo>
                  <a:cubicBezTo>
                    <a:pt x="-163" y="4940"/>
                    <a:pt x="5053" y="151"/>
                    <a:pt x="11618" y="5"/>
                  </a:cubicBezTo>
                  <a:cubicBezTo>
                    <a:pt x="11784" y="5"/>
                    <a:pt x="11937" y="5"/>
                    <a:pt x="12104" y="5"/>
                  </a:cubicBezTo>
                  <a:cubicBezTo>
                    <a:pt x="15387" y="-81"/>
                    <a:pt x="18558" y="1141"/>
                    <a:pt x="20686" y="3352"/>
                  </a:cubicBezTo>
                  <a:lnTo>
                    <a:pt x="18586" y="5136"/>
                  </a:lnTo>
                  <a:cubicBezTo>
                    <a:pt x="17028" y="3413"/>
                    <a:pt x="14622" y="2448"/>
                    <a:pt x="12132" y="2533"/>
                  </a:cubicBezTo>
                  <a:cubicBezTo>
                    <a:pt x="9712" y="2485"/>
                    <a:pt x="7403" y="3303"/>
                    <a:pt x="5706" y="4794"/>
                  </a:cubicBezTo>
                  <a:cubicBezTo>
                    <a:pt x="3940" y="6357"/>
                    <a:pt x="2980" y="8495"/>
                    <a:pt x="3078" y="10707"/>
                  </a:cubicBezTo>
                  <a:cubicBezTo>
                    <a:pt x="2980" y="12918"/>
                    <a:pt x="3940" y="15056"/>
                    <a:pt x="5706" y="16620"/>
                  </a:cubicBezTo>
                  <a:cubicBezTo>
                    <a:pt x="7403" y="18110"/>
                    <a:pt x="9740" y="18929"/>
                    <a:pt x="12132" y="18880"/>
                  </a:cubicBezTo>
                  <a:cubicBezTo>
                    <a:pt x="14928" y="18917"/>
                    <a:pt x="17584" y="17817"/>
                    <a:pt x="19337" y="15911"/>
                  </a:cubicBezTo>
                  <a:lnTo>
                    <a:pt x="21437" y="17744"/>
                  </a:lnTo>
                  <a:cubicBezTo>
                    <a:pt x="20338" y="18880"/>
                    <a:pt x="18975" y="19809"/>
                    <a:pt x="17431" y="20407"/>
                  </a:cubicBezTo>
                  <a:cubicBezTo>
                    <a:pt x="15748" y="21091"/>
                    <a:pt x="13926" y="21433"/>
                    <a:pt x="12104" y="21409"/>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2" name="Rectangle"/>
            <p:cNvSpPr/>
            <p:nvPr/>
          </p:nvSpPr>
          <p:spPr>
            <a:xfrm>
              <a:off x="3549837" y="4019491"/>
              <a:ext cx="77428" cy="60289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3" name="Shape"/>
            <p:cNvSpPr/>
            <p:nvPr/>
          </p:nvSpPr>
          <p:spPr>
            <a:xfrm>
              <a:off x="3692498" y="4196150"/>
              <a:ext cx="425521" cy="440161"/>
            </a:xfrm>
            <a:custGeom>
              <a:avLst/>
              <a:gdLst/>
              <a:ahLst/>
              <a:cxnLst>
                <a:cxn ang="0">
                  <a:pos x="wd2" y="hd2"/>
                </a:cxn>
                <a:cxn ang="5400000">
                  <a:pos x="wd2" y="hd2"/>
                </a:cxn>
                <a:cxn ang="10800000">
                  <a:pos x="wd2" y="hd2"/>
                </a:cxn>
                <a:cxn ang="16200000">
                  <a:pos x="wd2" y="hd2"/>
                </a:cxn>
              </a:cxnLst>
              <a:rect l="0" t="0" r="r" b="b"/>
              <a:pathLst>
                <a:path w="21462" h="19715" extrusionOk="0">
                  <a:moveTo>
                    <a:pt x="3037" y="2834"/>
                  </a:moveTo>
                  <a:cubicBezTo>
                    <a:pt x="7288" y="-944"/>
                    <a:pt x="14174" y="-944"/>
                    <a:pt x="18443" y="2834"/>
                  </a:cubicBezTo>
                  <a:cubicBezTo>
                    <a:pt x="20459" y="4739"/>
                    <a:pt x="21531" y="7257"/>
                    <a:pt x="21458" y="9856"/>
                  </a:cubicBezTo>
                  <a:cubicBezTo>
                    <a:pt x="21531" y="12471"/>
                    <a:pt x="20459" y="15022"/>
                    <a:pt x="18443" y="16895"/>
                  </a:cubicBezTo>
                  <a:cubicBezTo>
                    <a:pt x="14174" y="20656"/>
                    <a:pt x="7288" y="20656"/>
                    <a:pt x="3037" y="16895"/>
                  </a:cubicBezTo>
                  <a:cubicBezTo>
                    <a:pt x="1021" y="14990"/>
                    <a:pt x="-69" y="12471"/>
                    <a:pt x="4" y="9856"/>
                  </a:cubicBezTo>
                  <a:cubicBezTo>
                    <a:pt x="-69" y="7257"/>
                    <a:pt x="1021" y="4706"/>
                    <a:pt x="3037" y="2834"/>
                  </a:cubicBezTo>
                  <a:close/>
                  <a:moveTo>
                    <a:pt x="5944" y="14731"/>
                  </a:moveTo>
                  <a:cubicBezTo>
                    <a:pt x="8433" y="17088"/>
                    <a:pt x="12611" y="17185"/>
                    <a:pt x="15264" y="14973"/>
                  </a:cubicBezTo>
                  <a:cubicBezTo>
                    <a:pt x="15336" y="14893"/>
                    <a:pt x="15445" y="14828"/>
                    <a:pt x="15536" y="14731"/>
                  </a:cubicBezTo>
                  <a:cubicBezTo>
                    <a:pt x="16899" y="13408"/>
                    <a:pt x="17643" y="11680"/>
                    <a:pt x="17534" y="9856"/>
                  </a:cubicBezTo>
                  <a:cubicBezTo>
                    <a:pt x="17625" y="8080"/>
                    <a:pt x="16899" y="6304"/>
                    <a:pt x="15536" y="4997"/>
                  </a:cubicBezTo>
                  <a:cubicBezTo>
                    <a:pt x="13047" y="2640"/>
                    <a:pt x="8851" y="2543"/>
                    <a:pt x="6217" y="4755"/>
                  </a:cubicBezTo>
                  <a:cubicBezTo>
                    <a:pt x="6126" y="4819"/>
                    <a:pt x="6017" y="4900"/>
                    <a:pt x="5944" y="4997"/>
                  </a:cubicBezTo>
                  <a:cubicBezTo>
                    <a:pt x="4563" y="6304"/>
                    <a:pt x="3819" y="8048"/>
                    <a:pt x="3928" y="9856"/>
                  </a:cubicBezTo>
                  <a:cubicBezTo>
                    <a:pt x="3855" y="11648"/>
                    <a:pt x="4563" y="13391"/>
                    <a:pt x="5944" y="1473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4" name="Shape"/>
            <p:cNvSpPr/>
            <p:nvPr/>
          </p:nvSpPr>
          <p:spPr>
            <a:xfrm>
              <a:off x="4180720" y="4209991"/>
              <a:ext cx="367295" cy="428585"/>
            </a:xfrm>
            <a:custGeom>
              <a:avLst/>
              <a:gdLst/>
              <a:ahLst/>
              <a:cxnLst>
                <a:cxn ang="0">
                  <a:pos x="wd2" y="hd2"/>
                </a:cxn>
                <a:cxn ang="5400000">
                  <a:pos x="wd2" y="hd2"/>
                </a:cxn>
                <a:cxn ang="10800000">
                  <a:pos x="wd2" y="hd2"/>
                </a:cxn>
                <a:cxn ang="16200000">
                  <a:pos x="wd2" y="hd2"/>
                </a:cxn>
              </a:cxnLst>
              <a:rect l="0" t="0" r="r" b="b"/>
              <a:pathLst>
                <a:path w="21470" h="21457" extrusionOk="0">
                  <a:moveTo>
                    <a:pt x="21407" y="20698"/>
                  </a:moveTo>
                  <a:lnTo>
                    <a:pt x="17007" y="20698"/>
                  </a:lnTo>
                  <a:lnTo>
                    <a:pt x="17007" y="17832"/>
                  </a:lnTo>
                  <a:lnTo>
                    <a:pt x="16902" y="17832"/>
                  </a:lnTo>
                  <a:cubicBezTo>
                    <a:pt x="16123" y="18914"/>
                    <a:pt x="15028" y="19815"/>
                    <a:pt x="13702" y="20410"/>
                  </a:cubicBezTo>
                  <a:cubicBezTo>
                    <a:pt x="12354" y="21095"/>
                    <a:pt x="10796" y="21438"/>
                    <a:pt x="9217" y="21438"/>
                  </a:cubicBezTo>
                  <a:cubicBezTo>
                    <a:pt x="6649" y="21600"/>
                    <a:pt x="4102" y="20735"/>
                    <a:pt x="2354" y="19076"/>
                  </a:cubicBezTo>
                  <a:cubicBezTo>
                    <a:pt x="691" y="17291"/>
                    <a:pt x="-130" y="15019"/>
                    <a:pt x="17" y="12747"/>
                  </a:cubicBezTo>
                  <a:lnTo>
                    <a:pt x="17" y="0"/>
                  </a:lnTo>
                  <a:lnTo>
                    <a:pt x="4565" y="0"/>
                  </a:lnTo>
                  <a:lnTo>
                    <a:pt x="4565" y="12026"/>
                  </a:lnTo>
                  <a:cubicBezTo>
                    <a:pt x="4565" y="15884"/>
                    <a:pt x="6544" y="17814"/>
                    <a:pt x="10544" y="17814"/>
                  </a:cubicBezTo>
                  <a:cubicBezTo>
                    <a:pt x="12312" y="17868"/>
                    <a:pt x="14038" y="17147"/>
                    <a:pt x="15154" y="15939"/>
                  </a:cubicBezTo>
                  <a:cubicBezTo>
                    <a:pt x="16312" y="14676"/>
                    <a:pt x="16965" y="13072"/>
                    <a:pt x="16923" y="11485"/>
                  </a:cubicBezTo>
                  <a:lnTo>
                    <a:pt x="16923" y="18"/>
                  </a:lnTo>
                  <a:lnTo>
                    <a:pt x="21470" y="18"/>
                  </a:lnTo>
                  <a:lnTo>
                    <a:pt x="21470" y="20698"/>
                  </a:lnTo>
                  <a:lnTo>
                    <a:pt x="21407" y="20698"/>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5" name="Shape"/>
            <p:cNvSpPr/>
            <p:nvPr/>
          </p:nvSpPr>
          <p:spPr>
            <a:xfrm>
              <a:off x="4613242" y="4019491"/>
              <a:ext cx="414199" cy="618096"/>
            </a:xfrm>
            <a:custGeom>
              <a:avLst/>
              <a:gdLst/>
              <a:ahLst/>
              <a:cxnLst>
                <a:cxn ang="0">
                  <a:pos x="wd2" y="hd2"/>
                </a:cxn>
                <a:cxn ang="5400000">
                  <a:pos x="wd2" y="hd2"/>
                </a:cxn>
                <a:cxn ang="10800000">
                  <a:pos x="wd2" y="hd2"/>
                </a:cxn>
                <a:cxn ang="16200000">
                  <a:pos x="wd2" y="hd2"/>
                </a:cxn>
              </a:cxnLst>
              <a:rect l="0" t="0" r="r" b="b"/>
              <a:pathLst>
                <a:path w="21529" h="21577" extrusionOk="0">
                  <a:moveTo>
                    <a:pt x="10196" y="21575"/>
                  </a:moveTo>
                  <a:cubicBezTo>
                    <a:pt x="7447" y="21575"/>
                    <a:pt x="4791" y="20770"/>
                    <a:pt x="2996" y="19373"/>
                  </a:cubicBezTo>
                  <a:cubicBezTo>
                    <a:pt x="976" y="17876"/>
                    <a:pt x="-71" y="15914"/>
                    <a:pt x="4" y="13888"/>
                  </a:cubicBezTo>
                  <a:cubicBezTo>
                    <a:pt x="-71" y="11876"/>
                    <a:pt x="1014" y="9913"/>
                    <a:pt x="2996" y="8416"/>
                  </a:cubicBezTo>
                  <a:cubicBezTo>
                    <a:pt x="4791" y="6995"/>
                    <a:pt x="7410" y="6189"/>
                    <a:pt x="10196" y="6215"/>
                  </a:cubicBezTo>
                  <a:cubicBezTo>
                    <a:pt x="11730" y="6189"/>
                    <a:pt x="13226" y="6428"/>
                    <a:pt x="14591" y="6906"/>
                  </a:cubicBezTo>
                  <a:cubicBezTo>
                    <a:pt x="15788" y="7309"/>
                    <a:pt x="16798" y="7913"/>
                    <a:pt x="17508" y="8668"/>
                  </a:cubicBezTo>
                  <a:lnTo>
                    <a:pt x="17658" y="8668"/>
                  </a:lnTo>
                  <a:lnTo>
                    <a:pt x="17508" y="6667"/>
                  </a:lnTo>
                  <a:lnTo>
                    <a:pt x="17508" y="0"/>
                  </a:lnTo>
                  <a:lnTo>
                    <a:pt x="21529" y="0"/>
                  </a:lnTo>
                  <a:lnTo>
                    <a:pt x="21529" y="21097"/>
                  </a:lnTo>
                  <a:lnTo>
                    <a:pt x="17639" y="21097"/>
                  </a:lnTo>
                  <a:lnTo>
                    <a:pt x="17639" y="19097"/>
                  </a:lnTo>
                  <a:lnTo>
                    <a:pt x="17471" y="19097"/>
                  </a:lnTo>
                  <a:cubicBezTo>
                    <a:pt x="16760" y="19851"/>
                    <a:pt x="15750" y="20455"/>
                    <a:pt x="14553" y="20858"/>
                  </a:cubicBezTo>
                  <a:cubicBezTo>
                    <a:pt x="13226" y="21361"/>
                    <a:pt x="11730" y="21600"/>
                    <a:pt x="10196" y="21575"/>
                  </a:cubicBezTo>
                  <a:close/>
                  <a:moveTo>
                    <a:pt x="10851" y="19097"/>
                  </a:moveTo>
                  <a:cubicBezTo>
                    <a:pt x="12683" y="19122"/>
                    <a:pt x="14441" y="18606"/>
                    <a:pt x="15675" y="17688"/>
                  </a:cubicBezTo>
                  <a:cubicBezTo>
                    <a:pt x="17041" y="16643"/>
                    <a:pt x="17751" y="15272"/>
                    <a:pt x="17620" y="13888"/>
                  </a:cubicBezTo>
                  <a:cubicBezTo>
                    <a:pt x="17714" y="12505"/>
                    <a:pt x="17041" y="11146"/>
                    <a:pt x="15675" y="10102"/>
                  </a:cubicBezTo>
                  <a:cubicBezTo>
                    <a:pt x="13226" y="8303"/>
                    <a:pt x="9074" y="8152"/>
                    <a:pt x="6400" y="9800"/>
                  </a:cubicBezTo>
                  <a:cubicBezTo>
                    <a:pt x="6250" y="9901"/>
                    <a:pt x="6100" y="9989"/>
                    <a:pt x="5970" y="10102"/>
                  </a:cubicBezTo>
                  <a:cubicBezTo>
                    <a:pt x="4604" y="11146"/>
                    <a:pt x="3894" y="12505"/>
                    <a:pt x="4043" y="13888"/>
                  </a:cubicBezTo>
                  <a:cubicBezTo>
                    <a:pt x="3894" y="15285"/>
                    <a:pt x="4604" y="16643"/>
                    <a:pt x="5970" y="17688"/>
                  </a:cubicBezTo>
                  <a:cubicBezTo>
                    <a:pt x="7223" y="18606"/>
                    <a:pt x="8999" y="19122"/>
                    <a:pt x="10851" y="19097"/>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616" name="Group"/>
          <p:cNvGrpSpPr/>
          <p:nvPr/>
        </p:nvGrpSpPr>
        <p:grpSpPr>
          <a:xfrm>
            <a:off x="809372" y="10856124"/>
            <a:ext cx="12645667" cy="1374416"/>
            <a:chOff x="0" y="0"/>
            <a:chExt cx="12645665" cy="1374415"/>
          </a:xfrm>
        </p:grpSpPr>
        <p:sp>
          <p:nvSpPr>
            <p:cNvPr id="5597" name="Shape"/>
            <p:cNvSpPr/>
            <p:nvPr/>
          </p:nvSpPr>
          <p:spPr>
            <a:xfrm>
              <a:off x="4510087" y="93662"/>
              <a:ext cx="853716" cy="972778"/>
            </a:xfrm>
            <a:custGeom>
              <a:avLst/>
              <a:gdLst/>
              <a:ahLst/>
              <a:cxnLst>
                <a:cxn ang="0">
                  <a:pos x="wd2" y="hd2"/>
                </a:cxn>
                <a:cxn ang="5400000">
                  <a:pos x="wd2" y="hd2"/>
                </a:cxn>
                <a:cxn ang="10800000">
                  <a:pos x="wd2" y="hd2"/>
                </a:cxn>
                <a:cxn ang="16200000">
                  <a:pos x="wd2" y="hd2"/>
                </a:cxn>
              </a:cxnLst>
              <a:rect l="0" t="0" r="r" b="b"/>
              <a:pathLst>
                <a:path w="21600" h="21600" extrusionOk="0">
                  <a:moveTo>
                    <a:pt x="0" y="10808"/>
                  </a:moveTo>
                  <a:cubicBezTo>
                    <a:pt x="0" y="4645"/>
                    <a:pt x="5295" y="0"/>
                    <a:pt x="12240" y="0"/>
                  </a:cubicBezTo>
                  <a:cubicBezTo>
                    <a:pt x="15794" y="0"/>
                    <a:pt x="18802" y="1239"/>
                    <a:pt x="20907" y="3381"/>
                  </a:cubicBezTo>
                  <a:lnTo>
                    <a:pt x="18802" y="5164"/>
                  </a:lnTo>
                  <a:cubicBezTo>
                    <a:pt x="17152" y="3381"/>
                    <a:pt x="14938" y="2550"/>
                    <a:pt x="12240" y="2550"/>
                  </a:cubicBezTo>
                  <a:cubicBezTo>
                    <a:pt x="7273" y="2550"/>
                    <a:pt x="3081" y="5732"/>
                    <a:pt x="3081" y="10808"/>
                  </a:cubicBezTo>
                  <a:cubicBezTo>
                    <a:pt x="3081" y="15876"/>
                    <a:pt x="7273" y="19050"/>
                    <a:pt x="12240" y="19050"/>
                  </a:cubicBezTo>
                  <a:cubicBezTo>
                    <a:pt x="15202" y="19050"/>
                    <a:pt x="17690" y="17835"/>
                    <a:pt x="19495" y="16052"/>
                  </a:cubicBezTo>
                  <a:lnTo>
                    <a:pt x="21600" y="17899"/>
                  </a:lnTo>
                  <a:cubicBezTo>
                    <a:pt x="19522" y="20065"/>
                    <a:pt x="16205" y="21600"/>
                    <a:pt x="12240" y="21600"/>
                  </a:cubicBezTo>
                  <a:cubicBezTo>
                    <a:pt x="5295" y="21576"/>
                    <a:pt x="0" y="16931"/>
                    <a:pt x="0" y="10808"/>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8" name="Rectangle"/>
            <p:cNvSpPr/>
            <p:nvPr/>
          </p:nvSpPr>
          <p:spPr>
            <a:xfrm>
              <a:off x="5456237" y="114300"/>
              <a:ext cx="120290" cy="931503"/>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9" name="Shape"/>
            <p:cNvSpPr/>
            <p:nvPr/>
          </p:nvSpPr>
          <p:spPr>
            <a:xfrm>
              <a:off x="5664200" y="387350"/>
              <a:ext cx="656865" cy="6775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980"/>
                    <a:pt x="17121" y="21600"/>
                    <a:pt x="10794" y="21600"/>
                  </a:cubicBezTo>
                  <a:cubicBezTo>
                    <a:pt x="4514" y="21600"/>
                    <a:pt x="0" y="16980"/>
                    <a:pt x="0" y="10800"/>
                  </a:cubicBezTo>
                  <a:cubicBezTo>
                    <a:pt x="0" y="4632"/>
                    <a:pt x="4479" y="0"/>
                    <a:pt x="10794" y="0"/>
                  </a:cubicBezTo>
                  <a:cubicBezTo>
                    <a:pt x="17121" y="0"/>
                    <a:pt x="21600" y="4666"/>
                    <a:pt x="21600" y="10800"/>
                  </a:cubicBezTo>
                  <a:close/>
                  <a:moveTo>
                    <a:pt x="17678" y="10800"/>
                  </a:moveTo>
                  <a:cubicBezTo>
                    <a:pt x="17678" y="6180"/>
                    <a:pt x="14337" y="3462"/>
                    <a:pt x="10830" y="3462"/>
                  </a:cubicBezTo>
                  <a:cubicBezTo>
                    <a:pt x="7322" y="3462"/>
                    <a:pt x="3969" y="6157"/>
                    <a:pt x="3969" y="10800"/>
                  </a:cubicBezTo>
                  <a:cubicBezTo>
                    <a:pt x="3969" y="15420"/>
                    <a:pt x="7322" y="18138"/>
                    <a:pt x="10830" y="18138"/>
                  </a:cubicBezTo>
                  <a:cubicBezTo>
                    <a:pt x="14337" y="18138"/>
                    <a:pt x="17678" y="15455"/>
                    <a:pt x="17678" y="1080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0" name="Shape"/>
            <p:cNvSpPr/>
            <p:nvPr/>
          </p:nvSpPr>
          <p:spPr>
            <a:xfrm>
              <a:off x="6413500" y="409575"/>
              <a:ext cx="564791" cy="658453"/>
            </a:xfrm>
            <a:custGeom>
              <a:avLst/>
              <a:gdLst/>
              <a:ahLst/>
              <a:cxnLst>
                <a:cxn ang="0">
                  <a:pos x="wd2" y="hd2"/>
                </a:cxn>
                <a:cxn ang="5400000">
                  <a:pos x="wd2" y="hd2"/>
                </a:cxn>
                <a:cxn ang="10800000">
                  <a:pos x="wd2" y="hd2"/>
                </a:cxn>
                <a:cxn ang="16200000">
                  <a:pos x="wd2" y="hd2"/>
                </a:cxn>
              </a:cxnLst>
              <a:rect l="0" t="0" r="r" b="b"/>
              <a:pathLst>
                <a:path w="21600" h="21600" extrusionOk="0">
                  <a:moveTo>
                    <a:pt x="17170" y="20902"/>
                  </a:moveTo>
                  <a:lnTo>
                    <a:pt x="17170" y="17994"/>
                  </a:lnTo>
                  <a:lnTo>
                    <a:pt x="16977" y="17994"/>
                  </a:lnTo>
                  <a:cubicBezTo>
                    <a:pt x="15615" y="19933"/>
                    <a:pt x="12589" y="21600"/>
                    <a:pt x="9287" y="21600"/>
                  </a:cubicBezTo>
                  <a:cubicBezTo>
                    <a:pt x="3041" y="21600"/>
                    <a:pt x="0" y="17970"/>
                    <a:pt x="0" y="12792"/>
                  </a:cubicBezTo>
                  <a:lnTo>
                    <a:pt x="0" y="0"/>
                  </a:lnTo>
                  <a:lnTo>
                    <a:pt x="4595" y="0"/>
                  </a:lnTo>
                  <a:lnTo>
                    <a:pt x="4595" y="12166"/>
                  </a:lnTo>
                  <a:cubicBezTo>
                    <a:pt x="4595" y="16528"/>
                    <a:pt x="7113" y="17994"/>
                    <a:pt x="10607" y="17994"/>
                  </a:cubicBezTo>
                  <a:cubicBezTo>
                    <a:pt x="14570" y="17994"/>
                    <a:pt x="17019" y="14696"/>
                    <a:pt x="17019" y="11492"/>
                  </a:cubicBezTo>
                  <a:lnTo>
                    <a:pt x="17019" y="0"/>
                  </a:lnTo>
                  <a:lnTo>
                    <a:pt x="21600" y="0"/>
                  </a:lnTo>
                  <a:lnTo>
                    <a:pt x="21600" y="20902"/>
                  </a:lnTo>
                  <a:lnTo>
                    <a:pt x="17170" y="20902"/>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1" name="Shape"/>
            <p:cNvSpPr/>
            <p:nvPr/>
          </p:nvSpPr>
          <p:spPr>
            <a:xfrm>
              <a:off x="7072312" y="114300"/>
              <a:ext cx="639404" cy="952141"/>
            </a:xfrm>
            <a:custGeom>
              <a:avLst/>
              <a:gdLst/>
              <a:ahLst/>
              <a:cxnLst>
                <a:cxn ang="0">
                  <a:pos x="wd2" y="hd2"/>
                </a:cxn>
                <a:cxn ang="5400000">
                  <a:pos x="wd2" y="hd2"/>
                </a:cxn>
                <a:cxn ang="10800000">
                  <a:pos x="wd2" y="hd2"/>
                </a:cxn>
                <a:cxn ang="16200000">
                  <a:pos x="wd2" y="hd2"/>
                </a:cxn>
              </a:cxnLst>
              <a:rect l="0" t="0" r="r" b="b"/>
              <a:pathLst>
                <a:path w="21600" h="21600" extrusionOk="0">
                  <a:moveTo>
                    <a:pt x="0" y="13886"/>
                  </a:moveTo>
                  <a:cubicBezTo>
                    <a:pt x="0" y="9469"/>
                    <a:pt x="4799" y="6196"/>
                    <a:pt x="10217" y="6196"/>
                  </a:cubicBezTo>
                  <a:cubicBezTo>
                    <a:pt x="13643" y="6196"/>
                    <a:pt x="16315" y="7355"/>
                    <a:pt x="17555" y="8686"/>
                  </a:cubicBezTo>
                  <a:lnTo>
                    <a:pt x="17725" y="8686"/>
                  </a:lnTo>
                  <a:lnTo>
                    <a:pt x="17555" y="6686"/>
                  </a:lnTo>
                  <a:lnTo>
                    <a:pt x="17555" y="0"/>
                  </a:lnTo>
                  <a:lnTo>
                    <a:pt x="21600" y="0"/>
                  </a:lnTo>
                  <a:lnTo>
                    <a:pt x="21600" y="21118"/>
                  </a:lnTo>
                  <a:lnTo>
                    <a:pt x="17725" y="21118"/>
                  </a:lnTo>
                  <a:lnTo>
                    <a:pt x="17725" y="19110"/>
                  </a:lnTo>
                  <a:lnTo>
                    <a:pt x="17555" y="19110"/>
                  </a:lnTo>
                  <a:cubicBezTo>
                    <a:pt x="16315" y="20449"/>
                    <a:pt x="13643" y="21600"/>
                    <a:pt x="10217" y="21600"/>
                  </a:cubicBezTo>
                  <a:cubicBezTo>
                    <a:pt x="4799" y="21576"/>
                    <a:pt x="0" y="18310"/>
                    <a:pt x="0" y="13886"/>
                  </a:cubicBezTo>
                  <a:close/>
                  <a:moveTo>
                    <a:pt x="17725" y="13886"/>
                  </a:moveTo>
                  <a:cubicBezTo>
                    <a:pt x="17725" y="10596"/>
                    <a:pt x="14481" y="8661"/>
                    <a:pt x="10873" y="8661"/>
                  </a:cubicBezTo>
                  <a:cubicBezTo>
                    <a:pt x="7277" y="8661"/>
                    <a:pt x="4009" y="10645"/>
                    <a:pt x="4009" y="13886"/>
                  </a:cubicBezTo>
                  <a:cubicBezTo>
                    <a:pt x="4009" y="17135"/>
                    <a:pt x="7265" y="19110"/>
                    <a:pt x="10873" y="19110"/>
                  </a:cubicBezTo>
                  <a:cubicBezTo>
                    <a:pt x="14505" y="19110"/>
                    <a:pt x="17725" y="17200"/>
                    <a:pt x="17725" y="1388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2" name="Shape"/>
            <p:cNvSpPr/>
            <p:nvPr/>
          </p:nvSpPr>
          <p:spPr>
            <a:xfrm>
              <a:off x="8039100" y="114300"/>
              <a:ext cx="607653" cy="9315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1260" y="0"/>
                  </a:lnTo>
                  <a:cubicBezTo>
                    <a:pt x="16730" y="0"/>
                    <a:pt x="21600" y="2663"/>
                    <a:pt x="21600" y="6437"/>
                  </a:cubicBezTo>
                  <a:cubicBezTo>
                    <a:pt x="21600" y="10203"/>
                    <a:pt x="16769" y="12866"/>
                    <a:pt x="11260" y="12866"/>
                  </a:cubicBezTo>
                  <a:lnTo>
                    <a:pt x="4218" y="12866"/>
                  </a:lnTo>
                  <a:lnTo>
                    <a:pt x="4218" y="21600"/>
                  </a:lnTo>
                  <a:lnTo>
                    <a:pt x="0" y="21600"/>
                  </a:lnTo>
                  <a:close/>
                  <a:moveTo>
                    <a:pt x="11362" y="10203"/>
                  </a:moveTo>
                  <a:cubicBezTo>
                    <a:pt x="15146" y="10203"/>
                    <a:pt x="17280" y="8157"/>
                    <a:pt x="17280" y="6437"/>
                  </a:cubicBezTo>
                  <a:cubicBezTo>
                    <a:pt x="17280" y="4717"/>
                    <a:pt x="15146" y="2663"/>
                    <a:pt x="11362" y="2663"/>
                  </a:cubicBezTo>
                  <a:lnTo>
                    <a:pt x="4256" y="2663"/>
                  </a:lnTo>
                  <a:lnTo>
                    <a:pt x="4256" y="10203"/>
                  </a:lnTo>
                  <a:lnTo>
                    <a:pt x="11362" y="10203"/>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3" name="Rectangle"/>
            <p:cNvSpPr/>
            <p:nvPr/>
          </p:nvSpPr>
          <p:spPr>
            <a:xfrm>
              <a:off x="8732837" y="114300"/>
              <a:ext cx="120290" cy="931503"/>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4" name="Shape"/>
            <p:cNvSpPr/>
            <p:nvPr/>
          </p:nvSpPr>
          <p:spPr>
            <a:xfrm>
              <a:off x="8955087" y="388937"/>
              <a:ext cx="566378" cy="677504"/>
            </a:xfrm>
            <a:custGeom>
              <a:avLst/>
              <a:gdLst/>
              <a:ahLst/>
              <a:cxnLst>
                <a:cxn ang="0">
                  <a:pos x="wd2" y="hd2"/>
                </a:cxn>
                <a:cxn ang="5400000">
                  <a:pos x="wd2" y="hd2"/>
                </a:cxn>
                <a:cxn ang="10800000">
                  <a:pos x="wd2" y="hd2"/>
                </a:cxn>
                <a:cxn ang="16200000">
                  <a:pos x="wd2" y="hd2"/>
                </a:cxn>
              </a:cxnLst>
              <a:rect l="0" t="0" r="r" b="b"/>
              <a:pathLst>
                <a:path w="21600" h="21600" extrusionOk="0">
                  <a:moveTo>
                    <a:pt x="0" y="14813"/>
                  </a:moveTo>
                  <a:cubicBezTo>
                    <a:pt x="0" y="10227"/>
                    <a:pt x="4960" y="7739"/>
                    <a:pt x="10663" y="7739"/>
                  </a:cubicBezTo>
                  <a:cubicBezTo>
                    <a:pt x="13919" y="7739"/>
                    <a:pt x="16324" y="8507"/>
                    <a:pt x="17258" y="8966"/>
                  </a:cubicBezTo>
                  <a:lnTo>
                    <a:pt x="17258" y="8381"/>
                  </a:lnTo>
                  <a:cubicBezTo>
                    <a:pt x="17258" y="5308"/>
                    <a:pt x="14304" y="3462"/>
                    <a:pt x="10896" y="3462"/>
                  </a:cubicBezTo>
                  <a:cubicBezTo>
                    <a:pt x="8368" y="3462"/>
                    <a:pt x="5936" y="4506"/>
                    <a:pt x="5070" y="6409"/>
                  </a:cubicBezTo>
                  <a:lnTo>
                    <a:pt x="893" y="4918"/>
                  </a:lnTo>
                  <a:cubicBezTo>
                    <a:pt x="1745" y="3050"/>
                    <a:pt x="4644" y="0"/>
                    <a:pt x="10773" y="0"/>
                  </a:cubicBezTo>
                  <a:cubicBezTo>
                    <a:pt x="16750" y="0"/>
                    <a:pt x="21600" y="2981"/>
                    <a:pt x="21600" y="8702"/>
                  </a:cubicBezTo>
                  <a:lnTo>
                    <a:pt x="21600" y="20924"/>
                  </a:lnTo>
                  <a:lnTo>
                    <a:pt x="17217" y="20924"/>
                  </a:lnTo>
                  <a:lnTo>
                    <a:pt x="17217" y="18103"/>
                  </a:lnTo>
                  <a:lnTo>
                    <a:pt x="17024" y="18103"/>
                  </a:lnTo>
                  <a:cubicBezTo>
                    <a:pt x="15664" y="19789"/>
                    <a:pt x="13177" y="21600"/>
                    <a:pt x="9027" y="21600"/>
                  </a:cubicBezTo>
                  <a:cubicBezTo>
                    <a:pt x="4150" y="21566"/>
                    <a:pt x="0" y="19009"/>
                    <a:pt x="0" y="14813"/>
                  </a:cubicBezTo>
                  <a:close/>
                  <a:moveTo>
                    <a:pt x="17285" y="12187"/>
                  </a:moveTo>
                  <a:cubicBezTo>
                    <a:pt x="17285" y="12187"/>
                    <a:pt x="15348" y="10857"/>
                    <a:pt x="11473" y="10857"/>
                  </a:cubicBezTo>
                  <a:cubicBezTo>
                    <a:pt x="6664" y="10857"/>
                    <a:pt x="4768" y="13024"/>
                    <a:pt x="4768" y="14870"/>
                  </a:cubicBezTo>
                  <a:cubicBezTo>
                    <a:pt x="4768" y="17037"/>
                    <a:pt x="7447" y="18103"/>
                    <a:pt x="9852" y="18103"/>
                  </a:cubicBezTo>
                  <a:cubicBezTo>
                    <a:pt x="13452" y="18103"/>
                    <a:pt x="17285" y="15489"/>
                    <a:pt x="17285" y="12187"/>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5" name="Shape"/>
            <p:cNvSpPr/>
            <p:nvPr/>
          </p:nvSpPr>
          <p:spPr>
            <a:xfrm>
              <a:off x="9583737" y="214312"/>
              <a:ext cx="413978" cy="841016"/>
            </a:xfrm>
            <a:custGeom>
              <a:avLst/>
              <a:gdLst/>
              <a:ahLst/>
              <a:cxnLst>
                <a:cxn ang="0">
                  <a:pos x="wd2" y="hd2"/>
                </a:cxn>
                <a:cxn ang="5400000">
                  <a:pos x="wd2" y="hd2"/>
                </a:cxn>
                <a:cxn ang="10800000">
                  <a:pos x="wd2" y="hd2"/>
                </a:cxn>
                <a:cxn ang="16200000">
                  <a:pos x="wd2" y="hd2"/>
                </a:cxn>
              </a:cxnLst>
              <a:rect l="0" t="0" r="r" b="b"/>
              <a:pathLst>
                <a:path w="21600" h="21600" extrusionOk="0">
                  <a:moveTo>
                    <a:pt x="5833" y="16362"/>
                  </a:moveTo>
                  <a:lnTo>
                    <a:pt x="5833" y="7797"/>
                  </a:lnTo>
                  <a:lnTo>
                    <a:pt x="0" y="7797"/>
                  </a:lnTo>
                  <a:lnTo>
                    <a:pt x="0" y="5007"/>
                  </a:lnTo>
                  <a:lnTo>
                    <a:pt x="5833" y="5007"/>
                  </a:lnTo>
                  <a:lnTo>
                    <a:pt x="5833" y="0"/>
                  </a:lnTo>
                  <a:lnTo>
                    <a:pt x="12098" y="0"/>
                  </a:lnTo>
                  <a:lnTo>
                    <a:pt x="12098" y="5007"/>
                  </a:lnTo>
                  <a:lnTo>
                    <a:pt x="20283" y="5007"/>
                  </a:lnTo>
                  <a:lnTo>
                    <a:pt x="20283" y="7797"/>
                  </a:lnTo>
                  <a:lnTo>
                    <a:pt x="12098" y="7797"/>
                  </a:lnTo>
                  <a:lnTo>
                    <a:pt x="12098" y="16131"/>
                  </a:lnTo>
                  <a:cubicBezTo>
                    <a:pt x="12098" y="17951"/>
                    <a:pt x="13641" y="18782"/>
                    <a:pt x="16557" y="18782"/>
                  </a:cubicBezTo>
                  <a:cubicBezTo>
                    <a:pt x="17724" y="18782"/>
                    <a:pt x="18533" y="18708"/>
                    <a:pt x="19436" y="18524"/>
                  </a:cubicBezTo>
                  <a:lnTo>
                    <a:pt x="21600" y="21157"/>
                  </a:lnTo>
                  <a:cubicBezTo>
                    <a:pt x="20170" y="21471"/>
                    <a:pt x="18684" y="21600"/>
                    <a:pt x="16557" y="21600"/>
                  </a:cubicBezTo>
                  <a:cubicBezTo>
                    <a:pt x="9558" y="21600"/>
                    <a:pt x="5833" y="19697"/>
                    <a:pt x="5833" y="16362"/>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6" name="Shape"/>
            <p:cNvSpPr/>
            <p:nvPr/>
          </p:nvSpPr>
          <p:spPr>
            <a:xfrm>
              <a:off x="10029825" y="110474"/>
              <a:ext cx="442553" cy="935329"/>
            </a:xfrm>
            <a:custGeom>
              <a:avLst/>
              <a:gdLst/>
              <a:ahLst/>
              <a:cxnLst>
                <a:cxn ang="0">
                  <a:pos x="wd2" y="hd2"/>
                </a:cxn>
                <a:cxn ang="5400000">
                  <a:pos x="wd2" y="hd2"/>
                </a:cxn>
                <a:cxn ang="10800000">
                  <a:pos x="wd2" y="hd2"/>
                </a:cxn>
                <a:cxn ang="16200000">
                  <a:pos x="wd2" y="hd2"/>
                </a:cxn>
              </a:cxnLst>
              <a:rect l="0" t="0" r="r" b="b"/>
              <a:pathLst>
                <a:path w="21600" h="21578" extrusionOk="0">
                  <a:moveTo>
                    <a:pt x="21600" y="377"/>
                  </a:moveTo>
                  <a:lnTo>
                    <a:pt x="19560" y="2743"/>
                  </a:lnTo>
                  <a:cubicBezTo>
                    <a:pt x="18821" y="2561"/>
                    <a:pt x="17977" y="2511"/>
                    <a:pt x="16886" y="2511"/>
                  </a:cubicBezTo>
                  <a:cubicBezTo>
                    <a:pt x="13949" y="2511"/>
                    <a:pt x="11679" y="3333"/>
                    <a:pt x="11679" y="5044"/>
                  </a:cubicBezTo>
                  <a:lnTo>
                    <a:pt x="11679" y="6896"/>
                  </a:lnTo>
                  <a:lnTo>
                    <a:pt x="19823" y="6896"/>
                  </a:lnTo>
                  <a:lnTo>
                    <a:pt x="19823" y="9404"/>
                  </a:lnTo>
                  <a:lnTo>
                    <a:pt x="11679" y="9404"/>
                  </a:lnTo>
                  <a:lnTo>
                    <a:pt x="11679" y="21578"/>
                  </a:lnTo>
                  <a:lnTo>
                    <a:pt x="5822" y="21578"/>
                  </a:lnTo>
                  <a:lnTo>
                    <a:pt x="5822" y="9404"/>
                  </a:lnTo>
                  <a:lnTo>
                    <a:pt x="0" y="9404"/>
                  </a:lnTo>
                  <a:lnTo>
                    <a:pt x="0" y="6896"/>
                  </a:lnTo>
                  <a:lnTo>
                    <a:pt x="5857" y="6896"/>
                  </a:lnTo>
                  <a:lnTo>
                    <a:pt x="5857" y="4952"/>
                  </a:lnTo>
                  <a:cubicBezTo>
                    <a:pt x="5857" y="1946"/>
                    <a:pt x="10378" y="3"/>
                    <a:pt x="16939" y="3"/>
                  </a:cubicBezTo>
                  <a:cubicBezTo>
                    <a:pt x="18874" y="-22"/>
                    <a:pt x="20263" y="94"/>
                    <a:pt x="21600" y="37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7" name="Shape"/>
            <p:cNvSpPr/>
            <p:nvPr/>
          </p:nvSpPr>
          <p:spPr>
            <a:xfrm>
              <a:off x="10467975" y="387350"/>
              <a:ext cx="656865" cy="6775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980"/>
                    <a:pt x="17121" y="21600"/>
                    <a:pt x="10806" y="21600"/>
                  </a:cubicBezTo>
                  <a:cubicBezTo>
                    <a:pt x="4514" y="21600"/>
                    <a:pt x="0" y="16980"/>
                    <a:pt x="0" y="10800"/>
                  </a:cubicBezTo>
                  <a:cubicBezTo>
                    <a:pt x="0" y="4632"/>
                    <a:pt x="4479" y="0"/>
                    <a:pt x="10806" y="0"/>
                  </a:cubicBezTo>
                  <a:cubicBezTo>
                    <a:pt x="17121" y="0"/>
                    <a:pt x="21600" y="4666"/>
                    <a:pt x="21600" y="10800"/>
                  </a:cubicBezTo>
                  <a:close/>
                  <a:moveTo>
                    <a:pt x="17690" y="10800"/>
                  </a:moveTo>
                  <a:cubicBezTo>
                    <a:pt x="17690" y="6180"/>
                    <a:pt x="14349" y="3462"/>
                    <a:pt x="10830" y="3462"/>
                  </a:cubicBezTo>
                  <a:cubicBezTo>
                    <a:pt x="7322" y="3462"/>
                    <a:pt x="3981" y="6157"/>
                    <a:pt x="3981" y="10800"/>
                  </a:cubicBezTo>
                  <a:cubicBezTo>
                    <a:pt x="3981" y="15420"/>
                    <a:pt x="7322" y="18138"/>
                    <a:pt x="10830" y="18138"/>
                  </a:cubicBezTo>
                  <a:cubicBezTo>
                    <a:pt x="14349" y="18138"/>
                    <a:pt x="17690" y="15455"/>
                    <a:pt x="17690" y="1080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8" name="Shape"/>
            <p:cNvSpPr/>
            <p:nvPr/>
          </p:nvSpPr>
          <p:spPr>
            <a:xfrm>
              <a:off x="11220450" y="392112"/>
              <a:ext cx="394927" cy="65210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536"/>
                  </a:lnTo>
                  <a:lnTo>
                    <a:pt x="6293" y="536"/>
                  </a:lnTo>
                  <a:lnTo>
                    <a:pt x="6293" y="3967"/>
                  </a:lnTo>
                  <a:lnTo>
                    <a:pt x="6569" y="3967"/>
                  </a:lnTo>
                  <a:cubicBezTo>
                    <a:pt x="8028" y="1537"/>
                    <a:pt x="13039" y="0"/>
                    <a:pt x="16708" y="0"/>
                  </a:cubicBezTo>
                  <a:cubicBezTo>
                    <a:pt x="18819" y="0"/>
                    <a:pt x="20278" y="167"/>
                    <a:pt x="21600" y="500"/>
                  </a:cubicBezTo>
                  <a:lnTo>
                    <a:pt x="19095" y="4194"/>
                  </a:lnTo>
                  <a:cubicBezTo>
                    <a:pt x="18148" y="3991"/>
                    <a:pt x="17043" y="3896"/>
                    <a:pt x="15584" y="3896"/>
                  </a:cubicBezTo>
                  <a:cubicBezTo>
                    <a:pt x="11086" y="3896"/>
                    <a:pt x="6510" y="6183"/>
                    <a:pt x="6510" y="10043"/>
                  </a:cubicBezTo>
                  <a:lnTo>
                    <a:pt x="6510" y="21600"/>
                  </a:lnTo>
                  <a:lnTo>
                    <a:pt x="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9" name="Shape"/>
            <p:cNvSpPr/>
            <p:nvPr/>
          </p:nvSpPr>
          <p:spPr>
            <a:xfrm>
              <a:off x="11677650" y="387350"/>
              <a:ext cx="968016" cy="658453"/>
            </a:xfrm>
            <a:custGeom>
              <a:avLst/>
              <a:gdLst/>
              <a:ahLst/>
              <a:cxnLst>
                <a:cxn ang="0">
                  <a:pos x="wd2" y="hd2"/>
                </a:cxn>
                <a:cxn ang="5400000">
                  <a:pos x="wd2" y="hd2"/>
                </a:cxn>
                <a:cxn ang="10800000">
                  <a:pos x="wd2" y="hd2"/>
                </a:cxn>
                <a:cxn ang="16200000">
                  <a:pos x="wd2" y="hd2"/>
                </a:cxn>
              </a:cxnLst>
              <a:rect l="0" t="0" r="r" b="b"/>
              <a:pathLst>
                <a:path w="21600" h="21600" extrusionOk="0">
                  <a:moveTo>
                    <a:pt x="24" y="709"/>
                  </a:moveTo>
                  <a:lnTo>
                    <a:pt x="2586" y="709"/>
                  </a:lnTo>
                  <a:lnTo>
                    <a:pt x="2586" y="3604"/>
                  </a:lnTo>
                  <a:lnTo>
                    <a:pt x="2698" y="3604"/>
                  </a:lnTo>
                  <a:cubicBezTo>
                    <a:pt x="3509" y="1607"/>
                    <a:pt x="5396" y="0"/>
                    <a:pt x="7074" y="0"/>
                  </a:cubicBezTo>
                  <a:cubicBezTo>
                    <a:pt x="9363" y="0"/>
                    <a:pt x="10832" y="1536"/>
                    <a:pt x="11555" y="4006"/>
                  </a:cubicBezTo>
                  <a:cubicBezTo>
                    <a:pt x="12575" y="1678"/>
                    <a:pt x="14325" y="0"/>
                    <a:pt x="16517" y="0"/>
                  </a:cubicBezTo>
                  <a:cubicBezTo>
                    <a:pt x="20010" y="0"/>
                    <a:pt x="21600" y="3639"/>
                    <a:pt x="21600" y="8803"/>
                  </a:cubicBezTo>
                  <a:lnTo>
                    <a:pt x="21600" y="21600"/>
                  </a:lnTo>
                  <a:lnTo>
                    <a:pt x="18926" y="21600"/>
                  </a:lnTo>
                  <a:lnTo>
                    <a:pt x="18926" y="9406"/>
                  </a:lnTo>
                  <a:cubicBezTo>
                    <a:pt x="18926" y="5046"/>
                    <a:pt x="17786" y="3604"/>
                    <a:pt x="15746" y="3604"/>
                  </a:cubicBezTo>
                  <a:cubicBezTo>
                    <a:pt x="13578" y="3604"/>
                    <a:pt x="12125" y="6842"/>
                    <a:pt x="12125" y="10044"/>
                  </a:cubicBezTo>
                  <a:lnTo>
                    <a:pt x="12125" y="21600"/>
                  </a:lnTo>
                  <a:lnTo>
                    <a:pt x="9475" y="21600"/>
                  </a:lnTo>
                  <a:lnTo>
                    <a:pt x="9475" y="9406"/>
                  </a:lnTo>
                  <a:cubicBezTo>
                    <a:pt x="9475" y="5046"/>
                    <a:pt x="8343" y="3604"/>
                    <a:pt x="6303" y="3604"/>
                  </a:cubicBezTo>
                  <a:cubicBezTo>
                    <a:pt x="4127" y="3604"/>
                    <a:pt x="2674" y="6842"/>
                    <a:pt x="2674" y="10044"/>
                  </a:cubicBezTo>
                  <a:lnTo>
                    <a:pt x="2674" y="21600"/>
                  </a:lnTo>
                  <a:lnTo>
                    <a:pt x="0" y="21600"/>
                  </a:lnTo>
                  <a:lnTo>
                    <a:pt x="0" y="709"/>
                  </a:lnTo>
                  <a:lnTo>
                    <a:pt x="24" y="709"/>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0" name="Shape"/>
            <p:cNvSpPr/>
            <p:nvPr/>
          </p:nvSpPr>
          <p:spPr>
            <a:xfrm>
              <a:off x="0" y="0"/>
              <a:ext cx="1041040" cy="1066440"/>
            </a:xfrm>
            <a:custGeom>
              <a:avLst/>
              <a:gdLst/>
              <a:ahLst/>
              <a:cxnLst>
                <a:cxn ang="0">
                  <a:pos x="wd2" y="hd2"/>
                </a:cxn>
                <a:cxn ang="5400000">
                  <a:pos x="wd2" y="hd2"/>
                </a:cxn>
                <a:cxn ang="10800000">
                  <a:pos x="wd2" y="hd2"/>
                </a:cxn>
                <a:cxn ang="16200000">
                  <a:pos x="wd2" y="hd2"/>
                </a:cxn>
              </a:cxnLst>
              <a:rect l="0" t="0" r="r" b="b"/>
              <a:pathLst>
                <a:path w="21600" h="21600" extrusionOk="0">
                  <a:moveTo>
                    <a:pt x="0" y="10807"/>
                  </a:moveTo>
                  <a:cubicBezTo>
                    <a:pt x="0" y="4857"/>
                    <a:pt x="5127" y="0"/>
                    <a:pt x="11241" y="0"/>
                  </a:cubicBezTo>
                  <a:cubicBezTo>
                    <a:pt x="14619" y="0"/>
                    <a:pt x="17026" y="1298"/>
                    <a:pt x="18835" y="2990"/>
                  </a:cubicBezTo>
                  <a:lnTo>
                    <a:pt x="16704" y="5068"/>
                  </a:lnTo>
                  <a:cubicBezTo>
                    <a:pt x="15419" y="3872"/>
                    <a:pt x="13648" y="2968"/>
                    <a:pt x="11241" y="2968"/>
                  </a:cubicBezTo>
                  <a:cubicBezTo>
                    <a:pt x="6794" y="2968"/>
                    <a:pt x="3311" y="6461"/>
                    <a:pt x="3311" y="10807"/>
                  </a:cubicBezTo>
                  <a:cubicBezTo>
                    <a:pt x="3311" y="15146"/>
                    <a:pt x="6794" y="18639"/>
                    <a:pt x="11241" y="18639"/>
                  </a:cubicBezTo>
                  <a:cubicBezTo>
                    <a:pt x="14133" y="18639"/>
                    <a:pt x="15778" y="17509"/>
                    <a:pt x="16832" y="16481"/>
                  </a:cubicBezTo>
                  <a:cubicBezTo>
                    <a:pt x="17699" y="15635"/>
                    <a:pt x="18267" y="14424"/>
                    <a:pt x="18476" y="12784"/>
                  </a:cubicBezTo>
                  <a:lnTo>
                    <a:pt x="11241" y="12784"/>
                  </a:lnTo>
                  <a:lnTo>
                    <a:pt x="11241" y="9837"/>
                  </a:lnTo>
                  <a:lnTo>
                    <a:pt x="21428" y="9837"/>
                  </a:lnTo>
                  <a:cubicBezTo>
                    <a:pt x="21540" y="10377"/>
                    <a:pt x="21600" y="10990"/>
                    <a:pt x="21600" y="11690"/>
                  </a:cubicBezTo>
                  <a:cubicBezTo>
                    <a:pt x="21600" y="13914"/>
                    <a:pt x="20987" y="16641"/>
                    <a:pt x="18984" y="18574"/>
                  </a:cubicBezTo>
                  <a:cubicBezTo>
                    <a:pt x="17041" y="20550"/>
                    <a:pt x="14552" y="21600"/>
                    <a:pt x="11263" y="21600"/>
                  </a:cubicBezTo>
                  <a:cubicBezTo>
                    <a:pt x="5127" y="21578"/>
                    <a:pt x="0" y="16743"/>
                    <a:pt x="0" y="1080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1" name="Shape"/>
            <p:cNvSpPr/>
            <p:nvPr/>
          </p:nvSpPr>
          <p:spPr>
            <a:xfrm>
              <a:off x="1090612"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1" y="0"/>
                    <a:pt x="0" y="4533"/>
                    <a:pt x="0" y="10789"/>
                  </a:cubicBezTo>
                  <a:cubicBezTo>
                    <a:pt x="0" y="17033"/>
                    <a:pt x="4841" y="21600"/>
                    <a:pt x="10800" y="21600"/>
                  </a:cubicBezTo>
                  <a:cubicBezTo>
                    <a:pt x="16759" y="21600"/>
                    <a:pt x="21600" y="17033"/>
                    <a:pt x="21600" y="10789"/>
                  </a:cubicBezTo>
                  <a:cubicBezTo>
                    <a:pt x="21600" y="4533"/>
                    <a:pt x="16759" y="0"/>
                    <a:pt x="10800" y="0"/>
                  </a:cubicBezTo>
                  <a:close/>
                  <a:moveTo>
                    <a:pt x="10800" y="17316"/>
                  </a:moveTo>
                  <a:cubicBezTo>
                    <a:pt x="7550" y="17316"/>
                    <a:pt x="4717" y="14630"/>
                    <a:pt x="4717" y="10766"/>
                  </a:cubicBezTo>
                  <a:cubicBezTo>
                    <a:pt x="4717" y="6868"/>
                    <a:pt x="7516" y="4216"/>
                    <a:pt x="10800" y="4216"/>
                  </a:cubicBezTo>
                  <a:cubicBezTo>
                    <a:pt x="14050" y="4216"/>
                    <a:pt x="16883" y="6868"/>
                    <a:pt x="16883" y="10766"/>
                  </a:cubicBezTo>
                  <a:cubicBezTo>
                    <a:pt x="16883" y="14630"/>
                    <a:pt x="14050" y="17316"/>
                    <a:pt x="10800" y="1731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2" name="Shape"/>
            <p:cNvSpPr/>
            <p:nvPr/>
          </p:nvSpPr>
          <p:spPr>
            <a:xfrm>
              <a:off x="1843087"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10794" y="0"/>
                  </a:moveTo>
                  <a:cubicBezTo>
                    <a:pt x="4833" y="0"/>
                    <a:pt x="0" y="4533"/>
                    <a:pt x="0" y="10789"/>
                  </a:cubicBezTo>
                  <a:cubicBezTo>
                    <a:pt x="0" y="17033"/>
                    <a:pt x="4833" y="21600"/>
                    <a:pt x="10794" y="21600"/>
                  </a:cubicBezTo>
                  <a:cubicBezTo>
                    <a:pt x="16756" y="21600"/>
                    <a:pt x="21600" y="17033"/>
                    <a:pt x="21600" y="10789"/>
                  </a:cubicBezTo>
                  <a:cubicBezTo>
                    <a:pt x="21600" y="4533"/>
                    <a:pt x="16756" y="0"/>
                    <a:pt x="10794" y="0"/>
                  </a:cubicBezTo>
                  <a:close/>
                  <a:moveTo>
                    <a:pt x="10794" y="17316"/>
                  </a:moveTo>
                  <a:cubicBezTo>
                    <a:pt x="7542" y="17316"/>
                    <a:pt x="4708" y="14630"/>
                    <a:pt x="4708" y="10766"/>
                  </a:cubicBezTo>
                  <a:cubicBezTo>
                    <a:pt x="4708" y="6868"/>
                    <a:pt x="7509" y="4216"/>
                    <a:pt x="10794" y="4216"/>
                  </a:cubicBezTo>
                  <a:cubicBezTo>
                    <a:pt x="14069" y="4216"/>
                    <a:pt x="16880" y="6868"/>
                    <a:pt x="16880" y="10766"/>
                  </a:cubicBezTo>
                  <a:cubicBezTo>
                    <a:pt x="16880" y="14630"/>
                    <a:pt x="14046" y="17316"/>
                    <a:pt x="10794" y="1731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3" name="Shape"/>
            <p:cNvSpPr/>
            <p:nvPr/>
          </p:nvSpPr>
          <p:spPr>
            <a:xfrm>
              <a:off x="2593975" y="379412"/>
              <a:ext cx="660040" cy="995004"/>
            </a:xfrm>
            <a:custGeom>
              <a:avLst/>
              <a:gdLst/>
              <a:ahLst/>
              <a:cxnLst>
                <a:cxn ang="0">
                  <a:pos x="wd2" y="hd2"/>
                </a:cxn>
                <a:cxn ang="5400000">
                  <a:pos x="wd2" y="hd2"/>
                </a:cxn>
                <a:cxn ang="10800000">
                  <a:pos x="wd2" y="hd2"/>
                </a:cxn>
                <a:cxn ang="16200000">
                  <a:pos x="wd2" y="hd2"/>
                </a:cxn>
              </a:cxnLst>
              <a:rect l="0" t="0" r="r" b="b"/>
              <a:pathLst>
                <a:path w="21600" h="21600" extrusionOk="0">
                  <a:moveTo>
                    <a:pt x="16872" y="461"/>
                  </a:moveTo>
                  <a:lnTo>
                    <a:pt x="16872" y="1672"/>
                  </a:lnTo>
                  <a:lnTo>
                    <a:pt x="16707" y="1672"/>
                  </a:lnTo>
                  <a:cubicBezTo>
                    <a:pt x="15610" y="789"/>
                    <a:pt x="13476" y="0"/>
                    <a:pt x="10776" y="0"/>
                  </a:cubicBezTo>
                  <a:cubicBezTo>
                    <a:pt x="5152" y="0"/>
                    <a:pt x="0" y="3267"/>
                    <a:pt x="0" y="7463"/>
                  </a:cubicBezTo>
                  <a:cubicBezTo>
                    <a:pt x="0" y="11636"/>
                    <a:pt x="5152" y="14895"/>
                    <a:pt x="10776" y="14895"/>
                  </a:cubicBezTo>
                  <a:cubicBezTo>
                    <a:pt x="13476" y="14895"/>
                    <a:pt x="15610" y="14106"/>
                    <a:pt x="16707" y="13199"/>
                  </a:cubicBezTo>
                  <a:lnTo>
                    <a:pt x="16872" y="13199"/>
                  </a:lnTo>
                  <a:lnTo>
                    <a:pt x="16872" y="14278"/>
                  </a:lnTo>
                  <a:cubicBezTo>
                    <a:pt x="16872" y="17122"/>
                    <a:pt x="14573" y="18646"/>
                    <a:pt x="10883" y="18646"/>
                  </a:cubicBezTo>
                  <a:cubicBezTo>
                    <a:pt x="7852" y="18646"/>
                    <a:pt x="5990" y="17216"/>
                    <a:pt x="5223" y="15997"/>
                  </a:cubicBezTo>
                  <a:lnTo>
                    <a:pt x="931" y="17192"/>
                  </a:lnTo>
                  <a:cubicBezTo>
                    <a:pt x="2158" y="19177"/>
                    <a:pt x="5459" y="21600"/>
                    <a:pt x="10918" y="21600"/>
                  </a:cubicBezTo>
                  <a:cubicBezTo>
                    <a:pt x="16707" y="21600"/>
                    <a:pt x="21600" y="19349"/>
                    <a:pt x="21600" y="13840"/>
                  </a:cubicBezTo>
                  <a:lnTo>
                    <a:pt x="21600" y="461"/>
                  </a:lnTo>
                  <a:lnTo>
                    <a:pt x="16872" y="461"/>
                  </a:lnTo>
                  <a:close/>
                  <a:moveTo>
                    <a:pt x="11213" y="11964"/>
                  </a:moveTo>
                  <a:cubicBezTo>
                    <a:pt x="7817" y="11964"/>
                    <a:pt x="4952" y="10065"/>
                    <a:pt x="4952" y="7463"/>
                  </a:cubicBezTo>
                  <a:cubicBezTo>
                    <a:pt x="4952" y="4853"/>
                    <a:pt x="7817" y="2931"/>
                    <a:pt x="11213" y="2931"/>
                  </a:cubicBezTo>
                  <a:cubicBezTo>
                    <a:pt x="14573" y="2931"/>
                    <a:pt x="17202" y="4853"/>
                    <a:pt x="17202" y="7463"/>
                  </a:cubicBezTo>
                  <a:cubicBezTo>
                    <a:pt x="17238" y="10089"/>
                    <a:pt x="14573" y="11964"/>
                    <a:pt x="11213" y="11964"/>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4" name="Shape"/>
            <p:cNvSpPr/>
            <p:nvPr/>
          </p:nvSpPr>
          <p:spPr>
            <a:xfrm>
              <a:off x="3357562" y="36512"/>
              <a:ext cx="150454" cy="100770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5" name="Shape"/>
            <p:cNvSpPr/>
            <p:nvPr/>
          </p:nvSpPr>
          <p:spPr>
            <a:xfrm>
              <a:off x="3581400" y="381000"/>
              <a:ext cx="633053" cy="685441"/>
            </a:xfrm>
            <a:custGeom>
              <a:avLst/>
              <a:gdLst/>
              <a:ahLst/>
              <a:cxnLst>
                <a:cxn ang="0">
                  <a:pos x="wd2" y="hd2"/>
                </a:cxn>
                <a:cxn ang="5400000">
                  <a:pos x="wd2" y="hd2"/>
                </a:cxn>
                <a:cxn ang="10800000">
                  <a:pos x="wd2" y="hd2"/>
                </a:cxn>
                <a:cxn ang="16200000">
                  <a:pos x="wd2" y="hd2"/>
                </a:cxn>
              </a:cxnLst>
              <a:rect l="0" t="0" r="r" b="b"/>
              <a:pathLst>
                <a:path w="21600" h="21600" extrusionOk="0">
                  <a:moveTo>
                    <a:pt x="11623" y="17316"/>
                  </a:moveTo>
                  <a:cubicBezTo>
                    <a:pt x="8982" y="17316"/>
                    <a:pt x="7151" y="16194"/>
                    <a:pt x="5934" y="14052"/>
                  </a:cubicBezTo>
                  <a:lnTo>
                    <a:pt x="21600" y="8092"/>
                  </a:lnTo>
                  <a:lnTo>
                    <a:pt x="21084" y="6868"/>
                  </a:lnTo>
                  <a:cubicBezTo>
                    <a:pt x="20113" y="4442"/>
                    <a:pt x="17128" y="0"/>
                    <a:pt x="11070" y="0"/>
                  </a:cubicBezTo>
                  <a:cubicBezTo>
                    <a:pt x="5025" y="0"/>
                    <a:pt x="0" y="4374"/>
                    <a:pt x="0" y="10789"/>
                  </a:cubicBezTo>
                  <a:cubicBezTo>
                    <a:pt x="0" y="16840"/>
                    <a:pt x="4964" y="21600"/>
                    <a:pt x="11623" y="21600"/>
                  </a:cubicBezTo>
                  <a:cubicBezTo>
                    <a:pt x="16992" y="21600"/>
                    <a:pt x="20076" y="18563"/>
                    <a:pt x="21403" y="16806"/>
                  </a:cubicBezTo>
                  <a:lnTo>
                    <a:pt x="17410" y="14347"/>
                  </a:lnTo>
                  <a:cubicBezTo>
                    <a:pt x="16059" y="16138"/>
                    <a:pt x="14253" y="17316"/>
                    <a:pt x="11623" y="17316"/>
                  </a:cubicBezTo>
                  <a:close/>
                  <a:moveTo>
                    <a:pt x="11242" y="4159"/>
                  </a:moveTo>
                  <a:cubicBezTo>
                    <a:pt x="13282" y="4159"/>
                    <a:pt x="15014" y="5077"/>
                    <a:pt x="15567" y="6460"/>
                  </a:cubicBezTo>
                  <a:lnTo>
                    <a:pt x="5099" y="10449"/>
                  </a:lnTo>
                  <a:cubicBezTo>
                    <a:pt x="4964" y="6301"/>
                    <a:pt x="8601" y="4159"/>
                    <a:pt x="11242" y="415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640" name="Group"/>
          <p:cNvGrpSpPr/>
          <p:nvPr/>
        </p:nvGrpSpPr>
        <p:grpSpPr>
          <a:xfrm>
            <a:off x="1823605" y="9026722"/>
            <a:ext cx="10617201" cy="1182223"/>
            <a:chOff x="0" y="0"/>
            <a:chExt cx="10617199" cy="1182220"/>
          </a:xfrm>
        </p:grpSpPr>
        <p:sp>
          <p:nvSpPr>
            <p:cNvPr id="5617" name="Shape"/>
            <p:cNvSpPr/>
            <p:nvPr/>
          </p:nvSpPr>
          <p:spPr>
            <a:xfrm>
              <a:off x="4882942" y="263571"/>
              <a:ext cx="600296" cy="685053"/>
            </a:xfrm>
            <a:custGeom>
              <a:avLst/>
              <a:gdLst/>
              <a:ahLst/>
              <a:cxnLst>
                <a:cxn ang="0">
                  <a:pos x="wd2" y="hd2"/>
                </a:cxn>
                <a:cxn ang="5400000">
                  <a:pos x="wd2" y="hd2"/>
                </a:cxn>
                <a:cxn ang="10800000">
                  <a:pos x="wd2" y="hd2"/>
                </a:cxn>
                <a:cxn ang="16200000">
                  <a:pos x="wd2" y="hd2"/>
                </a:cxn>
              </a:cxnLst>
              <a:rect l="0" t="0" r="r" b="b"/>
              <a:pathLst>
                <a:path w="21600" h="21600" extrusionOk="0">
                  <a:moveTo>
                    <a:pt x="0" y="10796"/>
                  </a:moveTo>
                  <a:cubicBezTo>
                    <a:pt x="0" y="4648"/>
                    <a:pt x="5311" y="0"/>
                    <a:pt x="12259" y="0"/>
                  </a:cubicBezTo>
                  <a:cubicBezTo>
                    <a:pt x="15816" y="0"/>
                    <a:pt x="18818" y="1249"/>
                    <a:pt x="20909" y="3377"/>
                  </a:cubicBezTo>
                  <a:lnTo>
                    <a:pt x="18793" y="5173"/>
                  </a:lnTo>
                  <a:cubicBezTo>
                    <a:pt x="17148" y="3377"/>
                    <a:pt x="14931" y="2542"/>
                    <a:pt x="12233" y="2542"/>
                  </a:cubicBezTo>
                  <a:cubicBezTo>
                    <a:pt x="7259" y="2542"/>
                    <a:pt x="3069" y="5712"/>
                    <a:pt x="3069" y="10796"/>
                  </a:cubicBezTo>
                  <a:cubicBezTo>
                    <a:pt x="3069" y="15888"/>
                    <a:pt x="7259" y="19051"/>
                    <a:pt x="12233" y="19051"/>
                  </a:cubicBezTo>
                  <a:cubicBezTo>
                    <a:pt x="15201" y="19051"/>
                    <a:pt x="17696" y="17846"/>
                    <a:pt x="19484" y="16050"/>
                  </a:cubicBezTo>
                  <a:lnTo>
                    <a:pt x="21600" y="17905"/>
                  </a:lnTo>
                  <a:cubicBezTo>
                    <a:pt x="19526" y="20078"/>
                    <a:pt x="16196" y="21600"/>
                    <a:pt x="12259" y="21600"/>
                  </a:cubicBezTo>
                  <a:cubicBezTo>
                    <a:pt x="5311" y="21600"/>
                    <a:pt x="0" y="16945"/>
                    <a:pt x="0" y="10796"/>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8" name="Rectangle"/>
            <p:cNvSpPr/>
            <p:nvPr/>
          </p:nvSpPr>
          <p:spPr>
            <a:xfrm>
              <a:off x="5550656" y="278042"/>
              <a:ext cx="83491" cy="65611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9" name="Shape"/>
            <p:cNvSpPr/>
            <p:nvPr/>
          </p:nvSpPr>
          <p:spPr>
            <a:xfrm>
              <a:off x="5698463" y="470294"/>
              <a:ext cx="461792" cy="478330"/>
            </a:xfrm>
            <a:custGeom>
              <a:avLst/>
              <a:gdLst/>
              <a:ahLst/>
              <a:cxnLst>
                <a:cxn ang="0">
                  <a:pos x="wd2" y="hd2"/>
                </a:cxn>
                <a:cxn ang="5400000">
                  <a:pos x="wd2" y="hd2"/>
                </a:cxn>
                <a:cxn ang="10800000">
                  <a:pos x="wd2" y="hd2"/>
                </a:cxn>
                <a:cxn ang="16200000">
                  <a:pos x="wd2" y="hd2"/>
                </a:cxn>
              </a:cxnLst>
              <a:rect l="0" t="0" r="r" b="b"/>
              <a:pathLst>
                <a:path w="21600" h="21600" extrusionOk="0">
                  <a:moveTo>
                    <a:pt x="21600" y="10789"/>
                  </a:moveTo>
                  <a:cubicBezTo>
                    <a:pt x="21600" y="16935"/>
                    <a:pt x="17116" y="21600"/>
                    <a:pt x="10800" y="21600"/>
                  </a:cubicBezTo>
                  <a:cubicBezTo>
                    <a:pt x="4484" y="21600"/>
                    <a:pt x="0" y="16967"/>
                    <a:pt x="0" y="10789"/>
                  </a:cubicBezTo>
                  <a:cubicBezTo>
                    <a:pt x="0" y="4644"/>
                    <a:pt x="4484" y="0"/>
                    <a:pt x="10800" y="0"/>
                  </a:cubicBezTo>
                  <a:cubicBezTo>
                    <a:pt x="17083" y="21"/>
                    <a:pt x="21600" y="4644"/>
                    <a:pt x="21600" y="10789"/>
                  </a:cubicBezTo>
                  <a:close/>
                  <a:moveTo>
                    <a:pt x="17642" y="10789"/>
                  </a:moveTo>
                  <a:cubicBezTo>
                    <a:pt x="17642" y="6167"/>
                    <a:pt x="14298" y="3480"/>
                    <a:pt x="10767" y="3480"/>
                  </a:cubicBezTo>
                  <a:cubicBezTo>
                    <a:pt x="7237" y="3480"/>
                    <a:pt x="3903" y="6167"/>
                    <a:pt x="3903" y="10789"/>
                  </a:cubicBezTo>
                  <a:cubicBezTo>
                    <a:pt x="3903" y="15423"/>
                    <a:pt x="7237" y="18109"/>
                    <a:pt x="10767" y="18109"/>
                  </a:cubicBezTo>
                  <a:cubicBezTo>
                    <a:pt x="14298" y="18109"/>
                    <a:pt x="17642" y="15423"/>
                    <a:pt x="17642" y="1078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0" name="Shape"/>
            <p:cNvSpPr/>
            <p:nvPr/>
          </p:nvSpPr>
          <p:spPr>
            <a:xfrm>
              <a:off x="6223539" y="484765"/>
              <a:ext cx="397708" cy="463859"/>
            </a:xfrm>
            <a:custGeom>
              <a:avLst/>
              <a:gdLst/>
              <a:ahLst/>
              <a:cxnLst>
                <a:cxn ang="0">
                  <a:pos x="wd2" y="hd2"/>
                </a:cxn>
                <a:cxn ang="5400000">
                  <a:pos x="wd2" y="hd2"/>
                </a:cxn>
                <a:cxn ang="10800000">
                  <a:pos x="wd2" y="hd2"/>
                </a:cxn>
                <a:cxn ang="16200000">
                  <a:pos x="wd2" y="hd2"/>
                </a:cxn>
              </a:cxnLst>
              <a:rect l="0" t="0" r="r" b="b"/>
              <a:pathLst>
                <a:path w="21600" h="21600" extrusionOk="0">
                  <a:moveTo>
                    <a:pt x="17257" y="20923"/>
                  </a:moveTo>
                  <a:lnTo>
                    <a:pt x="17257" y="18018"/>
                  </a:lnTo>
                  <a:lnTo>
                    <a:pt x="17041" y="18018"/>
                  </a:lnTo>
                  <a:cubicBezTo>
                    <a:pt x="15703" y="19929"/>
                    <a:pt x="12647" y="21600"/>
                    <a:pt x="9310" y="21600"/>
                  </a:cubicBezTo>
                  <a:cubicBezTo>
                    <a:pt x="3018" y="21600"/>
                    <a:pt x="0" y="17964"/>
                    <a:pt x="0" y="12809"/>
                  </a:cubicBezTo>
                  <a:lnTo>
                    <a:pt x="0" y="0"/>
                  </a:lnTo>
                  <a:lnTo>
                    <a:pt x="4559" y="0"/>
                  </a:lnTo>
                  <a:lnTo>
                    <a:pt x="4559" y="12165"/>
                  </a:lnTo>
                  <a:cubicBezTo>
                    <a:pt x="4559" y="16511"/>
                    <a:pt x="7119" y="18018"/>
                    <a:pt x="10596" y="18018"/>
                  </a:cubicBezTo>
                  <a:cubicBezTo>
                    <a:pt x="14595" y="18018"/>
                    <a:pt x="17041" y="14720"/>
                    <a:pt x="17041" y="11521"/>
                  </a:cubicBezTo>
                  <a:lnTo>
                    <a:pt x="17041" y="0"/>
                  </a:lnTo>
                  <a:lnTo>
                    <a:pt x="21600" y="0"/>
                  </a:lnTo>
                  <a:lnTo>
                    <a:pt x="21600" y="20923"/>
                  </a:lnTo>
                  <a:lnTo>
                    <a:pt x="17257" y="20923"/>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1" name="Shape"/>
            <p:cNvSpPr/>
            <p:nvPr/>
          </p:nvSpPr>
          <p:spPr>
            <a:xfrm>
              <a:off x="6688666" y="277008"/>
              <a:ext cx="450422" cy="671616"/>
            </a:xfrm>
            <a:custGeom>
              <a:avLst/>
              <a:gdLst/>
              <a:ahLst/>
              <a:cxnLst>
                <a:cxn ang="0">
                  <a:pos x="wd2" y="hd2"/>
                </a:cxn>
                <a:cxn ang="5400000">
                  <a:pos x="wd2" y="hd2"/>
                </a:cxn>
                <a:cxn ang="10800000">
                  <a:pos x="wd2" y="hd2"/>
                </a:cxn>
                <a:cxn ang="16200000">
                  <a:pos x="wd2" y="hd2"/>
                </a:cxn>
              </a:cxnLst>
              <a:rect l="0" t="0" r="r" b="b"/>
              <a:pathLst>
                <a:path w="21600" h="21600" extrusionOk="0">
                  <a:moveTo>
                    <a:pt x="0" y="13892"/>
                  </a:moveTo>
                  <a:cubicBezTo>
                    <a:pt x="0" y="9465"/>
                    <a:pt x="4788" y="6199"/>
                    <a:pt x="10238" y="6199"/>
                  </a:cubicBezTo>
                  <a:cubicBezTo>
                    <a:pt x="13666" y="6199"/>
                    <a:pt x="16363" y="7346"/>
                    <a:pt x="17565" y="8658"/>
                  </a:cubicBezTo>
                  <a:lnTo>
                    <a:pt x="17757" y="8658"/>
                  </a:lnTo>
                  <a:lnTo>
                    <a:pt x="17565" y="6667"/>
                  </a:lnTo>
                  <a:lnTo>
                    <a:pt x="17565" y="0"/>
                  </a:lnTo>
                  <a:lnTo>
                    <a:pt x="21600" y="0"/>
                  </a:lnTo>
                  <a:lnTo>
                    <a:pt x="21600" y="21132"/>
                  </a:lnTo>
                  <a:lnTo>
                    <a:pt x="17723" y="21132"/>
                  </a:lnTo>
                  <a:lnTo>
                    <a:pt x="17723" y="19126"/>
                  </a:lnTo>
                  <a:lnTo>
                    <a:pt x="17532" y="19126"/>
                  </a:lnTo>
                  <a:cubicBezTo>
                    <a:pt x="16296" y="20446"/>
                    <a:pt x="13632" y="21600"/>
                    <a:pt x="10204" y="21600"/>
                  </a:cubicBezTo>
                  <a:cubicBezTo>
                    <a:pt x="4788" y="21600"/>
                    <a:pt x="0" y="18319"/>
                    <a:pt x="0" y="13892"/>
                  </a:cubicBezTo>
                  <a:close/>
                  <a:moveTo>
                    <a:pt x="17757" y="13892"/>
                  </a:moveTo>
                  <a:cubicBezTo>
                    <a:pt x="17757" y="10596"/>
                    <a:pt x="14486" y="8681"/>
                    <a:pt x="10912" y="8681"/>
                  </a:cubicBezTo>
                  <a:cubicBezTo>
                    <a:pt x="7294" y="8681"/>
                    <a:pt x="4057" y="10657"/>
                    <a:pt x="4057" y="13892"/>
                  </a:cubicBezTo>
                  <a:cubicBezTo>
                    <a:pt x="4057" y="17128"/>
                    <a:pt x="7305" y="19111"/>
                    <a:pt x="10912" y="19111"/>
                  </a:cubicBezTo>
                  <a:cubicBezTo>
                    <a:pt x="14531" y="19111"/>
                    <a:pt x="17757" y="17196"/>
                    <a:pt x="17757" y="13892"/>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2" name="Shape"/>
            <p:cNvSpPr/>
            <p:nvPr/>
          </p:nvSpPr>
          <p:spPr>
            <a:xfrm>
              <a:off x="7370851" y="278042"/>
              <a:ext cx="428717" cy="6561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1261" y="0"/>
                  </a:lnTo>
                  <a:cubicBezTo>
                    <a:pt x="16767" y="0"/>
                    <a:pt x="21600" y="2655"/>
                    <a:pt x="21600" y="6428"/>
                  </a:cubicBezTo>
                  <a:cubicBezTo>
                    <a:pt x="21600" y="10194"/>
                    <a:pt x="16767" y="12841"/>
                    <a:pt x="11261" y="12841"/>
                  </a:cubicBezTo>
                  <a:lnTo>
                    <a:pt x="4230" y="12841"/>
                  </a:lnTo>
                  <a:lnTo>
                    <a:pt x="4230" y="21600"/>
                  </a:lnTo>
                  <a:lnTo>
                    <a:pt x="0" y="21600"/>
                  </a:lnTo>
                  <a:close/>
                  <a:moveTo>
                    <a:pt x="17240" y="6428"/>
                  </a:moveTo>
                  <a:cubicBezTo>
                    <a:pt x="17240" y="4707"/>
                    <a:pt x="15101" y="2655"/>
                    <a:pt x="11332" y="2655"/>
                  </a:cubicBezTo>
                  <a:lnTo>
                    <a:pt x="4230" y="2655"/>
                  </a:lnTo>
                  <a:lnTo>
                    <a:pt x="4230" y="10186"/>
                  </a:lnTo>
                  <a:lnTo>
                    <a:pt x="11332" y="10186"/>
                  </a:lnTo>
                  <a:cubicBezTo>
                    <a:pt x="15137" y="10186"/>
                    <a:pt x="17240" y="8141"/>
                    <a:pt x="17240" y="6428"/>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3" name="Rectangle"/>
            <p:cNvSpPr/>
            <p:nvPr/>
          </p:nvSpPr>
          <p:spPr>
            <a:xfrm>
              <a:off x="7858717" y="278042"/>
              <a:ext cx="84522" cy="65611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4" name="Shape"/>
            <p:cNvSpPr/>
            <p:nvPr/>
          </p:nvSpPr>
          <p:spPr>
            <a:xfrm>
              <a:off x="8015827" y="470294"/>
              <a:ext cx="400808" cy="477634"/>
            </a:xfrm>
            <a:custGeom>
              <a:avLst/>
              <a:gdLst/>
              <a:ahLst/>
              <a:cxnLst>
                <a:cxn ang="0">
                  <a:pos x="wd2" y="hd2"/>
                </a:cxn>
                <a:cxn ang="5400000">
                  <a:pos x="wd2" y="hd2"/>
                </a:cxn>
                <a:cxn ang="10800000">
                  <a:pos x="wd2" y="hd2"/>
                </a:cxn>
                <a:cxn ang="16200000">
                  <a:pos x="wd2" y="hd2"/>
                </a:cxn>
              </a:cxnLst>
              <a:rect l="0" t="0" r="r" b="b"/>
              <a:pathLst>
                <a:path w="21600" h="21569" extrusionOk="0">
                  <a:moveTo>
                    <a:pt x="0" y="14820"/>
                  </a:moveTo>
                  <a:cubicBezTo>
                    <a:pt x="0" y="10218"/>
                    <a:pt x="4957" y="7743"/>
                    <a:pt x="10636" y="7743"/>
                  </a:cubicBezTo>
                  <a:cubicBezTo>
                    <a:pt x="13886" y="7743"/>
                    <a:pt x="16276" y="8526"/>
                    <a:pt x="17199" y="9002"/>
                  </a:cubicBezTo>
                  <a:lnTo>
                    <a:pt x="17199" y="8399"/>
                  </a:lnTo>
                  <a:cubicBezTo>
                    <a:pt x="17199" y="5331"/>
                    <a:pt x="14278" y="3480"/>
                    <a:pt x="10889" y="3480"/>
                  </a:cubicBezTo>
                  <a:cubicBezTo>
                    <a:pt x="8359" y="3480"/>
                    <a:pt x="5931" y="4517"/>
                    <a:pt x="5109" y="6400"/>
                  </a:cubicBezTo>
                  <a:lnTo>
                    <a:pt x="961" y="4908"/>
                  </a:lnTo>
                  <a:cubicBezTo>
                    <a:pt x="1821" y="3057"/>
                    <a:pt x="4717" y="0"/>
                    <a:pt x="10813" y="0"/>
                  </a:cubicBezTo>
                  <a:cubicBezTo>
                    <a:pt x="16744" y="0"/>
                    <a:pt x="21600" y="2972"/>
                    <a:pt x="21600" y="8674"/>
                  </a:cubicBezTo>
                  <a:lnTo>
                    <a:pt x="21600" y="20912"/>
                  </a:lnTo>
                  <a:lnTo>
                    <a:pt x="17199" y="20912"/>
                  </a:lnTo>
                  <a:lnTo>
                    <a:pt x="17199" y="18109"/>
                  </a:lnTo>
                  <a:lnTo>
                    <a:pt x="16997" y="18109"/>
                  </a:lnTo>
                  <a:cubicBezTo>
                    <a:pt x="15669" y="19802"/>
                    <a:pt x="13178" y="21568"/>
                    <a:pt x="9030" y="21568"/>
                  </a:cubicBezTo>
                  <a:cubicBezTo>
                    <a:pt x="4110" y="21600"/>
                    <a:pt x="0" y="19030"/>
                    <a:pt x="0" y="14820"/>
                  </a:cubicBezTo>
                  <a:close/>
                  <a:moveTo>
                    <a:pt x="17199" y="12196"/>
                  </a:moveTo>
                  <a:cubicBezTo>
                    <a:pt x="17199" y="12196"/>
                    <a:pt x="15277" y="10885"/>
                    <a:pt x="11420" y="10885"/>
                  </a:cubicBezTo>
                  <a:cubicBezTo>
                    <a:pt x="6639" y="10885"/>
                    <a:pt x="4755" y="13032"/>
                    <a:pt x="4755" y="14883"/>
                  </a:cubicBezTo>
                  <a:cubicBezTo>
                    <a:pt x="4755" y="17030"/>
                    <a:pt x="7423" y="18109"/>
                    <a:pt x="9776" y="18109"/>
                  </a:cubicBezTo>
                  <a:cubicBezTo>
                    <a:pt x="13393" y="18109"/>
                    <a:pt x="17199" y="15507"/>
                    <a:pt x="17199" y="1219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5" name="Shape"/>
            <p:cNvSpPr/>
            <p:nvPr/>
          </p:nvSpPr>
          <p:spPr>
            <a:xfrm>
              <a:off x="8458213" y="347294"/>
              <a:ext cx="290213" cy="593398"/>
            </a:xfrm>
            <a:custGeom>
              <a:avLst/>
              <a:gdLst/>
              <a:ahLst/>
              <a:cxnLst>
                <a:cxn ang="0">
                  <a:pos x="wd2" y="hd2"/>
                </a:cxn>
                <a:cxn ang="5400000">
                  <a:pos x="wd2" y="hd2"/>
                </a:cxn>
                <a:cxn ang="10800000">
                  <a:pos x="wd2" y="hd2"/>
                </a:cxn>
                <a:cxn ang="16200000">
                  <a:pos x="wd2" y="hd2"/>
                </a:cxn>
              </a:cxnLst>
              <a:rect l="0" t="0" r="r" b="b"/>
              <a:pathLst>
                <a:path w="21600" h="21575" extrusionOk="0">
                  <a:moveTo>
                    <a:pt x="5858" y="16349"/>
                  </a:moveTo>
                  <a:lnTo>
                    <a:pt x="5858" y="7791"/>
                  </a:lnTo>
                  <a:lnTo>
                    <a:pt x="0" y="7791"/>
                  </a:lnTo>
                  <a:lnTo>
                    <a:pt x="0" y="5004"/>
                  </a:lnTo>
                  <a:lnTo>
                    <a:pt x="5858" y="5004"/>
                  </a:lnTo>
                  <a:lnTo>
                    <a:pt x="5858" y="0"/>
                  </a:lnTo>
                  <a:lnTo>
                    <a:pt x="12099" y="0"/>
                  </a:lnTo>
                  <a:lnTo>
                    <a:pt x="12099" y="5004"/>
                  </a:lnTo>
                  <a:lnTo>
                    <a:pt x="20275" y="5004"/>
                  </a:lnTo>
                  <a:lnTo>
                    <a:pt x="20275" y="7791"/>
                  </a:lnTo>
                  <a:lnTo>
                    <a:pt x="12099" y="7791"/>
                  </a:lnTo>
                  <a:lnTo>
                    <a:pt x="12099" y="16110"/>
                  </a:lnTo>
                  <a:cubicBezTo>
                    <a:pt x="12099" y="17943"/>
                    <a:pt x="13685" y="18779"/>
                    <a:pt x="16579" y="18779"/>
                  </a:cubicBezTo>
                  <a:cubicBezTo>
                    <a:pt x="17765" y="18779"/>
                    <a:pt x="18549" y="18710"/>
                    <a:pt x="19438" y="18514"/>
                  </a:cubicBezTo>
                  <a:lnTo>
                    <a:pt x="21600" y="21140"/>
                  </a:lnTo>
                  <a:cubicBezTo>
                    <a:pt x="20170" y="21430"/>
                    <a:pt x="18654" y="21574"/>
                    <a:pt x="16579" y="21574"/>
                  </a:cubicBezTo>
                  <a:cubicBezTo>
                    <a:pt x="9606" y="21600"/>
                    <a:pt x="5858" y="19699"/>
                    <a:pt x="5858" y="16349"/>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6" name="Shape"/>
            <p:cNvSpPr/>
            <p:nvPr/>
          </p:nvSpPr>
          <p:spPr>
            <a:xfrm>
              <a:off x="8773466" y="274531"/>
              <a:ext cx="310885" cy="659622"/>
            </a:xfrm>
            <a:custGeom>
              <a:avLst/>
              <a:gdLst/>
              <a:ahLst/>
              <a:cxnLst>
                <a:cxn ang="0">
                  <a:pos x="wd2" y="hd2"/>
                </a:cxn>
                <a:cxn ang="5400000">
                  <a:pos x="wd2" y="hd2"/>
                </a:cxn>
                <a:cxn ang="10800000">
                  <a:pos x="wd2" y="hd2"/>
                </a:cxn>
                <a:cxn ang="16200000">
                  <a:pos x="wd2" y="hd2"/>
                </a:cxn>
              </a:cxnLst>
              <a:rect l="0" t="0" r="r" b="b"/>
              <a:pathLst>
                <a:path w="21600" h="21580" extrusionOk="0">
                  <a:moveTo>
                    <a:pt x="21600" y="371"/>
                  </a:moveTo>
                  <a:lnTo>
                    <a:pt x="19582" y="2749"/>
                  </a:lnTo>
                  <a:cubicBezTo>
                    <a:pt x="18800" y="2580"/>
                    <a:pt x="17970" y="2511"/>
                    <a:pt x="16912" y="2511"/>
                  </a:cubicBezTo>
                  <a:cubicBezTo>
                    <a:pt x="13966" y="2511"/>
                    <a:pt x="11671" y="3317"/>
                    <a:pt x="11671" y="5027"/>
                  </a:cubicBezTo>
                  <a:lnTo>
                    <a:pt x="11671" y="6883"/>
                  </a:lnTo>
                  <a:lnTo>
                    <a:pt x="19809" y="6883"/>
                  </a:lnTo>
                  <a:lnTo>
                    <a:pt x="19809" y="9392"/>
                  </a:lnTo>
                  <a:lnTo>
                    <a:pt x="11671" y="9392"/>
                  </a:lnTo>
                  <a:lnTo>
                    <a:pt x="11671" y="21580"/>
                  </a:lnTo>
                  <a:lnTo>
                    <a:pt x="5844" y="21580"/>
                  </a:lnTo>
                  <a:lnTo>
                    <a:pt x="5844" y="9415"/>
                  </a:lnTo>
                  <a:lnTo>
                    <a:pt x="0" y="9415"/>
                  </a:lnTo>
                  <a:lnTo>
                    <a:pt x="0" y="6906"/>
                  </a:lnTo>
                  <a:lnTo>
                    <a:pt x="5844" y="6906"/>
                  </a:lnTo>
                  <a:lnTo>
                    <a:pt x="5844" y="4958"/>
                  </a:lnTo>
                  <a:cubicBezTo>
                    <a:pt x="5844" y="1951"/>
                    <a:pt x="10336" y="3"/>
                    <a:pt x="16912" y="3"/>
                  </a:cubicBezTo>
                  <a:cubicBezTo>
                    <a:pt x="18882" y="-20"/>
                    <a:pt x="20265" y="110"/>
                    <a:pt x="21600" y="371"/>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7" name="Shape"/>
            <p:cNvSpPr/>
            <p:nvPr/>
          </p:nvSpPr>
          <p:spPr>
            <a:xfrm>
              <a:off x="9081483" y="470294"/>
              <a:ext cx="461792" cy="478330"/>
            </a:xfrm>
            <a:custGeom>
              <a:avLst/>
              <a:gdLst/>
              <a:ahLst/>
              <a:cxnLst>
                <a:cxn ang="0">
                  <a:pos x="wd2" y="hd2"/>
                </a:cxn>
                <a:cxn ang="5400000">
                  <a:pos x="wd2" y="hd2"/>
                </a:cxn>
                <a:cxn ang="10800000">
                  <a:pos x="wd2" y="hd2"/>
                </a:cxn>
                <a:cxn ang="16200000">
                  <a:pos x="wd2" y="hd2"/>
                </a:cxn>
              </a:cxnLst>
              <a:rect l="0" t="0" r="r" b="b"/>
              <a:pathLst>
                <a:path w="21600" h="21600" extrusionOk="0">
                  <a:moveTo>
                    <a:pt x="21600" y="10789"/>
                  </a:moveTo>
                  <a:cubicBezTo>
                    <a:pt x="21600" y="16935"/>
                    <a:pt x="17113" y="21600"/>
                    <a:pt x="10795" y="21600"/>
                  </a:cubicBezTo>
                  <a:cubicBezTo>
                    <a:pt x="4487" y="21600"/>
                    <a:pt x="0" y="16967"/>
                    <a:pt x="0" y="10789"/>
                  </a:cubicBezTo>
                  <a:cubicBezTo>
                    <a:pt x="0" y="4644"/>
                    <a:pt x="4487" y="0"/>
                    <a:pt x="10795" y="0"/>
                  </a:cubicBezTo>
                  <a:cubicBezTo>
                    <a:pt x="17113" y="0"/>
                    <a:pt x="21600" y="4644"/>
                    <a:pt x="21600" y="10789"/>
                  </a:cubicBezTo>
                  <a:close/>
                  <a:moveTo>
                    <a:pt x="17673" y="10789"/>
                  </a:moveTo>
                  <a:cubicBezTo>
                    <a:pt x="17673" y="6167"/>
                    <a:pt x="14327" y="3480"/>
                    <a:pt x="10795" y="3480"/>
                  </a:cubicBezTo>
                  <a:cubicBezTo>
                    <a:pt x="7273" y="3480"/>
                    <a:pt x="3927" y="6167"/>
                    <a:pt x="3927" y="10789"/>
                  </a:cubicBezTo>
                  <a:cubicBezTo>
                    <a:pt x="3927" y="15423"/>
                    <a:pt x="7273" y="18109"/>
                    <a:pt x="10795" y="18109"/>
                  </a:cubicBezTo>
                  <a:cubicBezTo>
                    <a:pt x="14327" y="18109"/>
                    <a:pt x="17673" y="15423"/>
                    <a:pt x="17673" y="1078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8" name="Shape"/>
            <p:cNvSpPr/>
            <p:nvPr/>
          </p:nvSpPr>
          <p:spPr>
            <a:xfrm>
              <a:off x="9611728" y="474428"/>
              <a:ext cx="278842" cy="4597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496"/>
                  </a:lnTo>
                  <a:lnTo>
                    <a:pt x="6255" y="496"/>
                  </a:lnTo>
                  <a:lnTo>
                    <a:pt x="6255" y="3943"/>
                  </a:lnTo>
                  <a:lnTo>
                    <a:pt x="6564" y="3943"/>
                  </a:lnTo>
                  <a:cubicBezTo>
                    <a:pt x="8000" y="1531"/>
                    <a:pt x="13036" y="0"/>
                    <a:pt x="16673" y="0"/>
                  </a:cubicBezTo>
                  <a:cubicBezTo>
                    <a:pt x="18836" y="0"/>
                    <a:pt x="20218" y="187"/>
                    <a:pt x="21600" y="529"/>
                  </a:cubicBezTo>
                  <a:lnTo>
                    <a:pt x="19145" y="4219"/>
                  </a:lnTo>
                  <a:cubicBezTo>
                    <a:pt x="18218" y="3998"/>
                    <a:pt x="17091" y="3910"/>
                    <a:pt x="15655" y="3910"/>
                  </a:cubicBezTo>
                  <a:cubicBezTo>
                    <a:pt x="11182" y="3910"/>
                    <a:pt x="6618" y="6179"/>
                    <a:pt x="6618" y="10068"/>
                  </a:cubicBezTo>
                  <a:lnTo>
                    <a:pt x="6618" y="21600"/>
                  </a:lnTo>
                  <a:lnTo>
                    <a:pt x="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9" name="Shape"/>
            <p:cNvSpPr/>
            <p:nvPr/>
          </p:nvSpPr>
          <p:spPr>
            <a:xfrm>
              <a:off x="9935248" y="470294"/>
              <a:ext cx="681952" cy="463859"/>
            </a:xfrm>
            <a:custGeom>
              <a:avLst/>
              <a:gdLst/>
              <a:ahLst/>
              <a:cxnLst>
                <a:cxn ang="0">
                  <a:pos x="wd2" y="hd2"/>
                </a:cxn>
                <a:cxn ang="5400000">
                  <a:pos x="wd2" y="hd2"/>
                </a:cxn>
                <a:cxn ang="10800000">
                  <a:pos x="wd2" y="hd2"/>
                </a:cxn>
                <a:cxn ang="16200000">
                  <a:pos x="wd2" y="hd2"/>
                </a:cxn>
              </a:cxnLst>
              <a:rect l="0" t="0" r="r" b="b"/>
              <a:pathLst>
                <a:path w="21600" h="21600" extrusionOk="0">
                  <a:moveTo>
                    <a:pt x="0" y="677"/>
                  </a:moveTo>
                  <a:lnTo>
                    <a:pt x="2553" y="677"/>
                  </a:lnTo>
                  <a:lnTo>
                    <a:pt x="2553" y="3571"/>
                  </a:lnTo>
                  <a:lnTo>
                    <a:pt x="2680" y="3571"/>
                  </a:lnTo>
                  <a:cubicBezTo>
                    <a:pt x="3496" y="1572"/>
                    <a:pt x="5381" y="0"/>
                    <a:pt x="7059" y="0"/>
                  </a:cubicBezTo>
                  <a:cubicBezTo>
                    <a:pt x="9345" y="0"/>
                    <a:pt x="10830" y="1540"/>
                    <a:pt x="11565" y="3997"/>
                  </a:cubicBezTo>
                  <a:cubicBezTo>
                    <a:pt x="12567" y="1671"/>
                    <a:pt x="14333" y="0"/>
                    <a:pt x="16530" y="0"/>
                  </a:cubicBezTo>
                  <a:cubicBezTo>
                    <a:pt x="20004" y="0"/>
                    <a:pt x="21600" y="3625"/>
                    <a:pt x="21600" y="8780"/>
                  </a:cubicBezTo>
                  <a:lnTo>
                    <a:pt x="21600" y="21600"/>
                  </a:lnTo>
                  <a:lnTo>
                    <a:pt x="18935" y="21600"/>
                  </a:lnTo>
                  <a:lnTo>
                    <a:pt x="18935" y="9391"/>
                  </a:lnTo>
                  <a:cubicBezTo>
                    <a:pt x="18935" y="5045"/>
                    <a:pt x="17807" y="3604"/>
                    <a:pt x="15773" y="3604"/>
                  </a:cubicBezTo>
                  <a:cubicBezTo>
                    <a:pt x="13598" y="3604"/>
                    <a:pt x="12151" y="6836"/>
                    <a:pt x="12151" y="10036"/>
                  </a:cubicBezTo>
                  <a:lnTo>
                    <a:pt x="12151" y="21600"/>
                  </a:lnTo>
                  <a:lnTo>
                    <a:pt x="9494" y="21600"/>
                  </a:lnTo>
                  <a:lnTo>
                    <a:pt x="9494" y="9391"/>
                  </a:lnTo>
                  <a:cubicBezTo>
                    <a:pt x="9494" y="5045"/>
                    <a:pt x="8358" y="3604"/>
                    <a:pt x="6324" y="3604"/>
                  </a:cubicBezTo>
                  <a:cubicBezTo>
                    <a:pt x="4149" y="3604"/>
                    <a:pt x="2702" y="6836"/>
                    <a:pt x="2702" y="10036"/>
                  </a:cubicBezTo>
                  <a:lnTo>
                    <a:pt x="2702" y="21600"/>
                  </a:lnTo>
                  <a:lnTo>
                    <a:pt x="0" y="21600"/>
                  </a:lnTo>
                  <a:lnTo>
                    <a:pt x="0" y="677"/>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0" name="Shape"/>
            <p:cNvSpPr/>
            <p:nvPr/>
          </p:nvSpPr>
          <p:spPr>
            <a:xfrm>
              <a:off x="1706645" y="197420"/>
              <a:ext cx="731566" cy="751204"/>
            </a:xfrm>
            <a:custGeom>
              <a:avLst/>
              <a:gdLst/>
              <a:ahLst/>
              <a:cxnLst>
                <a:cxn ang="0">
                  <a:pos x="wd2" y="hd2"/>
                </a:cxn>
                <a:cxn ang="5400000">
                  <a:pos x="wd2" y="hd2"/>
                </a:cxn>
                <a:cxn ang="10800000">
                  <a:pos x="wd2" y="hd2"/>
                </a:cxn>
                <a:cxn ang="16200000">
                  <a:pos x="wd2" y="hd2"/>
                </a:cxn>
              </a:cxnLst>
              <a:rect l="0" t="0" r="r" b="b"/>
              <a:pathLst>
                <a:path w="21600" h="21600" extrusionOk="0">
                  <a:moveTo>
                    <a:pt x="0" y="10797"/>
                  </a:moveTo>
                  <a:cubicBezTo>
                    <a:pt x="0" y="4846"/>
                    <a:pt x="5134" y="0"/>
                    <a:pt x="11250" y="0"/>
                  </a:cubicBezTo>
                  <a:cubicBezTo>
                    <a:pt x="14626" y="0"/>
                    <a:pt x="17027" y="1294"/>
                    <a:pt x="18846" y="2986"/>
                  </a:cubicBezTo>
                  <a:lnTo>
                    <a:pt x="16715" y="5061"/>
                  </a:lnTo>
                  <a:cubicBezTo>
                    <a:pt x="15429" y="3882"/>
                    <a:pt x="13650" y="2945"/>
                    <a:pt x="11250" y="2945"/>
                  </a:cubicBezTo>
                  <a:cubicBezTo>
                    <a:pt x="6780" y="2945"/>
                    <a:pt x="3300" y="6450"/>
                    <a:pt x="3300" y="10797"/>
                  </a:cubicBezTo>
                  <a:cubicBezTo>
                    <a:pt x="3300" y="15150"/>
                    <a:pt x="6794" y="18648"/>
                    <a:pt x="11250" y="18648"/>
                  </a:cubicBezTo>
                  <a:cubicBezTo>
                    <a:pt x="14135" y="18648"/>
                    <a:pt x="15795" y="17516"/>
                    <a:pt x="16854" y="16485"/>
                  </a:cubicBezTo>
                  <a:cubicBezTo>
                    <a:pt x="17712" y="15649"/>
                    <a:pt x="18279" y="14429"/>
                    <a:pt x="18494" y="12771"/>
                  </a:cubicBezTo>
                  <a:lnTo>
                    <a:pt x="11250" y="12771"/>
                  </a:lnTo>
                  <a:lnTo>
                    <a:pt x="11250" y="9826"/>
                  </a:lnTo>
                  <a:lnTo>
                    <a:pt x="21441" y="9826"/>
                  </a:lnTo>
                  <a:cubicBezTo>
                    <a:pt x="21558" y="10359"/>
                    <a:pt x="21600" y="10985"/>
                    <a:pt x="21600" y="11673"/>
                  </a:cubicBezTo>
                  <a:cubicBezTo>
                    <a:pt x="21600" y="13877"/>
                    <a:pt x="20970" y="16613"/>
                    <a:pt x="18978" y="18574"/>
                  </a:cubicBezTo>
                  <a:cubicBezTo>
                    <a:pt x="17027" y="20549"/>
                    <a:pt x="14550" y="21600"/>
                    <a:pt x="11250" y="21600"/>
                  </a:cubicBezTo>
                  <a:cubicBezTo>
                    <a:pt x="5134" y="21600"/>
                    <a:pt x="0" y="16748"/>
                    <a:pt x="0" y="1079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1" name="Shape"/>
            <p:cNvSpPr/>
            <p:nvPr/>
          </p:nvSpPr>
          <p:spPr>
            <a:xfrm>
              <a:off x="2474621" y="464092"/>
              <a:ext cx="485565" cy="484532"/>
            </a:xfrm>
            <a:custGeom>
              <a:avLst/>
              <a:gdLst/>
              <a:ahLst/>
              <a:cxnLst>
                <a:cxn ang="0">
                  <a:pos x="wd2" y="hd2"/>
                </a:cxn>
                <a:cxn ang="5400000">
                  <a:pos x="wd2" y="hd2"/>
                </a:cxn>
                <a:cxn ang="10800000">
                  <a:pos x="wd2" y="hd2"/>
                </a:cxn>
                <a:cxn ang="16200000">
                  <a:pos x="wd2" y="hd2"/>
                </a:cxn>
              </a:cxnLst>
              <a:rect l="0" t="0" r="r" b="b"/>
              <a:pathLst>
                <a:path w="21600" h="21600" extrusionOk="0">
                  <a:moveTo>
                    <a:pt x="10795" y="0"/>
                  </a:moveTo>
                  <a:cubicBezTo>
                    <a:pt x="4850" y="0"/>
                    <a:pt x="0" y="4540"/>
                    <a:pt x="0" y="10795"/>
                  </a:cubicBezTo>
                  <a:cubicBezTo>
                    <a:pt x="0" y="17018"/>
                    <a:pt x="4850" y="21600"/>
                    <a:pt x="10795" y="21600"/>
                  </a:cubicBezTo>
                  <a:cubicBezTo>
                    <a:pt x="16740" y="21600"/>
                    <a:pt x="21600" y="17018"/>
                    <a:pt x="21600" y="10795"/>
                  </a:cubicBezTo>
                  <a:cubicBezTo>
                    <a:pt x="21600" y="4540"/>
                    <a:pt x="16740" y="0"/>
                    <a:pt x="10795" y="0"/>
                  </a:cubicBezTo>
                  <a:close/>
                  <a:moveTo>
                    <a:pt x="10795" y="17343"/>
                  </a:moveTo>
                  <a:cubicBezTo>
                    <a:pt x="7530" y="17343"/>
                    <a:pt x="4735" y="14665"/>
                    <a:pt x="4735" y="10795"/>
                  </a:cubicBezTo>
                  <a:cubicBezTo>
                    <a:pt x="4735" y="6893"/>
                    <a:pt x="7562" y="4236"/>
                    <a:pt x="10795" y="4236"/>
                  </a:cubicBezTo>
                  <a:cubicBezTo>
                    <a:pt x="14070" y="4236"/>
                    <a:pt x="16865" y="6893"/>
                    <a:pt x="16865" y="10795"/>
                  </a:cubicBezTo>
                  <a:cubicBezTo>
                    <a:pt x="16865" y="14634"/>
                    <a:pt x="14038" y="17343"/>
                    <a:pt x="10795" y="17343"/>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2" name="Shape"/>
            <p:cNvSpPr/>
            <p:nvPr/>
          </p:nvSpPr>
          <p:spPr>
            <a:xfrm>
              <a:off x="3003831" y="464092"/>
              <a:ext cx="485565" cy="48453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58" y="0"/>
                    <a:pt x="0" y="4540"/>
                    <a:pt x="0" y="10795"/>
                  </a:cubicBezTo>
                  <a:cubicBezTo>
                    <a:pt x="0" y="17018"/>
                    <a:pt x="4858" y="21600"/>
                    <a:pt x="10800" y="21600"/>
                  </a:cubicBezTo>
                  <a:cubicBezTo>
                    <a:pt x="16742" y="21600"/>
                    <a:pt x="21600" y="17018"/>
                    <a:pt x="21600" y="10795"/>
                  </a:cubicBezTo>
                  <a:cubicBezTo>
                    <a:pt x="21600" y="4540"/>
                    <a:pt x="16773" y="0"/>
                    <a:pt x="10800" y="0"/>
                  </a:cubicBezTo>
                  <a:close/>
                  <a:moveTo>
                    <a:pt x="10800" y="17343"/>
                  </a:moveTo>
                  <a:cubicBezTo>
                    <a:pt x="7537" y="17343"/>
                    <a:pt x="4743" y="14665"/>
                    <a:pt x="4743" y="10795"/>
                  </a:cubicBezTo>
                  <a:cubicBezTo>
                    <a:pt x="4743" y="6893"/>
                    <a:pt x="7568" y="4236"/>
                    <a:pt x="10800" y="4236"/>
                  </a:cubicBezTo>
                  <a:cubicBezTo>
                    <a:pt x="14063" y="4236"/>
                    <a:pt x="16857" y="6893"/>
                    <a:pt x="16857" y="10795"/>
                  </a:cubicBezTo>
                  <a:cubicBezTo>
                    <a:pt x="16888" y="14634"/>
                    <a:pt x="14063" y="17343"/>
                    <a:pt x="10800" y="17343"/>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3" name="Shape"/>
            <p:cNvSpPr/>
            <p:nvPr/>
          </p:nvSpPr>
          <p:spPr>
            <a:xfrm>
              <a:off x="3534075" y="465126"/>
              <a:ext cx="463860" cy="700557"/>
            </a:xfrm>
            <a:custGeom>
              <a:avLst/>
              <a:gdLst/>
              <a:ahLst/>
              <a:cxnLst>
                <a:cxn ang="0">
                  <a:pos x="wd2" y="hd2"/>
                </a:cxn>
                <a:cxn ang="5400000">
                  <a:pos x="wd2" y="hd2"/>
                </a:cxn>
                <a:cxn ang="10800000">
                  <a:pos x="wd2" y="hd2"/>
                </a:cxn>
                <a:cxn ang="16200000">
                  <a:pos x="wd2" y="hd2"/>
                </a:cxn>
              </a:cxnLst>
              <a:rect l="0" t="0" r="r" b="b"/>
              <a:pathLst>
                <a:path w="21600" h="21600" extrusionOk="0">
                  <a:moveTo>
                    <a:pt x="16890" y="448"/>
                  </a:moveTo>
                  <a:lnTo>
                    <a:pt x="16890" y="1662"/>
                  </a:lnTo>
                  <a:lnTo>
                    <a:pt x="16704" y="1662"/>
                  </a:lnTo>
                  <a:cubicBezTo>
                    <a:pt x="15603" y="795"/>
                    <a:pt x="13477" y="0"/>
                    <a:pt x="10773" y="0"/>
                  </a:cubicBezTo>
                  <a:cubicBezTo>
                    <a:pt x="5136" y="0"/>
                    <a:pt x="0" y="3273"/>
                    <a:pt x="0" y="7470"/>
                  </a:cubicBezTo>
                  <a:cubicBezTo>
                    <a:pt x="0" y="11652"/>
                    <a:pt x="5168" y="14896"/>
                    <a:pt x="10773" y="14896"/>
                  </a:cubicBezTo>
                  <a:cubicBezTo>
                    <a:pt x="13444" y="14896"/>
                    <a:pt x="15603" y="14101"/>
                    <a:pt x="16704" y="13198"/>
                  </a:cubicBezTo>
                  <a:lnTo>
                    <a:pt x="16890" y="13198"/>
                  </a:lnTo>
                  <a:lnTo>
                    <a:pt x="16890" y="14282"/>
                  </a:lnTo>
                  <a:cubicBezTo>
                    <a:pt x="16890" y="17136"/>
                    <a:pt x="14589" y="18667"/>
                    <a:pt x="10893" y="18667"/>
                  </a:cubicBezTo>
                  <a:cubicBezTo>
                    <a:pt x="7872" y="18667"/>
                    <a:pt x="5997" y="17215"/>
                    <a:pt x="5234" y="16016"/>
                  </a:cubicBezTo>
                  <a:lnTo>
                    <a:pt x="927" y="17201"/>
                  </a:lnTo>
                  <a:cubicBezTo>
                    <a:pt x="2148" y="19173"/>
                    <a:pt x="5441" y="21600"/>
                    <a:pt x="10893" y="21600"/>
                  </a:cubicBezTo>
                  <a:cubicBezTo>
                    <a:pt x="16682" y="21600"/>
                    <a:pt x="21600" y="19339"/>
                    <a:pt x="21600" y="13834"/>
                  </a:cubicBezTo>
                  <a:lnTo>
                    <a:pt x="21600" y="448"/>
                  </a:lnTo>
                  <a:lnTo>
                    <a:pt x="16890" y="448"/>
                  </a:lnTo>
                  <a:close/>
                  <a:moveTo>
                    <a:pt x="11231" y="11956"/>
                  </a:moveTo>
                  <a:cubicBezTo>
                    <a:pt x="7818" y="11956"/>
                    <a:pt x="4950" y="10063"/>
                    <a:pt x="4950" y="7470"/>
                  </a:cubicBezTo>
                  <a:cubicBezTo>
                    <a:pt x="4950" y="4840"/>
                    <a:pt x="7818" y="2926"/>
                    <a:pt x="11231" y="2926"/>
                  </a:cubicBezTo>
                  <a:cubicBezTo>
                    <a:pt x="14589" y="2926"/>
                    <a:pt x="17228" y="4840"/>
                    <a:pt x="17228" y="7470"/>
                  </a:cubicBezTo>
                  <a:cubicBezTo>
                    <a:pt x="17228" y="10063"/>
                    <a:pt x="14589" y="11956"/>
                    <a:pt x="11231" y="1195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4" name="Shape"/>
            <p:cNvSpPr/>
            <p:nvPr/>
          </p:nvSpPr>
          <p:spPr>
            <a:xfrm>
              <a:off x="4071554" y="223260"/>
              <a:ext cx="106230" cy="71089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5" name="Shape"/>
            <p:cNvSpPr/>
            <p:nvPr/>
          </p:nvSpPr>
          <p:spPr>
            <a:xfrm>
              <a:off x="4228664" y="464092"/>
              <a:ext cx="446288" cy="484532"/>
            </a:xfrm>
            <a:custGeom>
              <a:avLst/>
              <a:gdLst/>
              <a:ahLst/>
              <a:cxnLst>
                <a:cxn ang="0">
                  <a:pos x="wd2" y="hd2"/>
                </a:cxn>
                <a:cxn ang="5400000">
                  <a:pos x="wd2" y="hd2"/>
                </a:cxn>
                <a:cxn ang="10800000">
                  <a:pos x="wd2" y="hd2"/>
                </a:cxn>
                <a:cxn ang="16200000">
                  <a:pos x="wd2" y="hd2"/>
                </a:cxn>
              </a:cxnLst>
              <a:rect l="0" t="0" r="r" b="b"/>
              <a:pathLst>
                <a:path w="21600" h="21600" extrusionOk="0">
                  <a:moveTo>
                    <a:pt x="11611" y="17343"/>
                  </a:moveTo>
                  <a:cubicBezTo>
                    <a:pt x="8991" y="17343"/>
                    <a:pt x="7132" y="16255"/>
                    <a:pt x="5953" y="14069"/>
                  </a:cubicBezTo>
                  <a:lnTo>
                    <a:pt x="21600" y="8107"/>
                  </a:lnTo>
                  <a:lnTo>
                    <a:pt x="21056" y="6862"/>
                  </a:lnTo>
                  <a:cubicBezTo>
                    <a:pt x="20092" y="4446"/>
                    <a:pt x="17121" y="0"/>
                    <a:pt x="11044" y="0"/>
                  </a:cubicBezTo>
                  <a:cubicBezTo>
                    <a:pt x="5023" y="0"/>
                    <a:pt x="0" y="4362"/>
                    <a:pt x="0" y="10795"/>
                  </a:cubicBezTo>
                  <a:cubicBezTo>
                    <a:pt x="0" y="16841"/>
                    <a:pt x="4955" y="21600"/>
                    <a:pt x="11611" y="21600"/>
                  </a:cubicBezTo>
                  <a:cubicBezTo>
                    <a:pt x="16997" y="21600"/>
                    <a:pt x="20092" y="18588"/>
                    <a:pt x="21373" y="16820"/>
                  </a:cubicBezTo>
                  <a:lnTo>
                    <a:pt x="17371" y="14362"/>
                  </a:lnTo>
                  <a:cubicBezTo>
                    <a:pt x="16033" y="16161"/>
                    <a:pt x="14207" y="17343"/>
                    <a:pt x="11611" y="17343"/>
                  </a:cubicBezTo>
                  <a:close/>
                  <a:moveTo>
                    <a:pt x="11203" y="4184"/>
                  </a:moveTo>
                  <a:cubicBezTo>
                    <a:pt x="13243" y="4184"/>
                    <a:pt x="14978" y="5125"/>
                    <a:pt x="15557" y="6485"/>
                  </a:cubicBezTo>
                  <a:lnTo>
                    <a:pt x="5091" y="10502"/>
                  </a:lnTo>
                  <a:cubicBezTo>
                    <a:pt x="4955" y="6307"/>
                    <a:pt x="8572" y="4184"/>
                    <a:pt x="11203" y="4184"/>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6" name="Shape"/>
            <p:cNvSpPr/>
            <p:nvPr/>
          </p:nvSpPr>
          <p:spPr>
            <a:xfrm>
              <a:off x="484913" y="414479"/>
              <a:ext cx="354297" cy="35429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57"/>
                    <a:pt x="16760" y="21600"/>
                    <a:pt x="10807" y="21600"/>
                  </a:cubicBezTo>
                  <a:cubicBezTo>
                    <a:pt x="4840" y="21600"/>
                    <a:pt x="0" y="16771"/>
                    <a:pt x="0" y="10800"/>
                  </a:cubicBezTo>
                  <a:cubicBezTo>
                    <a:pt x="0" y="4843"/>
                    <a:pt x="4840" y="0"/>
                    <a:pt x="10807" y="0"/>
                  </a:cubicBezTo>
                  <a:cubicBezTo>
                    <a:pt x="16760" y="0"/>
                    <a:pt x="21600" y="4843"/>
                    <a:pt x="21600" y="1080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7" name="Shape"/>
            <p:cNvSpPr/>
            <p:nvPr/>
          </p:nvSpPr>
          <p:spPr>
            <a:xfrm>
              <a:off x="734014" y="315252"/>
              <a:ext cx="596403" cy="866969"/>
            </a:xfrm>
            <a:custGeom>
              <a:avLst/>
              <a:gdLst/>
              <a:ahLst/>
              <a:cxnLst>
                <a:cxn ang="0">
                  <a:pos x="wd2" y="hd2"/>
                </a:cxn>
                <a:cxn ang="5400000">
                  <a:pos x="wd2" y="hd2"/>
                </a:cxn>
                <a:cxn ang="10800000">
                  <a:pos x="wd2" y="hd2"/>
                </a:cxn>
                <a:cxn ang="16200000">
                  <a:pos x="wd2" y="hd2"/>
                </a:cxn>
              </a:cxnLst>
              <a:rect l="0" t="0" r="r" b="b"/>
              <a:pathLst>
                <a:path w="21460" h="21600" extrusionOk="0">
                  <a:moveTo>
                    <a:pt x="21027" y="5764"/>
                  </a:moveTo>
                  <a:lnTo>
                    <a:pt x="16246" y="0"/>
                  </a:lnTo>
                  <a:lnTo>
                    <a:pt x="6517" y="0"/>
                  </a:lnTo>
                  <a:lnTo>
                    <a:pt x="12225" y="6867"/>
                  </a:lnTo>
                  <a:lnTo>
                    <a:pt x="10682" y="8712"/>
                  </a:lnTo>
                  <a:lnTo>
                    <a:pt x="4873" y="15702"/>
                  </a:lnTo>
                  <a:lnTo>
                    <a:pt x="3086" y="17857"/>
                  </a:lnTo>
                  <a:lnTo>
                    <a:pt x="0" y="21600"/>
                  </a:lnTo>
                  <a:lnTo>
                    <a:pt x="7917" y="21600"/>
                  </a:lnTo>
                  <a:cubicBezTo>
                    <a:pt x="9063" y="21600"/>
                    <a:pt x="10109" y="21174"/>
                    <a:pt x="10682" y="20496"/>
                  </a:cubicBezTo>
                  <a:lnTo>
                    <a:pt x="21052" y="7971"/>
                  </a:lnTo>
                  <a:cubicBezTo>
                    <a:pt x="21600" y="7282"/>
                    <a:pt x="21600" y="6441"/>
                    <a:pt x="21027" y="5764"/>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8" name="Shape"/>
            <p:cNvSpPr/>
            <p:nvPr/>
          </p:nvSpPr>
          <p:spPr>
            <a:xfrm>
              <a:off x="0" y="354529"/>
              <a:ext cx="778226" cy="825625"/>
            </a:xfrm>
            <a:custGeom>
              <a:avLst/>
              <a:gdLst/>
              <a:ahLst/>
              <a:cxnLst>
                <a:cxn ang="0">
                  <a:pos x="wd2" y="hd2"/>
                </a:cxn>
                <a:cxn ang="5400000">
                  <a:pos x="wd2" y="hd2"/>
                </a:cxn>
                <a:cxn ang="10800000">
                  <a:pos x="wd2" y="hd2"/>
                </a:cxn>
                <a:cxn ang="16200000">
                  <a:pos x="wd2" y="hd2"/>
                </a:cxn>
              </a:cxnLst>
              <a:rect l="0" t="0" r="r" b="b"/>
              <a:pathLst>
                <a:path w="21490" h="21600" extrusionOk="0">
                  <a:moveTo>
                    <a:pt x="12736" y="15428"/>
                  </a:moveTo>
                  <a:lnTo>
                    <a:pt x="7109" y="6154"/>
                  </a:lnTo>
                  <a:lnTo>
                    <a:pt x="3361" y="0"/>
                  </a:lnTo>
                  <a:lnTo>
                    <a:pt x="330" y="4995"/>
                  </a:lnTo>
                  <a:cubicBezTo>
                    <a:pt x="-110" y="5706"/>
                    <a:pt x="-110" y="6589"/>
                    <a:pt x="330" y="7294"/>
                  </a:cubicBezTo>
                  <a:lnTo>
                    <a:pt x="8294" y="20442"/>
                  </a:lnTo>
                  <a:cubicBezTo>
                    <a:pt x="8735" y="21171"/>
                    <a:pt x="9537" y="21600"/>
                    <a:pt x="10412" y="21600"/>
                  </a:cubicBezTo>
                  <a:lnTo>
                    <a:pt x="17722" y="21600"/>
                  </a:lnTo>
                  <a:lnTo>
                    <a:pt x="21490" y="15428"/>
                  </a:lnTo>
                  <a:lnTo>
                    <a:pt x="12736" y="15428"/>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9" name="Shape"/>
            <p:cNvSpPr/>
            <p:nvPr/>
          </p:nvSpPr>
          <p:spPr>
            <a:xfrm>
              <a:off x="167593" y="0"/>
              <a:ext cx="973432" cy="511405"/>
            </a:xfrm>
            <a:custGeom>
              <a:avLst/>
              <a:gdLst/>
              <a:ahLst/>
              <a:cxnLst>
                <a:cxn ang="0">
                  <a:pos x="wd2" y="hd2"/>
                </a:cxn>
                <a:cxn ang="5400000">
                  <a:pos x="wd2" y="hd2"/>
                </a:cxn>
                <a:cxn ang="10800000">
                  <a:pos x="wd2" y="hd2"/>
                </a:cxn>
                <a:cxn ang="16200000">
                  <a:pos x="wd2" y="hd2"/>
                </a:cxn>
              </a:cxnLst>
              <a:rect l="0" t="0" r="r" b="b"/>
              <a:pathLst>
                <a:path w="21600" h="21600" extrusionOk="0">
                  <a:moveTo>
                    <a:pt x="19165" y="1870"/>
                  </a:moveTo>
                  <a:cubicBezTo>
                    <a:pt x="18811" y="703"/>
                    <a:pt x="18166" y="0"/>
                    <a:pt x="17458" y="0"/>
                  </a:cubicBezTo>
                  <a:lnTo>
                    <a:pt x="4668" y="0"/>
                  </a:lnTo>
                  <a:cubicBezTo>
                    <a:pt x="3965" y="0"/>
                    <a:pt x="3320" y="722"/>
                    <a:pt x="2966" y="1870"/>
                  </a:cubicBezTo>
                  <a:lnTo>
                    <a:pt x="0" y="11695"/>
                  </a:lnTo>
                  <a:lnTo>
                    <a:pt x="3008" y="21600"/>
                  </a:lnTo>
                  <a:lnTo>
                    <a:pt x="6536" y="9974"/>
                  </a:lnTo>
                  <a:lnTo>
                    <a:pt x="21600" y="9974"/>
                  </a:lnTo>
                  <a:lnTo>
                    <a:pt x="19165" y="187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664" name="Group"/>
          <p:cNvGrpSpPr/>
          <p:nvPr/>
        </p:nvGrpSpPr>
        <p:grpSpPr>
          <a:xfrm>
            <a:off x="2992004" y="3568701"/>
            <a:ext cx="8280403" cy="4673345"/>
            <a:chOff x="0" y="0"/>
            <a:chExt cx="8280400" cy="4673344"/>
          </a:xfrm>
        </p:grpSpPr>
        <p:sp>
          <p:nvSpPr>
            <p:cNvPr id="5641" name="Shape"/>
            <p:cNvSpPr/>
            <p:nvPr/>
          </p:nvSpPr>
          <p:spPr>
            <a:xfrm>
              <a:off x="3652793" y="1120578"/>
              <a:ext cx="958182" cy="95818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9"/>
                    <a:pt x="16773" y="21600"/>
                    <a:pt x="10803" y="21600"/>
                  </a:cubicBezTo>
                  <a:cubicBezTo>
                    <a:pt x="4827" y="21600"/>
                    <a:pt x="0" y="16769"/>
                    <a:pt x="0" y="10800"/>
                  </a:cubicBezTo>
                  <a:cubicBezTo>
                    <a:pt x="0" y="4831"/>
                    <a:pt x="4827" y="0"/>
                    <a:pt x="10803" y="0"/>
                  </a:cubicBezTo>
                  <a:cubicBezTo>
                    <a:pt x="16773" y="0"/>
                    <a:pt x="21600" y="4831"/>
                    <a:pt x="21600" y="1080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2" name="Shape"/>
            <p:cNvSpPr/>
            <p:nvPr/>
          </p:nvSpPr>
          <p:spPr>
            <a:xfrm>
              <a:off x="4325348" y="851348"/>
              <a:ext cx="1611873" cy="2341752"/>
            </a:xfrm>
            <a:custGeom>
              <a:avLst/>
              <a:gdLst/>
              <a:ahLst/>
              <a:cxnLst>
                <a:cxn ang="0">
                  <a:pos x="wd2" y="hd2"/>
                </a:cxn>
                <a:cxn ang="5400000">
                  <a:pos x="wd2" y="hd2"/>
                </a:cxn>
                <a:cxn ang="10800000">
                  <a:pos x="wd2" y="hd2"/>
                </a:cxn>
                <a:cxn ang="16200000">
                  <a:pos x="wd2" y="hd2"/>
                </a:cxn>
              </a:cxnLst>
              <a:rect l="0" t="0" r="r" b="b"/>
              <a:pathLst>
                <a:path w="21460" h="21600" extrusionOk="0">
                  <a:moveTo>
                    <a:pt x="21041" y="5776"/>
                  </a:moveTo>
                  <a:lnTo>
                    <a:pt x="16259" y="0"/>
                  </a:lnTo>
                  <a:lnTo>
                    <a:pt x="6518" y="0"/>
                  </a:lnTo>
                  <a:lnTo>
                    <a:pt x="12229" y="6874"/>
                  </a:lnTo>
                  <a:lnTo>
                    <a:pt x="10689" y="8727"/>
                  </a:lnTo>
                  <a:lnTo>
                    <a:pt x="4889" y="15709"/>
                  </a:lnTo>
                  <a:lnTo>
                    <a:pt x="3101" y="17862"/>
                  </a:lnTo>
                  <a:lnTo>
                    <a:pt x="0" y="21600"/>
                  </a:lnTo>
                  <a:lnTo>
                    <a:pt x="7908" y="21600"/>
                  </a:lnTo>
                  <a:cubicBezTo>
                    <a:pt x="9050" y="21600"/>
                    <a:pt x="10105" y="21176"/>
                    <a:pt x="10673" y="20489"/>
                  </a:cubicBezTo>
                  <a:lnTo>
                    <a:pt x="21035" y="7972"/>
                  </a:lnTo>
                  <a:cubicBezTo>
                    <a:pt x="21600" y="7291"/>
                    <a:pt x="21600" y="6456"/>
                    <a:pt x="21041" y="5776"/>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3" name="Shape"/>
            <p:cNvSpPr/>
            <p:nvPr/>
          </p:nvSpPr>
          <p:spPr>
            <a:xfrm>
              <a:off x="2344335" y="961535"/>
              <a:ext cx="2100320" cy="2231565"/>
            </a:xfrm>
            <a:custGeom>
              <a:avLst/>
              <a:gdLst/>
              <a:ahLst/>
              <a:cxnLst>
                <a:cxn ang="0">
                  <a:pos x="wd2" y="hd2"/>
                </a:cxn>
                <a:cxn ang="5400000">
                  <a:pos x="wd2" y="hd2"/>
                </a:cxn>
                <a:cxn ang="10800000">
                  <a:pos x="wd2" y="hd2"/>
                </a:cxn>
                <a:cxn ang="16200000">
                  <a:pos x="wd2" y="hd2"/>
                </a:cxn>
              </a:cxnLst>
              <a:rect l="0" t="0" r="r" b="b"/>
              <a:pathLst>
                <a:path w="21491" h="21600" extrusionOk="0">
                  <a:moveTo>
                    <a:pt x="7099" y="6149"/>
                  </a:moveTo>
                  <a:lnTo>
                    <a:pt x="3356" y="0"/>
                  </a:lnTo>
                  <a:lnTo>
                    <a:pt x="327" y="4997"/>
                  </a:lnTo>
                  <a:cubicBezTo>
                    <a:pt x="-109" y="5711"/>
                    <a:pt x="-109" y="6587"/>
                    <a:pt x="327" y="7301"/>
                  </a:cubicBezTo>
                  <a:lnTo>
                    <a:pt x="8290" y="20434"/>
                  </a:lnTo>
                  <a:cubicBezTo>
                    <a:pt x="8724" y="21155"/>
                    <a:pt x="9535" y="21600"/>
                    <a:pt x="10412" y="21600"/>
                  </a:cubicBezTo>
                  <a:lnTo>
                    <a:pt x="17722" y="21600"/>
                  </a:lnTo>
                  <a:lnTo>
                    <a:pt x="21491" y="15419"/>
                  </a:lnTo>
                  <a:lnTo>
                    <a:pt x="12740" y="15419"/>
                  </a:lnTo>
                  <a:lnTo>
                    <a:pt x="7099" y="6149"/>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4" name="Shape"/>
            <p:cNvSpPr/>
            <p:nvPr/>
          </p:nvSpPr>
          <p:spPr>
            <a:xfrm>
              <a:off x="2795208" y="0"/>
              <a:ext cx="2629693" cy="1383336"/>
            </a:xfrm>
            <a:custGeom>
              <a:avLst/>
              <a:gdLst/>
              <a:ahLst/>
              <a:cxnLst>
                <a:cxn ang="0">
                  <a:pos x="wd2" y="hd2"/>
                </a:cxn>
                <a:cxn ang="5400000">
                  <a:pos x="wd2" y="hd2"/>
                </a:cxn>
                <a:cxn ang="10800000">
                  <a:pos x="wd2" y="hd2"/>
                </a:cxn>
                <a:cxn ang="16200000">
                  <a:pos x="wd2" y="hd2"/>
                </a:cxn>
              </a:cxnLst>
              <a:rect l="0" t="0" r="r" b="b"/>
              <a:pathLst>
                <a:path w="21600" h="21600" extrusionOk="0">
                  <a:moveTo>
                    <a:pt x="21600" y="9968"/>
                  </a:moveTo>
                  <a:lnTo>
                    <a:pt x="19156" y="1880"/>
                  </a:lnTo>
                  <a:cubicBezTo>
                    <a:pt x="18808" y="718"/>
                    <a:pt x="18157" y="0"/>
                    <a:pt x="17452" y="0"/>
                  </a:cubicBezTo>
                  <a:lnTo>
                    <a:pt x="4667" y="0"/>
                  </a:lnTo>
                  <a:cubicBezTo>
                    <a:pt x="3962" y="0"/>
                    <a:pt x="3311" y="718"/>
                    <a:pt x="2963" y="1880"/>
                  </a:cubicBezTo>
                  <a:lnTo>
                    <a:pt x="0" y="11694"/>
                  </a:lnTo>
                  <a:lnTo>
                    <a:pt x="3011" y="21600"/>
                  </a:lnTo>
                  <a:lnTo>
                    <a:pt x="6535" y="9968"/>
                  </a:lnTo>
                  <a:lnTo>
                    <a:pt x="21600" y="9968"/>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5" name="Shape"/>
            <p:cNvSpPr/>
            <p:nvPr/>
          </p:nvSpPr>
          <p:spPr>
            <a:xfrm>
              <a:off x="2953211" y="3834705"/>
              <a:ext cx="559015" cy="63697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649"/>
                    <a:pt x="5295" y="0"/>
                    <a:pt x="12240" y="0"/>
                  </a:cubicBezTo>
                  <a:cubicBezTo>
                    <a:pt x="15794" y="0"/>
                    <a:pt x="18802" y="1246"/>
                    <a:pt x="20907" y="3387"/>
                  </a:cubicBezTo>
                  <a:lnTo>
                    <a:pt x="18802" y="5168"/>
                  </a:lnTo>
                  <a:cubicBezTo>
                    <a:pt x="17152" y="3387"/>
                    <a:pt x="14938" y="2548"/>
                    <a:pt x="12240" y="2548"/>
                  </a:cubicBezTo>
                  <a:cubicBezTo>
                    <a:pt x="7273" y="2548"/>
                    <a:pt x="3081" y="5728"/>
                    <a:pt x="3081" y="10800"/>
                  </a:cubicBezTo>
                  <a:cubicBezTo>
                    <a:pt x="3081" y="15872"/>
                    <a:pt x="7273" y="19052"/>
                    <a:pt x="12240" y="19052"/>
                  </a:cubicBezTo>
                  <a:cubicBezTo>
                    <a:pt x="15202" y="19052"/>
                    <a:pt x="17690" y="17838"/>
                    <a:pt x="19495" y="16056"/>
                  </a:cubicBezTo>
                  <a:lnTo>
                    <a:pt x="21600" y="17901"/>
                  </a:lnTo>
                  <a:cubicBezTo>
                    <a:pt x="19522" y="20066"/>
                    <a:pt x="16205" y="21600"/>
                    <a:pt x="12240" y="21600"/>
                  </a:cubicBezTo>
                  <a:cubicBezTo>
                    <a:pt x="5295" y="21576"/>
                    <a:pt x="0" y="16935"/>
                    <a:pt x="0" y="1080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6" name="Rectangle"/>
            <p:cNvSpPr/>
            <p:nvPr/>
          </p:nvSpPr>
          <p:spPr>
            <a:xfrm>
              <a:off x="3572752" y="3848218"/>
              <a:ext cx="78766" cy="60995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7" name="Shape"/>
            <p:cNvSpPr/>
            <p:nvPr/>
          </p:nvSpPr>
          <p:spPr>
            <a:xfrm>
              <a:off x="3708926" y="4027012"/>
              <a:ext cx="430117" cy="444670"/>
            </a:xfrm>
            <a:custGeom>
              <a:avLst/>
              <a:gdLst/>
              <a:ahLst/>
              <a:cxnLst>
                <a:cxn ang="0">
                  <a:pos x="wd2" y="hd2"/>
                </a:cxn>
                <a:cxn ang="5400000">
                  <a:pos x="wd2" y="hd2"/>
                </a:cxn>
                <a:cxn ang="10800000">
                  <a:pos x="wd2" y="hd2"/>
                </a:cxn>
                <a:cxn ang="16200000">
                  <a:pos x="wd2" y="hd2"/>
                </a:cxn>
              </a:cxnLst>
              <a:rect l="0" t="0" r="r" b="b"/>
              <a:pathLst>
                <a:path w="21600" h="21600" extrusionOk="0">
                  <a:moveTo>
                    <a:pt x="21600" y="10806"/>
                  </a:moveTo>
                  <a:cubicBezTo>
                    <a:pt x="21600" y="16982"/>
                    <a:pt x="17121" y="21600"/>
                    <a:pt x="10794" y="21600"/>
                  </a:cubicBezTo>
                  <a:cubicBezTo>
                    <a:pt x="4514" y="21600"/>
                    <a:pt x="0" y="16982"/>
                    <a:pt x="0" y="10806"/>
                  </a:cubicBezTo>
                  <a:cubicBezTo>
                    <a:pt x="0" y="4629"/>
                    <a:pt x="4467" y="0"/>
                    <a:pt x="10794" y="0"/>
                  </a:cubicBezTo>
                  <a:cubicBezTo>
                    <a:pt x="17109" y="0"/>
                    <a:pt x="21600" y="4652"/>
                    <a:pt x="21600" y="10806"/>
                  </a:cubicBezTo>
                  <a:close/>
                  <a:moveTo>
                    <a:pt x="17678" y="10806"/>
                  </a:moveTo>
                  <a:cubicBezTo>
                    <a:pt x="17678" y="6176"/>
                    <a:pt x="14337" y="3461"/>
                    <a:pt x="10830" y="3461"/>
                  </a:cubicBezTo>
                  <a:cubicBezTo>
                    <a:pt x="7322" y="3461"/>
                    <a:pt x="3969" y="6142"/>
                    <a:pt x="3969" y="10806"/>
                  </a:cubicBezTo>
                  <a:cubicBezTo>
                    <a:pt x="3969" y="15424"/>
                    <a:pt x="7322" y="18139"/>
                    <a:pt x="10830" y="18139"/>
                  </a:cubicBezTo>
                  <a:cubicBezTo>
                    <a:pt x="14337" y="18139"/>
                    <a:pt x="17678" y="15458"/>
                    <a:pt x="17678" y="1080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8" name="Shape"/>
            <p:cNvSpPr/>
            <p:nvPr/>
          </p:nvSpPr>
          <p:spPr>
            <a:xfrm>
              <a:off x="4199569" y="4040526"/>
              <a:ext cx="369826" cy="432196"/>
            </a:xfrm>
            <a:custGeom>
              <a:avLst/>
              <a:gdLst/>
              <a:ahLst/>
              <a:cxnLst>
                <a:cxn ang="0">
                  <a:pos x="wd2" y="hd2"/>
                </a:cxn>
                <a:cxn ang="5400000">
                  <a:pos x="wd2" y="hd2"/>
                </a:cxn>
                <a:cxn ang="10800000">
                  <a:pos x="wd2" y="hd2"/>
                </a:cxn>
                <a:cxn ang="16200000">
                  <a:pos x="wd2" y="hd2"/>
                </a:cxn>
              </a:cxnLst>
              <a:rect l="0" t="0" r="r" b="b"/>
              <a:pathLst>
                <a:path w="21600" h="21600" extrusionOk="0">
                  <a:moveTo>
                    <a:pt x="17170" y="20904"/>
                  </a:moveTo>
                  <a:lnTo>
                    <a:pt x="17170" y="18004"/>
                  </a:lnTo>
                  <a:lnTo>
                    <a:pt x="16977" y="18004"/>
                  </a:lnTo>
                  <a:cubicBezTo>
                    <a:pt x="15615" y="19938"/>
                    <a:pt x="12589" y="21600"/>
                    <a:pt x="9287" y="21600"/>
                  </a:cubicBezTo>
                  <a:cubicBezTo>
                    <a:pt x="3041" y="21600"/>
                    <a:pt x="0" y="17969"/>
                    <a:pt x="0" y="12816"/>
                  </a:cubicBezTo>
                  <a:lnTo>
                    <a:pt x="0" y="35"/>
                  </a:lnTo>
                  <a:lnTo>
                    <a:pt x="4595" y="35"/>
                  </a:lnTo>
                  <a:lnTo>
                    <a:pt x="4595" y="12179"/>
                  </a:lnTo>
                  <a:cubicBezTo>
                    <a:pt x="4595" y="16542"/>
                    <a:pt x="7113" y="18004"/>
                    <a:pt x="10607" y="18004"/>
                  </a:cubicBezTo>
                  <a:cubicBezTo>
                    <a:pt x="14570" y="18004"/>
                    <a:pt x="17019" y="14714"/>
                    <a:pt x="17019" y="11519"/>
                  </a:cubicBezTo>
                  <a:lnTo>
                    <a:pt x="17019" y="0"/>
                  </a:lnTo>
                  <a:lnTo>
                    <a:pt x="21600" y="0"/>
                  </a:lnTo>
                  <a:lnTo>
                    <a:pt x="21600" y="20904"/>
                  </a:lnTo>
                  <a:lnTo>
                    <a:pt x="17170" y="20904"/>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9" name="Shape"/>
            <p:cNvSpPr/>
            <p:nvPr/>
          </p:nvSpPr>
          <p:spPr>
            <a:xfrm>
              <a:off x="4630960" y="3849258"/>
              <a:ext cx="418683" cy="623464"/>
            </a:xfrm>
            <a:custGeom>
              <a:avLst/>
              <a:gdLst/>
              <a:ahLst/>
              <a:cxnLst>
                <a:cxn ang="0">
                  <a:pos x="wd2" y="hd2"/>
                </a:cxn>
                <a:cxn ang="5400000">
                  <a:pos x="wd2" y="hd2"/>
                </a:cxn>
                <a:cxn ang="10800000">
                  <a:pos x="wd2" y="hd2"/>
                </a:cxn>
                <a:cxn ang="16200000">
                  <a:pos x="wd2" y="hd2"/>
                </a:cxn>
              </a:cxnLst>
              <a:rect l="0" t="0" r="r" b="b"/>
              <a:pathLst>
                <a:path w="21600" h="21600" extrusionOk="0">
                  <a:moveTo>
                    <a:pt x="0" y="13880"/>
                  </a:moveTo>
                  <a:cubicBezTo>
                    <a:pt x="0" y="9452"/>
                    <a:pt x="4799" y="6176"/>
                    <a:pt x="10217" y="6176"/>
                  </a:cubicBezTo>
                  <a:cubicBezTo>
                    <a:pt x="13643" y="6176"/>
                    <a:pt x="16315" y="7328"/>
                    <a:pt x="17555" y="8668"/>
                  </a:cubicBezTo>
                  <a:lnTo>
                    <a:pt x="17725" y="8668"/>
                  </a:lnTo>
                  <a:lnTo>
                    <a:pt x="17555" y="6658"/>
                  </a:lnTo>
                  <a:lnTo>
                    <a:pt x="17555" y="0"/>
                  </a:lnTo>
                  <a:lnTo>
                    <a:pt x="21600" y="0"/>
                  </a:lnTo>
                  <a:lnTo>
                    <a:pt x="21600" y="21118"/>
                  </a:lnTo>
                  <a:lnTo>
                    <a:pt x="17725" y="21118"/>
                  </a:lnTo>
                  <a:lnTo>
                    <a:pt x="17725" y="19108"/>
                  </a:lnTo>
                  <a:lnTo>
                    <a:pt x="17555" y="19108"/>
                  </a:lnTo>
                  <a:cubicBezTo>
                    <a:pt x="16315" y="20448"/>
                    <a:pt x="13643" y="21600"/>
                    <a:pt x="10217" y="21600"/>
                  </a:cubicBezTo>
                  <a:cubicBezTo>
                    <a:pt x="4799" y="21575"/>
                    <a:pt x="0" y="18300"/>
                    <a:pt x="0" y="13880"/>
                  </a:cubicBezTo>
                  <a:close/>
                  <a:moveTo>
                    <a:pt x="17725" y="13880"/>
                  </a:moveTo>
                  <a:cubicBezTo>
                    <a:pt x="17725" y="10579"/>
                    <a:pt x="14481" y="8643"/>
                    <a:pt x="10873" y="8643"/>
                  </a:cubicBezTo>
                  <a:cubicBezTo>
                    <a:pt x="7277" y="8643"/>
                    <a:pt x="4009" y="10637"/>
                    <a:pt x="4009" y="13880"/>
                  </a:cubicBezTo>
                  <a:cubicBezTo>
                    <a:pt x="4009" y="17131"/>
                    <a:pt x="7265" y="19108"/>
                    <a:pt x="10873" y="19108"/>
                  </a:cubicBezTo>
                  <a:cubicBezTo>
                    <a:pt x="14505" y="19108"/>
                    <a:pt x="17725" y="17197"/>
                    <a:pt x="17725" y="1388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0" name="Shape"/>
            <p:cNvSpPr/>
            <p:nvPr/>
          </p:nvSpPr>
          <p:spPr>
            <a:xfrm>
              <a:off x="5264014" y="3848218"/>
              <a:ext cx="397893" cy="6099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1247" y="0"/>
                  </a:lnTo>
                  <a:cubicBezTo>
                    <a:pt x="16730" y="0"/>
                    <a:pt x="21600" y="2662"/>
                    <a:pt x="21600" y="6427"/>
                  </a:cubicBezTo>
                  <a:cubicBezTo>
                    <a:pt x="21600" y="10199"/>
                    <a:pt x="16769" y="12862"/>
                    <a:pt x="11247" y="12862"/>
                  </a:cubicBezTo>
                  <a:lnTo>
                    <a:pt x="4218" y="12862"/>
                  </a:lnTo>
                  <a:lnTo>
                    <a:pt x="4218" y="21600"/>
                  </a:lnTo>
                  <a:lnTo>
                    <a:pt x="0" y="21600"/>
                  </a:lnTo>
                  <a:close/>
                  <a:moveTo>
                    <a:pt x="11362" y="10199"/>
                  </a:moveTo>
                  <a:cubicBezTo>
                    <a:pt x="15146" y="10199"/>
                    <a:pt x="17280" y="8146"/>
                    <a:pt x="17280" y="6427"/>
                  </a:cubicBezTo>
                  <a:cubicBezTo>
                    <a:pt x="17280" y="4707"/>
                    <a:pt x="15146" y="2662"/>
                    <a:pt x="11362" y="2662"/>
                  </a:cubicBezTo>
                  <a:lnTo>
                    <a:pt x="4256" y="2662"/>
                  </a:lnTo>
                  <a:lnTo>
                    <a:pt x="4256" y="10199"/>
                  </a:lnTo>
                  <a:lnTo>
                    <a:pt x="11362" y="10199"/>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1" name="Rectangle"/>
            <p:cNvSpPr/>
            <p:nvPr/>
          </p:nvSpPr>
          <p:spPr>
            <a:xfrm>
              <a:off x="5717235" y="3848218"/>
              <a:ext cx="78766" cy="60995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2" name="Shape"/>
            <p:cNvSpPr/>
            <p:nvPr/>
          </p:nvSpPr>
          <p:spPr>
            <a:xfrm>
              <a:off x="5862765" y="4028052"/>
              <a:ext cx="370865" cy="444670"/>
            </a:xfrm>
            <a:custGeom>
              <a:avLst/>
              <a:gdLst/>
              <a:ahLst/>
              <a:cxnLst>
                <a:cxn ang="0">
                  <a:pos x="wd2" y="hd2"/>
                </a:cxn>
                <a:cxn ang="5400000">
                  <a:pos x="wd2" y="hd2"/>
                </a:cxn>
                <a:cxn ang="10800000">
                  <a:pos x="wd2" y="hd2"/>
                </a:cxn>
                <a:cxn ang="16200000">
                  <a:pos x="wd2" y="hd2"/>
                </a:cxn>
              </a:cxnLst>
              <a:rect l="0" t="0" r="r" b="b"/>
              <a:pathLst>
                <a:path w="21600" h="21600" extrusionOk="0">
                  <a:moveTo>
                    <a:pt x="0" y="14805"/>
                  </a:moveTo>
                  <a:cubicBezTo>
                    <a:pt x="0" y="10221"/>
                    <a:pt x="4960" y="7723"/>
                    <a:pt x="10663" y="7723"/>
                  </a:cubicBezTo>
                  <a:cubicBezTo>
                    <a:pt x="13919" y="7723"/>
                    <a:pt x="16324" y="8502"/>
                    <a:pt x="17258" y="8949"/>
                  </a:cubicBezTo>
                  <a:lnTo>
                    <a:pt x="17258" y="8376"/>
                  </a:lnTo>
                  <a:cubicBezTo>
                    <a:pt x="17258" y="5305"/>
                    <a:pt x="14304" y="3461"/>
                    <a:pt x="10896" y="3461"/>
                  </a:cubicBezTo>
                  <a:cubicBezTo>
                    <a:pt x="8368" y="3461"/>
                    <a:pt x="5922" y="4492"/>
                    <a:pt x="5070" y="6406"/>
                  </a:cubicBezTo>
                  <a:lnTo>
                    <a:pt x="893" y="4916"/>
                  </a:lnTo>
                  <a:cubicBezTo>
                    <a:pt x="1745" y="3037"/>
                    <a:pt x="4644" y="0"/>
                    <a:pt x="10773" y="0"/>
                  </a:cubicBezTo>
                  <a:cubicBezTo>
                    <a:pt x="16750" y="0"/>
                    <a:pt x="21600" y="2968"/>
                    <a:pt x="21600" y="8697"/>
                  </a:cubicBezTo>
                  <a:lnTo>
                    <a:pt x="21600" y="20924"/>
                  </a:lnTo>
                  <a:lnTo>
                    <a:pt x="17217" y="20924"/>
                  </a:lnTo>
                  <a:lnTo>
                    <a:pt x="17217" y="18105"/>
                  </a:lnTo>
                  <a:lnTo>
                    <a:pt x="17024" y="18105"/>
                  </a:lnTo>
                  <a:cubicBezTo>
                    <a:pt x="15664" y="19789"/>
                    <a:pt x="13177" y="21600"/>
                    <a:pt x="9027" y="21600"/>
                  </a:cubicBezTo>
                  <a:cubicBezTo>
                    <a:pt x="4150" y="21566"/>
                    <a:pt x="0" y="19010"/>
                    <a:pt x="0" y="14805"/>
                  </a:cubicBezTo>
                  <a:close/>
                  <a:moveTo>
                    <a:pt x="17285" y="12192"/>
                  </a:moveTo>
                  <a:cubicBezTo>
                    <a:pt x="17285" y="12192"/>
                    <a:pt x="15348" y="10863"/>
                    <a:pt x="11473" y="10863"/>
                  </a:cubicBezTo>
                  <a:cubicBezTo>
                    <a:pt x="6664" y="10863"/>
                    <a:pt x="4768" y="13029"/>
                    <a:pt x="4768" y="14874"/>
                  </a:cubicBezTo>
                  <a:cubicBezTo>
                    <a:pt x="4768" y="17039"/>
                    <a:pt x="7447" y="18105"/>
                    <a:pt x="9852" y="18105"/>
                  </a:cubicBezTo>
                  <a:cubicBezTo>
                    <a:pt x="13452" y="18105"/>
                    <a:pt x="17285" y="15492"/>
                    <a:pt x="17285" y="12192"/>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3" name="Shape"/>
            <p:cNvSpPr/>
            <p:nvPr/>
          </p:nvSpPr>
          <p:spPr>
            <a:xfrm>
              <a:off x="6275445" y="3912667"/>
              <a:ext cx="271073" cy="551739"/>
            </a:xfrm>
            <a:custGeom>
              <a:avLst/>
              <a:gdLst/>
              <a:ahLst/>
              <a:cxnLst>
                <a:cxn ang="0">
                  <a:pos x="wd2" y="hd2"/>
                </a:cxn>
                <a:cxn ang="5400000">
                  <a:pos x="wd2" y="hd2"/>
                </a:cxn>
                <a:cxn ang="10800000">
                  <a:pos x="wd2" y="hd2"/>
                </a:cxn>
                <a:cxn ang="16200000">
                  <a:pos x="wd2" y="hd2"/>
                </a:cxn>
              </a:cxnLst>
              <a:rect l="0" t="0" r="r" b="b"/>
              <a:pathLst>
                <a:path w="21600" h="21600" extrusionOk="0">
                  <a:moveTo>
                    <a:pt x="5833" y="16371"/>
                  </a:moveTo>
                  <a:lnTo>
                    <a:pt x="5833" y="7803"/>
                  </a:lnTo>
                  <a:lnTo>
                    <a:pt x="0" y="7803"/>
                  </a:lnTo>
                  <a:lnTo>
                    <a:pt x="0" y="4990"/>
                  </a:lnTo>
                  <a:lnTo>
                    <a:pt x="5833" y="4990"/>
                  </a:lnTo>
                  <a:lnTo>
                    <a:pt x="5833" y="0"/>
                  </a:lnTo>
                  <a:lnTo>
                    <a:pt x="12098" y="0"/>
                  </a:lnTo>
                  <a:lnTo>
                    <a:pt x="12098" y="4990"/>
                  </a:lnTo>
                  <a:lnTo>
                    <a:pt x="20283" y="4990"/>
                  </a:lnTo>
                  <a:lnTo>
                    <a:pt x="20283" y="7803"/>
                  </a:lnTo>
                  <a:lnTo>
                    <a:pt x="12098" y="7803"/>
                  </a:lnTo>
                  <a:lnTo>
                    <a:pt x="12098" y="16131"/>
                  </a:lnTo>
                  <a:cubicBezTo>
                    <a:pt x="12098" y="17957"/>
                    <a:pt x="13641" y="18787"/>
                    <a:pt x="16557" y="18787"/>
                  </a:cubicBezTo>
                  <a:cubicBezTo>
                    <a:pt x="17724" y="18787"/>
                    <a:pt x="18533" y="18713"/>
                    <a:pt x="19436" y="18529"/>
                  </a:cubicBezTo>
                  <a:lnTo>
                    <a:pt x="21600" y="21157"/>
                  </a:lnTo>
                  <a:cubicBezTo>
                    <a:pt x="20170" y="21471"/>
                    <a:pt x="18684" y="21600"/>
                    <a:pt x="16557" y="21600"/>
                  </a:cubicBezTo>
                  <a:cubicBezTo>
                    <a:pt x="9558" y="21600"/>
                    <a:pt x="5833" y="19700"/>
                    <a:pt x="5833" y="16371"/>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4" name="Shape"/>
            <p:cNvSpPr/>
            <p:nvPr/>
          </p:nvSpPr>
          <p:spPr>
            <a:xfrm>
              <a:off x="6567544" y="3845714"/>
              <a:ext cx="289784" cy="612455"/>
            </a:xfrm>
            <a:custGeom>
              <a:avLst/>
              <a:gdLst/>
              <a:ahLst/>
              <a:cxnLst>
                <a:cxn ang="0">
                  <a:pos x="wd2" y="hd2"/>
                </a:cxn>
                <a:cxn ang="5400000">
                  <a:pos x="wd2" y="hd2"/>
                </a:cxn>
                <a:cxn ang="10800000">
                  <a:pos x="wd2" y="hd2"/>
                </a:cxn>
                <a:cxn ang="16200000">
                  <a:pos x="wd2" y="hd2"/>
                </a:cxn>
              </a:cxnLst>
              <a:rect l="0" t="0" r="r" b="b"/>
              <a:pathLst>
                <a:path w="21600" h="21578" extrusionOk="0">
                  <a:moveTo>
                    <a:pt x="21600" y="376"/>
                  </a:moveTo>
                  <a:lnTo>
                    <a:pt x="19560" y="2742"/>
                  </a:lnTo>
                  <a:cubicBezTo>
                    <a:pt x="18821" y="2551"/>
                    <a:pt x="17977" y="2502"/>
                    <a:pt x="16886" y="2502"/>
                  </a:cubicBezTo>
                  <a:cubicBezTo>
                    <a:pt x="13949" y="2502"/>
                    <a:pt x="11679" y="3323"/>
                    <a:pt x="11679" y="5033"/>
                  </a:cubicBezTo>
                  <a:lnTo>
                    <a:pt x="11679" y="6885"/>
                  </a:lnTo>
                  <a:lnTo>
                    <a:pt x="19806" y="6885"/>
                  </a:lnTo>
                  <a:lnTo>
                    <a:pt x="19806" y="9392"/>
                  </a:lnTo>
                  <a:lnTo>
                    <a:pt x="11679" y="9392"/>
                  </a:lnTo>
                  <a:lnTo>
                    <a:pt x="11679" y="21578"/>
                  </a:lnTo>
                  <a:lnTo>
                    <a:pt x="5822" y="21578"/>
                  </a:lnTo>
                  <a:lnTo>
                    <a:pt x="5822" y="9392"/>
                  </a:lnTo>
                  <a:lnTo>
                    <a:pt x="0" y="9392"/>
                  </a:lnTo>
                  <a:lnTo>
                    <a:pt x="0" y="6860"/>
                  </a:lnTo>
                  <a:lnTo>
                    <a:pt x="5857" y="6860"/>
                  </a:lnTo>
                  <a:lnTo>
                    <a:pt x="5857" y="4942"/>
                  </a:lnTo>
                  <a:cubicBezTo>
                    <a:pt x="5857" y="1945"/>
                    <a:pt x="10378" y="3"/>
                    <a:pt x="16939" y="3"/>
                  </a:cubicBezTo>
                  <a:cubicBezTo>
                    <a:pt x="18874" y="-22"/>
                    <a:pt x="20263" y="94"/>
                    <a:pt x="21600" y="376"/>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5" name="Shape"/>
            <p:cNvSpPr/>
            <p:nvPr/>
          </p:nvSpPr>
          <p:spPr>
            <a:xfrm>
              <a:off x="6853405" y="4027012"/>
              <a:ext cx="430117" cy="444670"/>
            </a:xfrm>
            <a:custGeom>
              <a:avLst/>
              <a:gdLst/>
              <a:ahLst/>
              <a:cxnLst>
                <a:cxn ang="0">
                  <a:pos x="wd2" y="hd2"/>
                </a:cxn>
                <a:cxn ang="5400000">
                  <a:pos x="wd2" y="hd2"/>
                </a:cxn>
                <a:cxn ang="10800000">
                  <a:pos x="wd2" y="hd2"/>
                </a:cxn>
                <a:cxn ang="16200000">
                  <a:pos x="wd2" y="hd2"/>
                </a:cxn>
              </a:cxnLst>
              <a:rect l="0" t="0" r="r" b="b"/>
              <a:pathLst>
                <a:path w="21600" h="21600" extrusionOk="0">
                  <a:moveTo>
                    <a:pt x="21600" y="10806"/>
                  </a:moveTo>
                  <a:cubicBezTo>
                    <a:pt x="21600" y="16982"/>
                    <a:pt x="17121" y="21600"/>
                    <a:pt x="10794" y="21600"/>
                  </a:cubicBezTo>
                  <a:cubicBezTo>
                    <a:pt x="4514" y="21600"/>
                    <a:pt x="0" y="16982"/>
                    <a:pt x="0" y="10806"/>
                  </a:cubicBezTo>
                  <a:cubicBezTo>
                    <a:pt x="0" y="4629"/>
                    <a:pt x="4479" y="0"/>
                    <a:pt x="10794" y="0"/>
                  </a:cubicBezTo>
                  <a:cubicBezTo>
                    <a:pt x="17121" y="0"/>
                    <a:pt x="21600" y="4652"/>
                    <a:pt x="21600" y="10806"/>
                  </a:cubicBezTo>
                  <a:close/>
                  <a:moveTo>
                    <a:pt x="17690" y="10806"/>
                  </a:moveTo>
                  <a:cubicBezTo>
                    <a:pt x="17690" y="6176"/>
                    <a:pt x="14349" y="3461"/>
                    <a:pt x="10830" y="3461"/>
                  </a:cubicBezTo>
                  <a:cubicBezTo>
                    <a:pt x="7322" y="3461"/>
                    <a:pt x="3981" y="6142"/>
                    <a:pt x="3981" y="10806"/>
                  </a:cubicBezTo>
                  <a:cubicBezTo>
                    <a:pt x="3981" y="15424"/>
                    <a:pt x="7322" y="18139"/>
                    <a:pt x="10830" y="18139"/>
                  </a:cubicBezTo>
                  <a:cubicBezTo>
                    <a:pt x="14349" y="18139"/>
                    <a:pt x="17690" y="15458"/>
                    <a:pt x="17690" y="1080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6" name="Shape"/>
            <p:cNvSpPr/>
            <p:nvPr/>
          </p:nvSpPr>
          <p:spPr>
            <a:xfrm>
              <a:off x="7347167" y="4030131"/>
              <a:ext cx="258599" cy="4280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536"/>
                  </a:lnTo>
                  <a:lnTo>
                    <a:pt x="6293" y="536"/>
                  </a:lnTo>
                  <a:lnTo>
                    <a:pt x="6293" y="3963"/>
                  </a:lnTo>
                  <a:lnTo>
                    <a:pt x="6569" y="3963"/>
                  </a:lnTo>
                  <a:cubicBezTo>
                    <a:pt x="8028" y="1547"/>
                    <a:pt x="13019" y="0"/>
                    <a:pt x="16708" y="0"/>
                  </a:cubicBezTo>
                  <a:cubicBezTo>
                    <a:pt x="18819" y="0"/>
                    <a:pt x="20259" y="167"/>
                    <a:pt x="21600" y="500"/>
                  </a:cubicBezTo>
                  <a:lnTo>
                    <a:pt x="19095" y="4201"/>
                  </a:lnTo>
                  <a:cubicBezTo>
                    <a:pt x="18148" y="3999"/>
                    <a:pt x="17043" y="3892"/>
                    <a:pt x="15584" y="3892"/>
                  </a:cubicBezTo>
                  <a:cubicBezTo>
                    <a:pt x="11086" y="3892"/>
                    <a:pt x="6510" y="6177"/>
                    <a:pt x="6510" y="10044"/>
                  </a:cubicBezTo>
                  <a:lnTo>
                    <a:pt x="6510" y="21600"/>
                  </a:lnTo>
                  <a:lnTo>
                    <a:pt x="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7" name="Shape"/>
            <p:cNvSpPr/>
            <p:nvPr/>
          </p:nvSpPr>
          <p:spPr>
            <a:xfrm>
              <a:off x="7646542" y="4027012"/>
              <a:ext cx="633859" cy="431157"/>
            </a:xfrm>
            <a:custGeom>
              <a:avLst/>
              <a:gdLst/>
              <a:ahLst/>
              <a:cxnLst>
                <a:cxn ang="0">
                  <a:pos x="wd2" y="hd2"/>
                </a:cxn>
                <a:cxn ang="5400000">
                  <a:pos x="wd2" y="hd2"/>
                </a:cxn>
                <a:cxn ang="10800000">
                  <a:pos x="wd2" y="hd2"/>
                </a:cxn>
                <a:cxn ang="16200000">
                  <a:pos x="wd2" y="hd2"/>
                </a:cxn>
              </a:cxnLst>
              <a:rect l="0" t="0" r="r" b="b"/>
              <a:pathLst>
                <a:path w="21600" h="21600" extrusionOk="0">
                  <a:moveTo>
                    <a:pt x="24" y="697"/>
                  </a:moveTo>
                  <a:lnTo>
                    <a:pt x="2587" y="697"/>
                  </a:lnTo>
                  <a:lnTo>
                    <a:pt x="2587" y="3602"/>
                  </a:lnTo>
                  <a:lnTo>
                    <a:pt x="2699" y="3602"/>
                  </a:lnTo>
                  <a:cubicBezTo>
                    <a:pt x="3510" y="1594"/>
                    <a:pt x="5398" y="0"/>
                    <a:pt x="7069" y="0"/>
                  </a:cubicBezTo>
                  <a:cubicBezTo>
                    <a:pt x="9358" y="0"/>
                    <a:pt x="10836" y="1535"/>
                    <a:pt x="11559" y="4003"/>
                  </a:cubicBezTo>
                  <a:cubicBezTo>
                    <a:pt x="12579" y="1665"/>
                    <a:pt x="14330" y="0"/>
                    <a:pt x="16523" y="0"/>
                  </a:cubicBezTo>
                  <a:cubicBezTo>
                    <a:pt x="20018" y="0"/>
                    <a:pt x="21600" y="3637"/>
                    <a:pt x="21600" y="8798"/>
                  </a:cubicBezTo>
                  <a:lnTo>
                    <a:pt x="21600" y="21600"/>
                  </a:lnTo>
                  <a:lnTo>
                    <a:pt x="18925" y="21600"/>
                  </a:lnTo>
                  <a:lnTo>
                    <a:pt x="18925" y="9401"/>
                  </a:lnTo>
                  <a:cubicBezTo>
                    <a:pt x="18925" y="5031"/>
                    <a:pt x="17792" y="3602"/>
                    <a:pt x="15752" y="3602"/>
                  </a:cubicBezTo>
                  <a:cubicBezTo>
                    <a:pt x="13575" y="3602"/>
                    <a:pt x="12129" y="6826"/>
                    <a:pt x="12129" y="10026"/>
                  </a:cubicBezTo>
                  <a:lnTo>
                    <a:pt x="12129" y="21600"/>
                  </a:lnTo>
                  <a:lnTo>
                    <a:pt x="9479" y="21600"/>
                  </a:lnTo>
                  <a:lnTo>
                    <a:pt x="9479" y="9401"/>
                  </a:lnTo>
                  <a:cubicBezTo>
                    <a:pt x="9479" y="5031"/>
                    <a:pt x="8338" y="3602"/>
                    <a:pt x="6298" y="3602"/>
                  </a:cubicBezTo>
                  <a:cubicBezTo>
                    <a:pt x="4129" y="3602"/>
                    <a:pt x="2675" y="6826"/>
                    <a:pt x="2675" y="10026"/>
                  </a:cubicBezTo>
                  <a:lnTo>
                    <a:pt x="2675" y="21600"/>
                  </a:lnTo>
                  <a:lnTo>
                    <a:pt x="0" y="21600"/>
                  </a:lnTo>
                  <a:lnTo>
                    <a:pt x="0" y="697"/>
                  </a:lnTo>
                  <a:lnTo>
                    <a:pt x="24" y="697"/>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8" name="Shape"/>
            <p:cNvSpPr/>
            <p:nvPr/>
          </p:nvSpPr>
          <p:spPr>
            <a:xfrm>
              <a:off x="0" y="3773375"/>
              <a:ext cx="681675" cy="698307"/>
            </a:xfrm>
            <a:custGeom>
              <a:avLst/>
              <a:gdLst/>
              <a:ahLst/>
              <a:cxnLst>
                <a:cxn ang="0">
                  <a:pos x="wd2" y="hd2"/>
                </a:cxn>
                <a:cxn ang="5400000">
                  <a:pos x="wd2" y="hd2"/>
                </a:cxn>
                <a:cxn ang="10800000">
                  <a:pos x="wd2" y="hd2"/>
                </a:cxn>
                <a:cxn ang="16200000">
                  <a:pos x="wd2" y="hd2"/>
                </a:cxn>
              </a:cxnLst>
              <a:rect l="0" t="0" r="r" b="b"/>
              <a:pathLst>
                <a:path w="21600" h="21600" extrusionOk="0">
                  <a:moveTo>
                    <a:pt x="0" y="10796"/>
                  </a:moveTo>
                  <a:cubicBezTo>
                    <a:pt x="0" y="4855"/>
                    <a:pt x="5127" y="0"/>
                    <a:pt x="11241" y="0"/>
                  </a:cubicBezTo>
                  <a:cubicBezTo>
                    <a:pt x="14619" y="0"/>
                    <a:pt x="17026" y="1298"/>
                    <a:pt x="18835" y="2982"/>
                  </a:cubicBezTo>
                  <a:lnTo>
                    <a:pt x="16704" y="5059"/>
                  </a:lnTo>
                  <a:cubicBezTo>
                    <a:pt x="15419" y="3864"/>
                    <a:pt x="13648" y="2960"/>
                    <a:pt x="11241" y="2960"/>
                  </a:cubicBezTo>
                  <a:cubicBezTo>
                    <a:pt x="6794" y="2960"/>
                    <a:pt x="3311" y="6459"/>
                    <a:pt x="3311" y="10796"/>
                  </a:cubicBezTo>
                  <a:cubicBezTo>
                    <a:pt x="3311" y="15141"/>
                    <a:pt x="6794" y="18640"/>
                    <a:pt x="11241" y="18640"/>
                  </a:cubicBezTo>
                  <a:cubicBezTo>
                    <a:pt x="14133" y="18640"/>
                    <a:pt x="15778" y="17503"/>
                    <a:pt x="16832" y="16475"/>
                  </a:cubicBezTo>
                  <a:cubicBezTo>
                    <a:pt x="17699" y="15637"/>
                    <a:pt x="18267" y="14419"/>
                    <a:pt x="18476" y="12772"/>
                  </a:cubicBezTo>
                  <a:lnTo>
                    <a:pt x="11241" y="12772"/>
                  </a:lnTo>
                  <a:lnTo>
                    <a:pt x="11241" y="9834"/>
                  </a:lnTo>
                  <a:lnTo>
                    <a:pt x="21436" y="9834"/>
                  </a:lnTo>
                  <a:cubicBezTo>
                    <a:pt x="21540" y="10366"/>
                    <a:pt x="21600" y="10986"/>
                    <a:pt x="21600" y="11686"/>
                  </a:cubicBezTo>
                  <a:cubicBezTo>
                    <a:pt x="21600" y="13902"/>
                    <a:pt x="20987" y="16643"/>
                    <a:pt x="18984" y="18575"/>
                  </a:cubicBezTo>
                  <a:cubicBezTo>
                    <a:pt x="17048" y="20550"/>
                    <a:pt x="14559" y="21600"/>
                    <a:pt x="11263" y="21600"/>
                  </a:cubicBezTo>
                  <a:cubicBezTo>
                    <a:pt x="5127" y="21578"/>
                    <a:pt x="0" y="16745"/>
                    <a:pt x="0" y="10796"/>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9" name="Shape"/>
            <p:cNvSpPr/>
            <p:nvPr/>
          </p:nvSpPr>
          <p:spPr>
            <a:xfrm>
              <a:off x="714134" y="4021814"/>
              <a:ext cx="450907" cy="44986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1" y="0"/>
                    <a:pt x="0" y="4540"/>
                    <a:pt x="0" y="10800"/>
                  </a:cubicBezTo>
                  <a:cubicBezTo>
                    <a:pt x="0" y="17026"/>
                    <a:pt x="4841" y="21600"/>
                    <a:pt x="10800" y="21600"/>
                  </a:cubicBezTo>
                  <a:cubicBezTo>
                    <a:pt x="16759" y="21600"/>
                    <a:pt x="21600" y="17026"/>
                    <a:pt x="21600" y="10800"/>
                  </a:cubicBezTo>
                  <a:cubicBezTo>
                    <a:pt x="21600" y="4540"/>
                    <a:pt x="16759" y="0"/>
                    <a:pt x="10800" y="0"/>
                  </a:cubicBezTo>
                  <a:close/>
                  <a:moveTo>
                    <a:pt x="10800" y="17321"/>
                  </a:moveTo>
                  <a:cubicBezTo>
                    <a:pt x="7550" y="17321"/>
                    <a:pt x="4717" y="14638"/>
                    <a:pt x="4717" y="10766"/>
                  </a:cubicBezTo>
                  <a:cubicBezTo>
                    <a:pt x="4717" y="6872"/>
                    <a:pt x="7516" y="4223"/>
                    <a:pt x="10800" y="4223"/>
                  </a:cubicBezTo>
                  <a:cubicBezTo>
                    <a:pt x="14050" y="4223"/>
                    <a:pt x="16883" y="6872"/>
                    <a:pt x="16883" y="10766"/>
                  </a:cubicBezTo>
                  <a:cubicBezTo>
                    <a:pt x="16883" y="14638"/>
                    <a:pt x="14050" y="17321"/>
                    <a:pt x="10800" y="1732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60" name="Shape"/>
            <p:cNvSpPr/>
            <p:nvPr/>
          </p:nvSpPr>
          <p:spPr>
            <a:xfrm>
              <a:off x="1206856" y="4021814"/>
              <a:ext cx="450907" cy="449868"/>
            </a:xfrm>
            <a:custGeom>
              <a:avLst/>
              <a:gdLst/>
              <a:ahLst/>
              <a:cxnLst>
                <a:cxn ang="0">
                  <a:pos x="wd2" y="hd2"/>
                </a:cxn>
                <a:cxn ang="5400000">
                  <a:pos x="wd2" y="hd2"/>
                </a:cxn>
                <a:cxn ang="10800000">
                  <a:pos x="wd2" y="hd2"/>
                </a:cxn>
                <a:cxn ang="16200000">
                  <a:pos x="wd2" y="hd2"/>
                </a:cxn>
              </a:cxnLst>
              <a:rect l="0" t="0" r="r" b="b"/>
              <a:pathLst>
                <a:path w="21600" h="21600" extrusionOk="0">
                  <a:moveTo>
                    <a:pt x="10794" y="0"/>
                  </a:moveTo>
                  <a:cubicBezTo>
                    <a:pt x="4844" y="0"/>
                    <a:pt x="0" y="4540"/>
                    <a:pt x="0" y="10800"/>
                  </a:cubicBezTo>
                  <a:cubicBezTo>
                    <a:pt x="0" y="17026"/>
                    <a:pt x="4833" y="21600"/>
                    <a:pt x="10794" y="21600"/>
                  </a:cubicBezTo>
                  <a:cubicBezTo>
                    <a:pt x="16745" y="21600"/>
                    <a:pt x="21600" y="17026"/>
                    <a:pt x="21600" y="10800"/>
                  </a:cubicBezTo>
                  <a:cubicBezTo>
                    <a:pt x="21600" y="4540"/>
                    <a:pt x="16756" y="0"/>
                    <a:pt x="10794" y="0"/>
                  </a:cubicBezTo>
                  <a:close/>
                  <a:moveTo>
                    <a:pt x="10794" y="17321"/>
                  </a:moveTo>
                  <a:cubicBezTo>
                    <a:pt x="7542" y="17321"/>
                    <a:pt x="4708" y="14638"/>
                    <a:pt x="4708" y="10766"/>
                  </a:cubicBezTo>
                  <a:cubicBezTo>
                    <a:pt x="4708" y="6872"/>
                    <a:pt x="7509" y="4223"/>
                    <a:pt x="10794" y="4223"/>
                  </a:cubicBezTo>
                  <a:cubicBezTo>
                    <a:pt x="14069" y="4223"/>
                    <a:pt x="16880" y="6872"/>
                    <a:pt x="16880" y="10766"/>
                  </a:cubicBezTo>
                  <a:cubicBezTo>
                    <a:pt x="16880" y="14638"/>
                    <a:pt x="14046" y="17321"/>
                    <a:pt x="10794" y="1732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61" name="Shape"/>
            <p:cNvSpPr/>
            <p:nvPr/>
          </p:nvSpPr>
          <p:spPr>
            <a:xfrm>
              <a:off x="1698538" y="4021814"/>
              <a:ext cx="432196" cy="651531"/>
            </a:xfrm>
            <a:custGeom>
              <a:avLst/>
              <a:gdLst/>
              <a:ahLst/>
              <a:cxnLst>
                <a:cxn ang="0">
                  <a:pos x="wd2" y="hd2"/>
                </a:cxn>
                <a:cxn ang="5400000">
                  <a:pos x="wd2" y="hd2"/>
                </a:cxn>
                <a:cxn ang="10800000">
                  <a:pos x="wd2" y="hd2"/>
                </a:cxn>
                <a:cxn ang="16200000">
                  <a:pos x="wd2" y="hd2"/>
                </a:cxn>
              </a:cxnLst>
              <a:rect l="0" t="0" r="r" b="b"/>
              <a:pathLst>
                <a:path w="21600" h="21600" extrusionOk="0">
                  <a:moveTo>
                    <a:pt x="16872" y="1679"/>
                  </a:moveTo>
                  <a:lnTo>
                    <a:pt x="16707" y="1679"/>
                  </a:lnTo>
                  <a:cubicBezTo>
                    <a:pt x="15610" y="797"/>
                    <a:pt x="13476" y="0"/>
                    <a:pt x="10776" y="0"/>
                  </a:cubicBezTo>
                  <a:cubicBezTo>
                    <a:pt x="5152" y="0"/>
                    <a:pt x="0" y="3264"/>
                    <a:pt x="0" y="7473"/>
                  </a:cubicBezTo>
                  <a:cubicBezTo>
                    <a:pt x="0" y="11636"/>
                    <a:pt x="5152" y="14900"/>
                    <a:pt x="10776" y="14900"/>
                  </a:cubicBezTo>
                  <a:cubicBezTo>
                    <a:pt x="13476" y="14900"/>
                    <a:pt x="15610" y="14103"/>
                    <a:pt x="16707" y="13205"/>
                  </a:cubicBezTo>
                  <a:lnTo>
                    <a:pt x="16872" y="13205"/>
                  </a:lnTo>
                  <a:lnTo>
                    <a:pt x="16872" y="14283"/>
                  </a:lnTo>
                  <a:cubicBezTo>
                    <a:pt x="16872" y="17125"/>
                    <a:pt x="14573" y="18648"/>
                    <a:pt x="10883" y="18648"/>
                  </a:cubicBezTo>
                  <a:cubicBezTo>
                    <a:pt x="7852" y="18648"/>
                    <a:pt x="5990" y="17211"/>
                    <a:pt x="5223" y="16001"/>
                  </a:cubicBezTo>
                  <a:lnTo>
                    <a:pt x="931" y="17196"/>
                  </a:lnTo>
                  <a:cubicBezTo>
                    <a:pt x="2158" y="19179"/>
                    <a:pt x="5459" y="21600"/>
                    <a:pt x="10918" y="21600"/>
                  </a:cubicBezTo>
                  <a:cubicBezTo>
                    <a:pt x="16707" y="21600"/>
                    <a:pt x="21600" y="19351"/>
                    <a:pt x="21600" y="13846"/>
                  </a:cubicBezTo>
                  <a:lnTo>
                    <a:pt x="21600" y="469"/>
                  </a:lnTo>
                  <a:lnTo>
                    <a:pt x="16872" y="469"/>
                  </a:lnTo>
                  <a:lnTo>
                    <a:pt x="16872" y="1679"/>
                  </a:lnTo>
                  <a:close/>
                  <a:moveTo>
                    <a:pt x="11213" y="11971"/>
                  </a:moveTo>
                  <a:cubicBezTo>
                    <a:pt x="7817" y="11971"/>
                    <a:pt x="4964" y="10074"/>
                    <a:pt x="4964" y="7473"/>
                  </a:cubicBezTo>
                  <a:cubicBezTo>
                    <a:pt x="4964" y="4849"/>
                    <a:pt x="7817" y="2936"/>
                    <a:pt x="11213" y="2936"/>
                  </a:cubicBezTo>
                  <a:cubicBezTo>
                    <a:pt x="14573" y="2936"/>
                    <a:pt x="17202" y="4849"/>
                    <a:pt x="17202" y="7473"/>
                  </a:cubicBezTo>
                  <a:cubicBezTo>
                    <a:pt x="17238" y="10097"/>
                    <a:pt x="14573" y="11971"/>
                    <a:pt x="11213" y="1197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62" name="Shape"/>
            <p:cNvSpPr/>
            <p:nvPr/>
          </p:nvSpPr>
          <p:spPr>
            <a:xfrm>
              <a:off x="2198536" y="3797283"/>
              <a:ext cx="98518" cy="66088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63" name="Shape"/>
            <p:cNvSpPr/>
            <p:nvPr/>
          </p:nvSpPr>
          <p:spPr>
            <a:xfrm>
              <a:off x="2345105" y="4021814"/>
              <a:ext cx="414525" cy="449868"/>
            </a:xfrm>
            <a:custGeom>
              <a:avLst/>
              <a:gdLst/>
              <a:ahLst/>
              <a:cxnLst>
                <a:cxn ang="0">
                  <a:pos x="wd2" y="hd2"/>
                </a:cxn>
                <a:cxn ang="5400000">
                  <a:pos x="wd2" y="hd2"/>
                </a:cxn>
                <a:cxn ang="10800000">
                  <a:pos x="wd2" y="hd2"/>
                </a:cxn>
                <a:cxn ang="16200000">
                  <a:pos x="wd2" y="hd2"/>
                </a:cxn>
              </a:cxnLst>
              <a:rect l="0" t="0" r="r" b="b"/>
              <a:pathLst>
                <a:path w="21600" h="21600" extrusionOk="0">
                  <a:moveTo>
                    <a:pt x="11617" y="17321"/>
                  </a:moveTo>
                  <a:cubicBezTo>
                    <a:pt x="8976" y="17321"/>
                    <a:pt x="7147" y="16200"/>
                    <a:pt x="5931" y="14060"/>
                  </a:cubicBezTo>
                  <a:lnTo>
                    <a:pt x="21600" y="8083"/>
                  </a:lnTo>
                  <a:lnTo>
                    <a:pt x="21072" y="6872"/>
                  </a:lnTo>
                  <a:cubicBezTo>
                    <a:pt x="20102" y="4438"/>
                    <a:pt x="17118" y="0"/>
                    <a:pt x="11064" y="0"/>
                  </a:cubicBezTo>
                  <a:cubicBezTo>
                    <a:pt x="5035" y="0"/>
                    <a:pt x="0" y="4381"/>
                    <a:pt x="0" y="10800"/>
                  </a:cubicBezTo>
                  <a:cubicBezTo>
                    <a:pt x="0" y="16834"/>
                    <a:pt x="4961" y="21600"/>
                    <a:pt x="11617" y="21600"/>
                  </a:cubicBezTo>
                  <a:cubicBezTo>
                    <a:pt x="16983" y="21600"/>
                    <a:pt x="20065" y="18566"/>
                    <a:pt x="21391" y="16811"/>
                  </a:cubicBezTo>
                  <a:lnTo>
                    <a:pt x="17400" y="14343"/>
                  </a:lnTo>
                  <a:cubicBezTo>
                    <a:pt x="16050" y="16132"/>
                    <a:pt x="14244" y="17321"/>
                    <a:pt x="11617" y="17321"/>
                  </a:cubicBezTo>
                  <a:close/>
                  <a:moveTo>
                    <a:pt x="11236" y="4155"/>
                  </a:moveTo>
                  <a:cubicBezTo>
                    <a:pt x="13274" y="4155"/>
                    <a:pt x="15006" y="5083"/>
                    <a:pt x="15558" y="6453"/>
                  </a:cubicBezTo>
                  <a:lnTo>
                    <a:pt x="5096" y="10449"/>
                  </a:lnTo>
                  <a:cubicBezTo>
                    <a:pt x="4961" y="6294"/>
                    <a:pt x="8596" y="4155"/>
                    <a:pt x="11236" y="4155"/>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25F18-C9EA-DD40-B9B8-560C27DEA946}"/>
              </a:ext>
            </a:extLst>
          </p:cNvPr>
          <p:cNvSpPr>
            <a:spLocks noGrp="1"/>
          </p:cNvSpPr>
          <p:nvPr>
            <p:ph type="title"/>
          </p:nvPr>
        </p:nvSpPr>
        <p:spPr/>
        <p:txBody>
          <a:bodyPr/>
          <a:lstStyle/>
          <a:p>
            <a:r>
              <a:rPr lang="en-US" dirty="0"/>
              <a:t>Python Review</a:t>
            </a:r>
          </a:p>
        </p:txBody>
      </p:sp>
      <p:sp>
        <p:nvSpPr>
          <p:cNvPr id="3" name="Text Placeholder 2">
            <a:extLst>
              <a:ext uri="{FF2B5EF4-FFF2-40B4-BE49-F238E27FC236}">
                <a16:creationId xmlns:a16="http://schemas.microsoft.com/office/drawing/2014/main" id="{EE8A907F-F1BD-B844-8982-F7AA4DF02B80}"/>
              </a:ext>
            </a:extLst>
          </p:cNvPr>
          <p:cNvSpPr>
            <a:spLocks noGrp="1"/>
          </p:cNvSpPr>
          <p:nvPr>
            <p:ph type="body" sz="quarter" idx="1"/>
          </p:nvPr>
        </p:nvSpPr>
        <p:spPr/>
        <p:txBody>
          <a:bodyPr/>
          <a:lstStyle/>
          <a:p>
            <a:endParaRPr lang="en-US" dirty="0"/>
          </a:p>
        </p:txBody>
      </p:sp>
    </p:spTree>
    <p:extLst>
      <p:ext uri="{BB962C8B-B14F-4D97-AF65-F5344CB8AC3E}">
        <p14:creationId xmlns:p14="http://schemas.microsoft.com/office/powerpoint/2010/main" val="31740224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0155B0B-55DB-254B-BD91-215B6CC7D016}"/>
              </a:ext>
            </a:extLst>
          </p:cNvPr>
          <p:cNvSpPr>
            <a:spLocks noGrp="1"/>
          </p:cNvSpPr>
          <p:nvPr>
            <p:ph type="title"/>
          </p:nvPr>
        </p:nvSpPr>
        <p:spPr/>
        <p:txBody>
          <a:bodyPr/>
          <a:lstStyle/>
          <a:p>
            <a:r>
              <a:rPr lang="en-US" dirty="0"/>
              <a:t>Anatomy of a Python Module</a:t>
            </a:r>
          </a:p>
        </p:txBody>
      </p:sp>
      <p:sp>
        <p:nvSpPr>
          <p:cNvPr id="5" name="Slide Number Placeholder 4">
            <a:extLst>
              <a:ext uri="{FF2B5EF4-FFF2-40B4-BE49-F238E27FC236}">
                <a16:creationId xmlns:a16="http://schemas.microsoft.com/office/drawing/2014/main" id="{089EAC4F-006F-5948-B2EB-CC1D652C5E14}"/>
              </a:ext>
            </a:extLst>
          </p:cNvPr>
          <p:cNvSpPr>
            <a:spLocks noGrp="1"/>
          </p:cNvSpPr>
          <p:nvPr>
            <p:ph type="sldNum" sz="quarter" idx="2"/>
          </p:nvPr>
        </p:nvSpPr>
        <p:spPr/>
        <p:txBody>
          <a:bodyPr/>
          <a:lstStyle/>
          <a:p>
            <a:fld id="{86CB4B4D-7CA3-9044-876B-883B54F8677D}" type="slidenum">
              <a:rPr lang="en-US" smtClean="0"/>
              <a:t>15</a:t>
            </a:fld>
            <a:endParaRPr lang="en-US"/>
          </a:p>
        </p:txBody>
      </p:sp>
      <p:sp>
        <p:nvSpPr>
          <p:cNvPr id="9" name="Text Placeholder 8">
            <a:extLst>
              <a:ext uri="{FF2B5EF4-FFF2-40B4-BE49-F238E27FC236}">
                <a16:creationId xmlns:a16="http://schemas.microsoft.com/office/drawing/2014/main" id="{9C22D574-582B-0F49-A8AB-55CD1A9651BB}"/>
              </a:ext>
            </a:extLst>
          </p:cNvPr>
          <p:cNvSpPr>
            <a:spLocks noGrp="1"/>
          </p:cNvSpPr>
          <p:nvPr>
            <p:ph type="body" sz="quarter" idx="13"/>
          </p:nvPr>
        </p:nvSpPr>
        <p:spPr/>
        <p:txBody>
          <a:bodyPr/>
          <a:lstStyle/>
          <a:p>
            <a:endParaRPr lang="en-US"/>
          </a:p>
        </p:txBody>
      </p:sp>
      <p:pic>
        <p:nvPicPr>
          <p:cNvPr id="2" name="Picture 1">
            <a:extLst>
              <a:ext uri="{FF2B5EF4-FFF2-40B4-BE49-F238E27FC236}">
                <a16:creationId xmlns:a16="http://schemas.microsoft.com/office/drawing/2014/main" id="{70FE5BD9-73AC-0643-A83F-90B051281A3E}"/>
              </a:ext>
            </a:extLst>
          </p:cNvPr>
          <p:cNvPicPr>
            <a:picLocks noChangeAspect="1"/>
          </p:cNvPicPr>
          <p:nvPr/>
        </p:nvPicPr>
        <p:blipFill>
          <a:blip r:embed="rId2"/>
          <a:stretch>
            <a:fillRect/>
          </a:stretch>
        </p:blipFill>
        <p:spPr>
          <a:xfrm>
            <a:off x="4832547" y="2872857"/>
            <a:ext cx="9351285" cy="9159135"/>
          </a:xfrm>
          <a:prstGeom prst="rect">
            <a:avLst/>
          </a:prstGeom>
        </p:spPr>
      </p:pic>
    </p:spTree>
    <p:extLst>
      <p:ext uri="{BB962C8B-B14F-4D97-AF65-F5344CB8AC3E}">
        <p14:creationId xmlns:p14="http://schemas.microsoft.com/office/powerpoint/2010/main" val="182645864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FDA7-0841-4E40-B305-B7B5D7171656}"/>
              </a:ext>
            </a:extLst>
          </p:cNvPr>
          <p:cNvSpPr>
            <a:spLocks noGrp="1"/>
          </p:cNvSpPr>
          <p:nvPr>
            <p:ph type="title"/>
          </p:nvPr>
        </p:nvSpPr>
        <p:spPr/>
        <p:txBody>
          <a:bodyPr/>
          <a:lstStyle/>
          <a:p>
            <a:r>
              <a:rPr lang="en-US" dirty="0"/>
              <a:t>Keywords (Python 3.7.1)</a:t>
            </a:r>
          </a:p>
        </p:txBody>
      </p:sp>
      <p:sp>
        <p:nvSpPr>
          <p:cNvPr id="4" name="Slide Number Placeholder 3">
            <a:extLst>
              <a:ext uri="{FF2B5EF4-FFF2-40B4-BE49-F238E27FC236}">
                <a16:creationId xmlns:a16="http://schemas.microsoft.com/office/drawing/2014/main" id="{17F8BB3A-13E3-4D42-BB22-F355CEEFB3E0}"/>
              </a:ext>
            </a:extLst>
          </p:cNvPr>
          <p:cNvSpPr>
            <a:spLocks noGrp="1"/>
          </p:cNvSpPr>
          <p:nvPr>
            <p:ph type="sldNum" sz="quarter" idx="2"/>
          </p:nvPr>
        </p:nvSpPr>
        <p:spPr/>
        <p:txBody>
          <a:bodyPr/>
          <a:lstStyle/>
          <a:p>
            <a:fld id="{86CB4B4D-7CA3-9044-876B-883B54F8677D}" type="slidenum">
              <a:rPr lang="en-US" smtClean="0"/>
              <a:t>16</a:t>
            </a:fld>
            <a:endParaRPr lang="en-US"/>
          </a:p>
        </p:txBody>
      </p:sp>
      <p:sp>
        <p:nvSpPr>
          <p:cNvPr id="5" name="Text Placeholder 4">
            <a:extLst>
              <a:ext uri="{FF2B5EF4-FFF2-40B4-BE49-F238E27FC236}">
                <a16:creationId xmlns:a16="http://schemas.microsoft.com/office/drawing/2014/main" id="{71C5EDCB-52E7-124D-B1D6-79FEAB2DA66D}"/>
              </a:ext>
            </a:extLst>
          </p:cNvPr>
          <p:cNvSpPr>
            <a:spLocks noGrp="1"/>
          </p:cNvSpPr>
          <p:nvPr>
            <p:ph type="body" sz="quarter" idx="13"/>
          </p:nvPr>
        </p:nvSpPr>
        <p:spPr/>
        <p:txBody>
          <a:bodyPr/>
          <a:lstStyle/>
          <a:p>
            <a:endParaRPr lang="en-US"/>
          </a:p>
        </p:txBody>
      </p:sp>
      <p:graphicFrame>
        <p:nvGraphicFramePr>
          <p:cNvPr id="7" name="Table 6">
            <a:extLst>
              <a:ext uri="{FF2B5EF4-FFF2-40B4-BE49-F238E27FC236}">
                <a16:creationId xmlns:a16="http://schemas.microsoft.com/office/drawing/2014/main" id="{182440EA-4CB7-6342-AE4C-06166DBC6B9A}"/>
              </a:ext>
            </a:extLst>
          </p:cNvPr>
          <p:cNvGraphicFramePr>
            <a:graphicFrameLocks noGrp="1"/>
          </p:cNvGraphicFramePr>
          <p:nvPr>
            <p:extLst>
              <p:ext uri="{D42A27DB-BD31-4B8C-83A1-F6EECF244321}">
                <p14:modId xmlns:p14="http://schemas.microsoft.com/office/powerpoint/2010/main" val="3978499875"/>
              </p:ext>
            </p:extLst>
          </p:nvPr>
        </p:nvGraphicFramePr>
        <p:xfrm>
          <a:off x="1816099" y="3048915"/>
          <a:ext cx="20751801" cy="7618170"/>
        </p:xfrm>
        <a:graphic>
          <a:graphicData uri="http://schemas.openxmlformats.org/drawingml/2006/table">
            <a:tbl>
              <a:tblPr firstRow="1" bandRow="1">
                <a:tableStyleId>{5940675A-B579-460E-94D1-54222C63F5DA}</a:tableStyleId>
              </a:tblPr>
              <a:tblGrid>
                <a:gridCol w="2964543">
                  <a:extLst>
                    <a:ext uri="{9D8B030D-6E8A-4147-A177-3AD203B41FA5}">
                      <a16:colId xmlns:a16="http://schemas.microsoft.com/office/drawing/2014/main" val="2551958519"/>
                    </a:ext>
                  </a:extLst>
                </a:gridCol>
                <a:gridCol w="2964543">
                  <a:extLst>
                    <a:ext uri="{9D8B030D-6E8A-4147-A177-3AD203B41FA5}">
                      <a16:colId xmlns:a16="http://schemas.microsoft.com/office/drawing/2014/main" val="2351914212"/>
                    </a:ext>
                  </a:extLst>
                </a:gridCol>
                <a:gridCol w="2964543">
                  <a:extLst>
                    <a:ext uri="{9D8B030D-6E8A-4147-A177-3AD203B41FA5}">
                      <a16:colId xmlns:a16="http://schemas.microsoft.com/office/drawing/2014/main" val="1710232132"/>
                    </a:ext>
                  </a:extLst>
                </a:gridCol>
                <a:gridCol w="2964543">
                  <a:extLst>
                    <a:ext uri="{9D8B030D-6E8A-4147-A177-3AD203B41FA5}">
                      <a16:colId xmlns:a16="http://schemas.microsoft.com/office/drawing/2014/main" val="1765882472"/>
                    </a:ext>
                  </a:extLst>
                </a:gridCol>
                <a:gridCol w="2964543">
                  <a:extLst>
                    <a:ext uri="{9D8B030D-6E8A-4147-A177-3AD203B41FA5}">
                      <a16:colId xmlns:a16="http://schemas.microsoft.com/office/drawing/2014/main" val="2023969539"/>
                    </a:ext>
                  </a:extLst>
                </a:gridCol>
                <a:gridCol w="2964543">
                  <a:extLst>
                    <a:ext uri="{9D8B030D-6E8A-4147-A177-3AD203B41FA5}">
                      <a16:colId xmlns:a16="http://schemas.microsoft.com/office/drawing/2014/main" val="1402632347"/>
                    </a:ext>
                  </a:extLst>
                </a:gridCol>
                <a:gridCol w="2964543">
                  <a:extLst>
                    <a:ext uri="{9D8B030D-6E8A-4147-A177-3AD203B41FA5}">
                      <a16:colId xmlns:a16="http://schemas.microsoft.com/office/drawing/2014/main" val="2714791173"/>
                    </a:ext>
                  </a:extLst>
                </a:gridCol>
              </a:tblGrid>
              <a:tr h="1523634">
                <a:tc>
                  <a:txBody>
                    <a:bodyPr/>
                    <a:lstStyle/>
                    <a:p>
                      <a:pPr algn="ctr"/>
                      <a:r>
                        <a:rPr lang="en-US" sz="3600" b="0" dirty="0">
                          <a:latin typeface="Courier New" panose="02070309020205020404" pitchFamily="49" charset="0"/>
                          <a:cs typeface="Courier New" panose="02070309020205020404" pitchFamily="49" charset="0"/>
                        </a:rPr>
                        <a:t>None</a:t>
                      </a:r>
                    </a:p>
                  </a:txBody>
                  <a:tcPr anchor="ctr"/>
                </a:tc>
                <a:tc>
                  <a:txBody>
                    <a:bodyPr/>
                    <a:lstStyle/>
                    <a:p>
                      <a:pPr algn="ctr"/>
                      <a:r>
                        <a:rPr lang="en-US" sz="3600" b="0" dirty="0">
                          <a:latin typeface="Courier New" panose="02070309020205020404" pitchFamily="49" charset="0"/>
                          <a:cs typeface="Courier New" panose="02070309020205020404" pitchFamily="49" charset="0"/>
                        </a:rPr>
                        <a:t>False</a:t>
                      </a:r>
                    </a:p>
                  </a:txBody>
                  <a:tcPr anchor="ctr"/>
                </a:tc>
                <a:tc>
                  <a:txBody>
                    <a:bodyPr/>
                    <a:lstStyle/>
                    <a:p>
                      <a:pPr algn="ctr"/>
                      <a:r>
                        <a:rPr lang="en-US" sz="3600" b="0" dirty="0">
                          <a:latin typeface="Courier New" panose="02070309020205020404" pitchFamily="49" charset="0"/>
                          <a:cs typeface="Courier New" panose="02070309020205020404" pitchFamily="49" charset="0"/>
                        </a:rPr>
                        <a:t>True</a:t>
                      </a:r>
                    </a:p>
                  </a:txBody>
                  <a:tcPr anchor="ctr"/>
                </a:tc>
                <a:tc>
                  <a:txBody>
                    <a:bodyPr/>
                    <a:lstStyle/>
                    <a:p>
                      <a:pPr algn="ctr"/>
                      <a:r>
                        <a:rPr lang="en-US" sz="3600" b="0" dirty="0">
                          <a:latin typeface="Courier New" panose="02070309020205020404" pitchFamily="49" charset="0"/>
                          <a:cs typeface="Courier New" panose="02070309020205020404" pitchFamily="49" charset="0"/>
                        </a:rPr>
                        <a:t>and</a:t>
                      </a:r>
                    </a:p>
                  </a:txBody>
                  <a:tcPr anchor="ctr"/>
                </a:tc>
                <a:tc>
                  <a:txBody>
                    <a:bodyPr/>
                    <a:lstStyle/>
                    <a:p>
                      <a:pPr algn="ctr"/>
                      <a:r>
                        <a:rPr lang="en-US" sz="3600" b="0" dirty="0">
                          <a:latin typeface="Courier New" panose="02070309020205020404" pitchFamily="49" charset="0"/>
                          <a:cs typeface="Courier New" panose="02070309020205020404" pitchFamily="49" charset="0"/>
                        </a:rPr>
                        <a:t>as</a:t>
                      </a:r>
                    </a:p>
                  </a:txBody>
                  <a:tcPr anchor="ctr"/>
                </a:tc>
                <a:tc>
                  <a:txBody>
                    <a:bodyPr/>
                    <a:lstStyle/>
                    <a:p>
                      <a:pPr algn="ctr"/>
                      <a:r>
                        <a:rPr lang="en-US" sz="3600" b="0" dirty="0">
                          <a:latin typeface="Courier New" panose="02070309020205020404" pitchFamily="49" charset="0"/>
                          <a:cs typeface="Courier New" panose="02070309020205020404" pitchFamily="49" charset="0"/>
                        </a:rPr>
                        <a:t>assert</a:t>
                      </a:r>
                    </a:p>
                  </a:txBody>
                  <a:tcPr anchor="ctr"/>
                </a:tc>
                <a:tc>
                  <a:txBody>
                    <a:bodyPr/>
                    <a:lstStyle/>
                    <a:p>
                      <a:pPr algn="ctr"/>
                      <a:r>
                        <a:rPr lang="en-US" sz="3600" b="0" dirty="0" err="1">
                          <a:latin typeface="Courier New" panose="02070309020205020404" pitchFamily="49" charset="0"/>
                          <a:cs typeface="Courier New" panose="02070309020205020404" pitchFamily="49" charset="0"/>
                        </a:rPr>
                        <a:t>async</a:t>
                      </a:r>
                      <a:endParaRPr lang="en-US" sz="3600" b="0" dirty="0">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554761912"/>
                  </a:ext>
                </a:extLst>
              </a:tr>
              <a:tr h="1523634">
                <a:tc>
                  <a:txBody>
                    <a:bodyPr/>
                    <a:lstStyle/>
                    <a:p>
                      <a:pPr algn="ctr"/>
                      <a:r>
                        <a:rPr lang="en-US" sz="3600" b="0" dirty="0">
                          <a:latin typeface="Courier New" panose="02070309020205020404" pitchFamily="49" charset="0"/>
                          <a:cs typeface="Courier New" panose="02070309020205020404" pitchFamily="49" charset="0"/>
                        </a:rPr>
                        <a:t>await</a:t>
                      </a:r>
                    </a:p>
                  </a:txBody>
                  <a:tcPr anchor="ctr"/>
                </a:tc>
                <a:tc>
                  <a:txBody>
                    <a:bodyPr/>
                    <a:lstStyle/>
                    <a:p>
                      <a:pPr algn="ctr"/>
                      <a:r>
                        <a:rPr lang="en-US" sz="3600" b="0" dirty="0">
                          <a:latin typeface="Courier New" panose="02070309020205020404" pitchFamily="49" charset="0"/>
                          <a:cs typeface="Courier New" panose="02070309020205020404" pitchFamily="49" charset="0"/>
                        </a:rPr>
                        <a:t>break</a:t>
                      </a:r>
                    </a:p>
                  </a:txBody>
                  <a:tcPr anchor="ctr"/>
                </a:tc>
                <a:tc>
                  <a:txBody>
                    <a:bodyPr/>
                    <a:lstStyle/>
                    <a:p>
                      <a:pPr algn="ctr"/>
                      <a:r>
                        <a:rPr lang="en-US" sz="3600" b="0" dirty="0">
                          <a:latin typeface="Courier New" panose="02070309020205020404" pitchFamily="49" charset="0"/>
                          <a:cs typeface="Courier New" panose="02070309020205020404" pitchFamily="49" charset="0"/>
                        </a:rPr>
                        <a:t>class</a:t>
                      </a:r>
                    </a:p>
                  </a:txBody>
                  <a:tcPr anchor="ctr"/>
                </a:tc>
                <a:tc>
                  <a:txBody>
                    <a:bodyPr/>
                    <a:lstStyle/>
                    <a:p>
                      <a:pPr algn="ctr"/>
                      <a:r>
                        <a:rPr lang="en-US" sz="3600" b="0" dirty="0">
                          <a:latin typeface="Courier New" panose="02070309020205020404" pitchFamily="49" charset="0"/>
                          <a:cs typeface="Courier New" panose="02070309020205020404" pitchFamily="49" charset="0"/>
                        </a:rPr>
                        <a:t>continue</a:t>
                      </a:r>
                    </a:p>
                  </a:txBody>
                  <a:tcPr anchor="ctr"/>
                </a:tc>
                <a:tc>
                  <a:txBody>
                    <a:bodyPr/>
                    <a:lstStyle/>
                    <a:p>
                      <a:pPr algn="ctr"/>
                      <a:r>
                        <a:rPr lang="en-US" sz="3600" b="0" dirty="0">
                          <a:latin typeface="Courier New" panose="02070309020205020404" pitchFamily="49" charset="0"/>
                          <a:cs typeface="Courier New" panose="02070309020205020404" pitchFamily="49" charset="0"/>
                        </a:rPr>
                        <a:t>def</a:t>
                      </a:r>
                    </a:p>
                  </a:txBody>
                  <a:tcPr anchor="ctr"/>
                </a:tc>
                <a:tc>
                  <a:txBody>
                    <a:bodyPr/>
                    <a:lstStyle/>
                    <a:p>
                      <a:pPr algn="ctr"/>
                      <a:r>
                        <a:rPr lang="en-US" sz="3600" b="0" dirty="0">
                          <a:latin typeface="Courier New" panose="02070309020205020404" pitchFamily="49" charset="0"/>
                          <a:cs typeface="Courier New" panose="02070309020205020404" pitchFamily="49" charset="0"/>
                        </a:rPr>
                        <a:t>del</a:t>
                      </a:r>
                    </a:p>
                  </a:txBody>
                  <a:tcPr anchor="ctr"/>
                </a:tc>
                <a:tc>
                  <a:txBody>
                    <a:bodyPr/>
                    <a:lstStyle/>
                    <a:p>
                      <a:pPr algn="ctr"/>
                      <a:r>
                        <a:rPr lang="en-US" sz="3600" b="0" dirty="0" err="1">
                          <a:latin typeface="Courier New" panose="02070309020205020404" pitchFamily="49" charset="0"/>
                          <a:cs typeface="Courier New" panose="02070309020205020404" pitchFamily="49" charset="0"/>
                        </a:rPr>
                        <a:t>elif</a:t>
                      </a:r>
                      <a:endParaRPr lang="en-US" sz="3600" b="0" dirty="0">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2489879344"/>
                  </a:ext>
                </a:extLst>
              </a:tr>
              <a:tr h="1523634">
                <a:tc>
                  <a:txBody>
                    <a:bodyPr/>
                    <a:lstStyle/>
                    <a:p>
                      <a:pPr algn="ctr"/>
                      <a:r>
                        <a:rPr lang="en-US" sz="3600" b="0" dirty="0">
                          <a:latin typeface="Courier New" panose="02070309020205020404" pitchFamily="49" charset="0"/>
                          <a:cs typeface="Courier New" panose="02070309020205020404" pitchFamily="49" charset="0"/>
                        </a:rPr>
                        <a:t>else</a:t>
                      </a:r>
                    </a:p>
                  </a:txBody>
                  <a:tcPr anchor="ctr"/>
                </a:tc>
                <a:tc>
                  <a:txBody>
                    <a:bodyPr/>
                    <a:lstStyle/>
                    <a:p>
                      <a:pPr algn="ctr"/>
                      <a:r>
                        <a:rPr lang="en-US" sz="3600" b="0" dirty="0">
                          <a:latin typeface="Courier New" panose="02070309020205020404" pitchFamily="49" charset="0"/>
                          <a:cs typeface="Courier New" panose="02070309020205020404" pitchFamily="49" charset="0"/>
                        </a:rPr>
                        <a:t>except</a:t>
                      </a:r>
                    </a:p>
                  </a:txBody>
                  <a:tcPr anchor="ctr"/>
                </a:tc>
                <a:tc>
                  <a:txBody>
                    <a:bodyPr/>
                    <a:lstStyle/>
                    <a:p>
                      <a:pPr algn="ctr"/>
                      <a:r>
                        <a:rPr lang="en-US" sz="3600" b="0" dirty="0">
                          <a:latin typeface="Courier New" panose="02070309020205020404" pitchFamily="49" charset="0"/>
                          <a:cs typeface="Courier New" panose="02070309020205020404" pitchFamily="49" charset="0"/>
                        </a:rPr>
                        <a:t>finally</a:t>
                      </a:r>
                    </a:p>
                  </a:txBody>
                  <a:tcPr anchor="ctr"/>
                </a:tc>
                <a:tc>
                  <a:txBody>
                    <a:bodyPr/>
                    <a:lstStyle/>
                    <a:p>
                      <a:pPr algn="ctr"/>
                      <a:r>
                        <a:rPr lang="en-US" sz="3600" b="0" dirty="0">
                          <a:latin typeface="Courier New" panose="02070309020205020404" pitchFamily="49" charset="0"/>
                          <a:cs typeface="Courier New" panose="02070309020205020404" pitchFamily="49" charset="0"/>
                        </a:rPr>
                        <a:t>for</a:t>
                      </a:r>
                    </a:p>
                  </a:txBody>
                  <a:tcPr anchor="ctr"/>
                </a:tc>
                <a:tc>
                  <a:txBody>
                    <a:bodyPr/>
                    <a:lstStyle/>
                    <a:p>
                      <a:pPr algn="ctr"/>
                      <a:r>
                        <a:rPr lang="en-US" sz="3600" b="0" dirty="0">
                          <a:latin typeface="Courier New" panose="02070309020205020404" pitchFamily="49" charset="0"/>
                          <a:cs typeface="Courier New" panose="02070309020205020404" pitchFamily="49" charset="0"/>
                        </a:rPr>
                        <a:t>from</a:t>
                      </a:r>
                    </a:p>
                  </a:txBody>
                  <a:tcPr anchor="ctr"/>
                </a:tc>
                <a:tc>
                  <a:txBody>
                    <a:bodyPr/>
                    <a:lstStyle/>
                    <a:p>
                      <a:pPr algn="ctr"/>
                      <a:r>
                        <a:rPr lang="en-US" sz="3600" b="0" dirty="0">
                          <a:latin typeface="Courier New" panose="02070309020205020404" pitchFamily="49" charset="0"/>
                          <a:cs typeface="Courier New" panose="02070309020205020404" pitchFamily="49" charset="0"/>
                        </a:rPr>
                        <a:t>global</a:t>
                      </a:r>
                    </a:p>
                  </a:txBody>
                  <a:tcPr anchor="ctr"/>
                </a:tc>
                <a:tc>
                  <a:txBody>
                    <a:bodyPr/>
                    <a:lstStyle/>
                    <a:p>
                      <a:pPr algn="ctr"/>
                      <a:r>
                        <a:rPr lang="en-US" sz="3600" b="0" dirty="0">
                          <a:latin typeface="Courier New" panose="02070309020205020404" pitchFamily="49" charset="0"/>
                          <a:cs typeface="Courier New" panose="02070309020205020404" pitchFamily="49" charset="0"/>
                        </a:rPr>
                        <a:t>if</a:t>
                      </a:r>
                    </a:p>
                  </a:txBody>
                  <a:tcPr anchor="ctr"/>
                </a:tc>
                <a:extLst>
                  <a:ext uri="{0D108BD9-81ED-4DB2-BD59-A6C34878D82A}">
                    <a16:rowId xmlns:a16="http://schemas.microsoft.com/office/drawing/2014/main" val="3288538411"/>
                  </a:ext>
                </a:extLst>
              </a:tr>
              <a:tr h="1523634">
                <a:tc>
                  <a:txBody>
                    <a:bodyPr/>
                    <a:lstStyle/>
                    <a:p>
                      <a:pPr algn="ctr"/>
                      <a:r>
                        <a:rPr lang="en-US" sz="3600" b="0" dirty="0">
                          <a:latin typeface="Courier New" panose="02070309020205020404" pitchFamily="49" charset="0"/>
                          <a:cs typeface="Courier New" panose="02070309020205020404" pitchFamily="49" charset="0"/>
                        </a:rPr>
                        <a:t>import</a:t>
                      </a:r>
                    </a:p>
                  </a:txBody>
                  <a:tcPr anchor="ctr"/>
                </a:tc>
                <a:tc>
                  <a:txBody>
                    <a:bodyPr/>
                    <a:lstStyle/>
                    <a:p>
                      <a:pPr algn="ctr"/>
                      <a:r>
                        <a:rPr lang="en-US" sz="3600" b="0" dirty="0">
                          <a:latin typeface="Courier New" panose="02070309020205020404" pitchFamily="49" charset="0"/>
                          <a:cs typeface="Courier New" panose="02070309020205020404" pitchFamily="49" charset="0"/>
                        </a:rPr>
                        <a:t>in</a:t>
                      </a:r>
                    </a:p>
                  </a:txBody>
                  <a:tcPr anchor="ctr"/>
                </a:tc>
                <a:tc>
                  <a:txBody>
                    <a:bodyPr/>
                    <a:lstStyle/>
                    <a:p>
                      <a:pPr algn="ctr"/>
                      <a:r>
                        <a:rPr lang="en-US" sz="3600" b="0" dirty="0">
                          <a:latin typeface="Courier New" panose="02070309020205020404" pitchFamily="49" charset="0"/>
                          <a:cs typeface="Courier New" panose="02070309020205020404" pitchFamily="49" charset="0"/>
                        </a:rPr>
                        <a:t>is</a:t>
                      </a:r>
                    </a:p>
                  </a:txBody>
                  <a:tcPr anchor="ctr"/>
                </a:tc>
                <a:tc>
                  <a:txBody>
                    <a:bodyPr/>
                    <a:lstStyle/>
                    <a:p>
                      <a:pPr algn="ctr"/>
                      <a:r>
                        <a:rPr lang="en-US" sz="3600" b="0" dirty="0">
                          <a:latin typeface="Courier New" panose="02070309020205020404" pitchFamily="49" charset="0"/>
                          <a:cs typeface="Courier New" panose="02070309020205020404" pitchFamily="49" charset="0"/>
                        </a:rPr>
                        <a:t>lambda</a:t>
                      </a:r>
                    </a:p>
                  </a:txBody>
                  <a:tcPr anchor="ctr"/>
                </a:tc>
                <a:tc>
                  <a:txBody>
                    <a:bodyPr/>
                    <a:lstStyle/>
                    <a:p>
                      <a:pPr algn="ctr"/>
                      <a:r>
                        <a:rPr lang="en-US" sz="3600" b="0" dirty="0">
                          <a:latin typeface="Courier New" panose="02070309020205020404" pitchFamily="49" charset="0"/>
                          <a:cs typeface="Courier New" panose="02070309020205020404" pitchFamily="49" charset="0"/>
                        </a:rPr>
                        <a:t>nonlocal</a:t>
                      </a:r>
                    </a:p>
                  </a:txBody>
                  <a:tcPr anchor="ctr"/>
                </a:tc>
                <a:tc>
                  <a:txBody>
                    <a:bodyPr/>
                    <a:lstStyle/>
                    <a:p>
                      <a:pPr algn="ctr"/>
                      <a:r>
                        <a:rPr lang="en-US" sz="3600" b="0" dirty="0">
                          <a:latin typeface="Courier New" panose="02070309020205020404" pitchFamily="49" charset="0"/>
                          <a:cs typeface="Courier New" panose="02070309020205020404" pitchFamily="49" charset="0"/>
                        </a:rPr>
                        <a:t>not</a:t>
                      </a:r>
                    </a:p>
                  </a:txBody>
                  <a:tcPr anchor="ctr"/>
                </a:tc>
                <a:tc>
                  <a:txBody>
                    <a:bodyPr/>
                    <a:lstStyle/>
                    <a:p>
                      <a:pPr algn="ctr"/>
                      <a:r>
                        <a:rPr lang="en-US" sz="3600" b="0" dirty="0">
                          <a:latin typeface="Courier New" panose="02070309020205020404" pitchFamily="49" charset="0"/>
                          <a:cs typeface="Courier New" panose="02070309020205020404" pitchFamily="49" charset="0"/>
                        </a:rPr>
                        <a:t>or</a:t>
                      </a:r>
                    </a:p>
                  </a:txBody>
                  <a:tcPr anchor="ctr"/>
                </a:tc>
                <a:extLst>
                  <a:ext uri="{0D108BD9-81ED-4DB2-BD59-A6C34878D82A}">
                    <a16:rowId xmlns:a16="http://schemas.microsoft.com/office/drawing/2014/main" val="3315880775"/>
                  </a:ext>
                </a:extLst>
              </a:tr>
              <a:tr h="1523634">
                <a:tc>
                  <a:txBody>
                    <a:bodyPr/>
                    <a:lstStyle/>
                    <a:p>
                      <a:pPr algn="ctr"/>
                      <a:r>
                        <a:rPr lang="en-US" sz="3600" b="0" dirty="0">
                          <a:latin typeface="Courier New" panose="02070309020205020404" pitchFamily="49" charset="0"/>
                          <a:cs typeface="Courier New" panose="02070309020205020404" pitchFamily="49" charset="0"/>
                        </a:rPr>
                        <a:t>pass</a:t>
                      </a:r>
                    </a:p>
                  </a:txBody>
                  <a:tcPr anchor="ctr"/>
                </a:tc>
                <a:tc>
                  <a:txBody>
                    <a:bodyPr/>
                    <a:lstStyle/>
                    <a:p>
                      <a:pPr algn="ctr"/>
                      <a:r>
                        <a:rPr lang="en-US" sz="3600" b="0" dirty="0">
                          <a:latin typeface="Courier New" panose="02070309020205020404" pitchFamily="49" charset="0"/>
                          <a:cs typeface="Courier New" panose="02070309020205020404" pitchFamily="49" charset="0"/>
                        </a:rPr>
                        <a:t>raise</a:t>
                      </a:r>
                    </a:p>
                  </a:txBody>
                  <a:tcPr anchor="ctr"/>
                </a:tc>
                <a:tc>
                  <a:txBody>
                    <a:bodyPr/>
                    <a:lstStyle/>
                    <a:p>
                      <a:pPr algn="ctr"/>
                      <a:r>
                        <a:rPr lang="en-US" sz="3600" b="0" dirty="0">
                          <a:latin typeface="Courier New" panose="02070309020205020404" pitchFamily="49" charset="0"/>
                          <a:cs typeface="Courier New" panose="02070309020205020404" pitchFamily="49" charset="0"/>
                        </a:rPr>
                        <a:t>return</a:t>
                      </a:r>
                    </a:p>
                  </a:txBody>
                  <a:tcPr anchor="ctr"/>
                </a:tc>
                <a:tc>
                  <a:txBody>
                    <a:bodyPr/>
                    <a:lstStyle/>
                    <a:p>
                      <a:pPr algn="ctr"/>
                      <a:r>
                        <a:rPr lang="en-US" sz="3600" b="0" dirty="0">
                          <a:latin typeface="Courier New" panose="02070309020205020404" pitchFamily="49" charset="0"/>
                          <a:cs typeface="Courier New" panose="02070309020205020404" pitchFamily="49" charset="0"/>
                        </a:rPr>
                        <a:t>try</a:t>
                      </a:r>
                    </a:p>
                  </a:txBody>
                  <a:tcPr anchor="ctr"/>
                </a:tc>
                <a:tc>
                  <a:txBody>
                    <a:bodyPr/>
                    <a:lstStyle/>
                    <a:p>
                      <a:pPr algn="ctr"/>
                      <a:r>
                        <a:rPr lang="en-US" sz="3600" b="0" dirty="0">
                          <a:latin typeface="Courier New" panose="02070309020205020404" pitchFamily="49" charset="0"/>
                          <a:cs typeface="Courier New" panose="02070309020205020404" pitchFamily="49" charset="0"/>
                        </a:rPr>
                        <a:t>while</a:t>
                      </a:r>
                    </a:p>
                  </a:txBody>
                  <a:tcPr anchor="ctr"/>
                </a:tc>
                <a:tc>
                  <a:txBody>
                    <a:bodyPr/>
                    <a:lstStyle/>
                    <a:p>
                      <a:pPr algn="ctr"/>
                      <a:r>
                        <a:rPr lang="en-US" sz="3600" b="0" dirty="0">
                          <a:latin typeface="Courier New" panose="02070309020205020404" pitchFamily="49" charset="0"/>
                          <a:cs typeface="Courier New" panose="02070309020205020404" pitchFamily="49" charset="0"/>
                        </a:rPr>
                        <a:t>with</a:t>
                      </a:r>
                    </a:p>
                  </a:txBody>
                  <a:tcPr anchor="ctr"/>
                </a:tc>
                <a:tc>
                  <a:txBody>
                    <a:bodyPr/>
                    <a:lstStyle/>
                    <a:p>
                      <a:pPr algn="ctr"/>
                      <a:r>
                        <a:rPr lang="en-US" sz="3600" b="0" dirty="0">
                          <a:latin typeface="Courier New" panose="02070309020205020404" pitchFamily="49" charset="0"/>
                          <a:cs typeface="Courier New" panose="02070309020205020404" pitchFamily="49" charset="0"/>
                        </a:rPr>
                        <a:t>yield</a:t>
                      </a:r>
                    </a:p>
                  </a:txBody>
                  <a:tcPr anchor="ctr"/>
                </a:tc>
                <a:extLst>
                  <a:ext uri="{0D108BD9-81ED-4DB2-BD59-A6C34878D82A}">
                    <a16:rowId xmlns:a16="http://schemas.microsoft.com/office/drawing/2014/main" val="3729255243"/>
                  </a:ext>
                </a:extLst>
              </a:tr>
            </a:tbl>
          </a:graphicData>
        </a:graphic>
      </p:graphicFrame>
    </p:spTree>
    <p:extLst>
      <p:ext uri="{BB962C8B-B14F-4D97-AF65-F5344CB8AC3E}">
        <p14:creationId xmlns:p14="http://schemas.microsoft.com/office/powerpoint/2010/main" val="185751485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C9242-CCE6-9742-8037-3FA58F80C83F}"/>
              </a:ext>
            </a:extLst>
          </p:cNvPr>
          <p:cNvSpPr>
            <a:spLocks noGrp="1"/>
          </p:cNvSpPr>
          <p:nvPr>
            <p:ph type="title"/>
          </p:nvPr>
        </p:nvSpPr>
        <p:spPr/>
        <p:txBody>
          <a:bodyPr/>
          <a:lstStyle/>
          <a:p>
            <a:r>
              <a:rPr lang="en-US" dirty="0"/>
              <a:t>Objects and methods</a:t>
            </a:r>
          </a:p>
        </p:txBody>
      </p:sp>
      <p:sp>
        <p:nvSpPr>
          <p:cNvPr id="3" name="Text Placeholder 2">
            <a:extLst>
              <a:ext uri="{FF2B5EF4-FFF2-40B4-BE49-F238E27FC236}">
                <a16:creationId xmlns:a16="http://schemas.microsoft.com/office/drawing/2014/main" id="{15E343FA-5CB2-904D-934D-45E26C26E6AE}"/>
              </a:ext>
            </a:extLst>
          </p:cNvPr>
          <p:cNvSpPr>
            <a:spLocks noGrp="1"/>
          </p:cNvSpPr>
          <p:nvPr>
            <p:ph type="body" idx="1"/>
          </p:nvPr>
        </p:nvSpPr>
        <p:spPr/>
        <p:txBody>
          <a:bodyPr/>
          <a:lstStyle/>
          <a:p>
            <a:r>
              <a:rPr lang="en-US" dirty="0"/>
              <a:t>Everything in Python is an object (more on this later)</a:t>
            </a:r>
          </a:p>
          <a:p>
            <a:r>
              <a:rPr lang="en-US" dirty="0"/>
              <a:t>Objects have methods and attributes</a:t>
            </a:r>
          </a:p>
          <a:p>
            <a:r>
              <a:rPr lang="en-US" dirty="0"/>
              <a:t>Methods are functions that do work based on the object they are attached to</a:t>
            </a:r>
          </a:p>
          <a:p>
            <a:r>
              <a:rPr lang="en-US" dirty="0"/>
              <a:t>Attributes are data variables attached to the object</a:t>
            </a:r>
          </a:p>
          <a:p>
            <a:r>
              <a:rPr lang="en-US" dirty="0"/>
              <a:t>Examples:</a:t>
            </a:r>
          </a:p>
        </p:txBody>
      </p:sp>
      <p:sp>
        <p:nvSpPr>
          <p:cNvPr id="4" name="Slide Number Placeholder 3">
            <a:extLst>
              <a:ext uri="{FF2B5EF4-FFF2-40B4-BE49-F238E27FC236}">
                <a16:creationId xmlns:a16="http://schemas.microsoft.com/office/drawing/2014/main" id="{E2608682-1BFD-BE4F-A26B-1C76EEB115E3}"/>
              </a:ext>
            </a:extLst>
          </p:cNvPr>
          <p:cNvSpPr>
            <a:spLocks noGrp="1"/>
          </p:cNvSpPr>
          <p:nvPr>
            <p:ph type="sldNum" sz="quarter" idx="2"/>
          </p:nvPr>
        </p:nvSpPr>
        <p:spPr/>
        <p:txBody>
          <a:bodyPr/>
          <a:lstStyle/>
          <a:p>
            <a:fld id="{86CB4B4D-7CA3-9044-876B-883B54F8677D}" type="slidenum">
              <a:rPr lang="en-US" smtClean="0"/>
              <a:t>17</a:t>
            </a:fld>
            <a:endParaRPr lang="en-US"/>
          </a:p>
        </p:txBody>
      </p:sp>
      <p:sp>
        <p:nvSpPr>
          <p:cNvPr id="5" name="Text Placeholder 4">
            <a:extLst>
              <a:ext uri="{FF2B5EF4-FFF2-40B4-BE49-F238E27FC236}">
                <a16:creationId xmlns:a16="http://schemas.microsoft.com/office/drawing/2014/main" id="{4A68CDED-408E-AD43-88B1-639D61F48C4F}"/>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0AA900E2-026C-404E-8087-254F3A0FF66C}"/>
              </a:ext>
            </a:extLst>
          </p:cNvPr>
          <p:cNvPicPr>
            <a:picLocks noChangeAspect="1"/>
          </p:cNvPicPr>
          <p:nvPr/>
        </p:nvPicPr>
        <p:blipFill>
          <a:blip r:embed="rId2"/>
          <a:stretch>
            <a:fillRect/>
          </a:stretch>
        </p:blipFill>
        <p:spPr>
          <a:xfrm>
            <a:off x="4753713" y="6801293"/>
            <a:ext cx="6368365" cy="4120707"/>
          </a:xfrm>
          <a:prstGeom prst="rect">
            <a:avLst/>
          </a:prstGeom>
        </p:spPr>
      </p:pic>
    </p:spTree>
    <p:extLst>
      <p:ext uri="{BB962C8B-B14F-4D97-AF65-F5344CB8AC3E}">
        <p14:creationId xmlns:p14="http://schemas.microsoft.com/office/powerpoint/2010/main" val="121877923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4A139-0C80-5543-826D-B17E5DB4313F}"/>
              </a:ext>
            </a:extLst>
          </p:cNvPr>
          <p:cNvSpPr>
            <a:spLocks noGrp="1"/>
          </p:cNvSpPr>
          <p:nvPr>
            <p:ph type="title"/>
          </p:nvPr>
        </p:nvSpPr>
        <p:spPr/>
        <p:txBody>
          <a:bodyPr/>
          <a:lstStyle/>
          <a:p>
            <a:r>
              <a:rPr lang="en-US" dirty="0"/>
              <a:t>Tuple type</a:t>
            </a:r>
          </a:p>
        </p:txBody>
      </p:sp>
      <p:sp>
        <p:nvSpPr>
          <p:cNvPr id="3" name="Text Placeholder 2">
            <a:extLst>
              <a:ext uri="{FF2B5EF4-FFF2-40B4-BE49-F238E27FC236}">
                <a16:creationId xmlns:a16="http://schemas.microsoft.com/office/drawing/2014/main" id="{551285B3-EA31-0D42-9EC8-15B55A113D3E}"/>
              </a:ext>
            </a:extLst>
          </p:cNvPr>
          <p:cNvSpPr>
            <a:spLocks noGrp="1"/>
          </p:cNvSpPr>
          <p:nvPr>
            <p:ph type="body" idx="1"/>
          </p:nvPr>
        </p:nvSpPr>
        <p:spPr/>
        <p:txBody>
          <a:bodyPr/>
          <a:lstStyle/>
          <a:p>
            <a:r>
              <a:rPr lang="en-US" dirty="0"/>
              <a:t>Tuples are sequences of other objects that cannot be changed </a:t>
            </a:r>
          </a:p>
          <a:p>
            <a:pPr lvl="1"/>
            <a:r>
              <a:rPr lang="en-US" dirty="0"/>
              <a:t>they are "immutable"</a:t>
            </a:r>
          </a:p>
          <a:p>
            <a:r>
              <a:rPr lang="en-US" dirty="0"/>
              <a:t>Tuples can contain any type of object, and can be sliced </a:t>
            </a:r>
          </a:p>
          <a:p>
            <a:pPr lvl="1"/>
            <a:r>
              <a:rPr lang="en-US" dirty="0"/>
              <a:t>they’re ordered</a:t>
            </a:r>
          </a:p>
          <a:p>
            <a:r>
              <a:rPr lang="en-US" dirty="0"/>
              <a:t>A one element tuple is formed by </a:t>
            </a:r>
            <a:r>
              <a:rPr lang="en-US" dirty="0">
                <a:latin typeface="Courier New" panose="02070309020205020404" pitchFamily="49" charset="0"/>
                <a:cs typeface="Courier New" panose="02070309020205020404" pitchFamily="49" charset="0"/>
              </a:rPr>
              <a:t>(element,)</a:t>
            </a:r>
            <a:r>
              <a:rPr lang="en-US" dirty="0"/>
              <a:t> where the comma makes it a tuple</a:t>
            </a:r>
          </a:p>
          <a:p>
            <a:r>
              <a:rPr lang="en-US" dirty="0"/>
              <a:t>Examples:</a:t>
            </a:r>
          </a:p>
        </p:txBody>
      </p:sp>
      <p:sp>
        <p:nvSpPr>
          <p:cNvPr id="4" name="Slide Number Placeholder 3">
            <a:extLst>
              <a:ext uri="{FF2B5EF4-FFF2-40B4-BE49-F238E27FC236}">
                <a16:creationId xmlns:a16="http://schemas.microsoft.com/office/drawing/2014/main" id="{E427BA21-1720-5A4F-81D0-2896AA1C869D}"/>
              </a:ext>
            </a:extLst>
          </p:cNvPr>
          <p:cNvSpPr>
            <a:spLocks noGrp="1"/>
          </p:cNvSpPr>
          <p:nvPr>
            <p:ph type="sldNum" sz="quarter" idx="2"/>
          </p:nvPr>
        </p:nvSpPr>
        <p:spPr/>
        <p:txBody>
          <a:bodyPr/>
          <a:lstStyle/>
          <a:p>
            <a:fld id="{86CB4B4D-7CA3-9044-876B-883B54F8677D}" type="slidenum">
              <a:rPr lang="en-US" smtClean="0"/>
              <a:t>18</a:t>
            </a:fld>
            <a:endParaRPr lang="en-US"/>
          </a:p>
        </p:txBody>
      </p:sp>
      <p:sp>
        <p:nvSpPr>
          <p:cNvPr id="5" name="Text Placeholder 4">
            <a:extLst>
              <a:ext uri="{FF2B5EF4-FFF2-40B4-BE49-F238E27FC236}">
                <a16:creationId xmlns:a16="http://schemas.microsoft.com/office/drawing/2014/main" id="{5ED27382-9589-5541-9D71-10C49F427C28}"/>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1A5A242-02ED-BF44-90F3-F887D2CDDCFC}"/>
              </a:ext>
            </a:extLst>
          </p:cNvPr>
          <p:cNvPicPr>
            <a:picLocks noChangeAspect="1"/>
          </p:cNvPicPr>
          <p:nvPr/>
        </p:nvPicPr>
        <p:blipFill>
          <a:blip r:embed="rId2"/>
          <a:stretch>
            <a:fillRect/>
          </a:stretch>
        </p:blipFill>
        <p:spPr>
          <a:xfrm>
            <a:off x="4172527" y="6858000"/>
            <a:ext cx="18052815" cy="5039014"/>
          </a:xfrm>
          <a:prstGeom prst="rect">
            <a:avLst/>
          </a:prstGeom>
        </p:spPr>
      </p:pic>
    </p:spTree>
    <p:extLst>
      <p:ext uri="{BB962C8B-B14F-4D97-AF65-F5344CB8AC3E}">
        <p14:creationId xmlns:p14="http://schemas.microsoft.com/office/powerpoint/2010/main" val="288571235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4DAE-CFD5-EC43-B0CD-32905341D6E6}"/>
              </a:ext>
            </a:extLst>
          </p:cNvPr>
          <p:cNvSpPr>
            <a:spLocks noGrp="1"/>
          </p:cNvSpPr>
          <p:nvPr>
            <p:ph type="title"/>
          </p:nvPr>
        </p:nvSpPr>
        <p:spPr/>
        <p:txBody>
          <a:bodyPr/>
          <a:lstStyle/>
          <a:p>
            <a:r>
              <a:rPr lang="en-US" dirty="0"/>
              <a:t>List type</a:t>
            </a:r>
          </a:p>
        </p:txBody>
      </p:sp>
      <p:sp>
        <p:nvSpPr>
          <p:cNvPr id="3" name="Text Placeholder 2">
            <a:extLst>
              <a:ext uri="{FF2B5EF4-FFF2-40B4-BE49-F238E27FC236}">
                <a16:creationId xmlns:a16="http://schemas.microsoft.com/office/drawing/2014/main" id="{5642A5CF-D242-6844-A493-E7B1ADA1F080}"/>
              </a:ext>
            </a:extLst>
          </p:cNvPr>
          <p:cNvSpPr>
            <a:spLocks noGrp="1"/>
          </p:cNvSpPr>
          <p:nvPr>
            <p:ph type="body" idx="1"/>
          </p:nvPr>
        </p:nvSpPr>
        <p:spPr/>
        <p:txBody>
          <a:bodyPr/>
          <a:lstStyle/>
          <a:p>
            <a:r>
              <a:rPr lang="en-US" dirty="0"/>
              <a:t>Lists are sequences that can be changed (“mutable”)</a:t>
            </a:r>
          </a:p>
          <a:p>
            <a:r>
              <a:rPr lang="en-US" dirty="0"/>
              <a:t>Lists can contain other object types and be sliced</a:t>
            </a:r>
          </a:p>
          <a:p>
            <a:r>
              <a:rPr lang="en-US" dirty="0"/>
              <a:t>A list is a set of objects separated by commas and enclosed in square brackets</a:t>
            </a:r>
          </a:p>
          <a:p>
            <a:r>
              <a:rPr lang="en-US" dirty="0"/>
              <a:t>Examples:</a:t>
            </a:r>
          </a:p>
          <a:p>
            <a:endParaRPr lang="en-US" dirty="0"/>
          </a:p>
        </p:txBody>
      </p:sp>
      <p:sp>
        <p:nvSpPr>
          <p:cNvPr id="4" name="Slide Number Placeholder 3">
            <a:extLst>
              <a:ext uri="{FF2B5EF4-FFF2-40B4-BE49-F238E27FC236}">
                <a16:creationId xmlns:a16="http://schemas.microsoft.com/office/drawing/2014/main" id="{ADB247BC-9AD5-FD49-AAAC-38B48105E98F}"/>
              </a:ext>
            </a:extLst>
          </p:cNvPr>
          <p:cNvSpPr>
            <a:spLocks noGrp="1"/>
          </p:cNvSpPr>
          <p:nvPr>
            <p:ph type="sldNum" sz="quarter" idx="2"/>
          </p:nvPr>
        </p:nvSpPr>
        <p:spPr/>
        <p:txBody>
          <a:bodyPr/>
          <a:lstStyle/>
          <a:p>
            <a:fld id="{86CB4B4D-7CA3-9044-876B-883B54F8677D}" type="slidenum">
              <a:rPr lang="en-US" smtClean="0"/>
              <a:t>19</a:t>
            </a:fld>
            <a:endParaRPr lang="en-US"/>
          </a:p>
        </p:txBody>
      </p:sp>
      <p:sp>
        <p:nvSpPr>
          <p:cNvPr id="5" name="Text Placeholder 4">
            <a:extLst>
              <a:ext uri="{FF2B5EF4-FFF2-40B4-BE49-F238E27FC236}">
                <a16:creationId xmlns:a16="http://schemas.microsoft.com/office/drawing/2014/main" id="{EB2B3408-C557-CB4D-B1FB-1B2761490504}"/>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37F0E829-E3AF-9141-B171-7038E296AC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5612" y="6580332"/>
            <a:ext cx="14414338" cy="4341668"/>
          </a:xfrm>
          <a:prstGeom prst="rect">
            <a:avLst/>
          </a:prstGeom>
        </p:spPr>
      </p:pic>
    </p:spTree>
    <p:extLst>
      <p:ext uri="{BB962C8B-B14F-4D97-AF65-F5344CB8AC3E}">
        <p14:creationId xmlns:p14="http://schemas.microsoft.com/office/powerpoint/2010/main" val="51740544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32974-47B6-7249-94FE-CCC0B5DDDE43}"/>
              </a:ext>
            </a:extLst>
          </p:cNvPr>
          <p:cNvSpPr>
            <a:spLocks noGrp="1"/>
          </p:cNvSpPr>
          <p:nvPr>
            <p:ph type="title"/>
          </p:nvPr>
        </p:nvSpPr>
        <p:spPr/>
        <p:txBody>
          <a:bodyPr/>
          <a:lstStyle/>
          <a:p>
            <a:r>
              <a:rPr lang="en-US" dirty="0"/>
              <a:t>Introductions</a:t>
            </a:r>
          </a:p>
        </p:txBody>
      </p:sp>
      <p:sp>
        <p:nvSpPr>
          <p:cNvPr id="3" name="Text Placeholder 2">
            <a:extLst>
              <a:ext uri="{FF2B5EF4-FFF2-40B4-BE49-F238E27FC236}">
                <a16:creationId xmlns:a16="http://schemas.microsoft.com/office/drawing/2014/main" id="{DD46D9F9-D125-6947-9B9E-6D1C09ECEFFA}"/>
              </a:ext>
            </a:extLst>
          </p:cNvPr>
          <p:cNvSpPr>
            <a:spLocks noGrp="1"/>
          </p:cNvSpPr>
          <p:nvPr>
            <p:ph type="body" idx="1"/>
          </p:nvPr>
        </p:nvSpPr>
        <p:spPr/>
        <p:txBody>
          <a:bodyPr/>
          <a:lstStyle/>
          <a:p>
            <a:r>
              <a:rPr lang="en-US" dirty="0"/>
              <a:t>Name</a:t>
            </a:r>
          </a:p>
          <a:p>
            <a:r>
              <a:rPr lang="en-US" dirty="0"/>
              <a:t>Role / Job</a:t>
            </a:r>
          </a:p>
          <a:p>
            <a:r>
              <a:rPr lang="en-US" dirty="0"/>
              <a:t>Length of tenure</a:t>
            </a:r>
          </a:p>
          <a:p>
            <a:r>
              <a:rPr lang="en-US" dirty="0"/>
              <a:t>Programming experience</a:t>
            </a:r>
          </a:p>
          <a:p>
            <a:pPr lvl="1"/>
            <a:r>
              <a:rPr lang="en-US" dirty="0"/>
              <a:t>Python specifically</a:t>
            </a:r>
          </a:p>
          <a:p>
            <a:r>
              <a:rPr lang="en-US" dirty="0"/>
              <a:t>Why did you sign up for this class?</a:t>
            </a:r>
          </a:p>
          <a:p>
            <a:r>
              <a:rPr lang="en-US" dirty="0"/>
              <a:t>What are you hoping to gain from this class?</a:t>
            </a:r>
          </a:p>
        </p:txBody>
      </p:sp>
      <p:sp>
        <p:nvSpPr>
          <p:cNvPr id="4" name="Slide Number Placeholder 3">
            <a:extLst>
              <a:ext uri="{FF2B5EF4-FFF2-40B4-BE49-F238E27FC236}">
                <a16:creationId xmlns:a16="http://schemas.microsoft.com/office/drawing/2014/main" id="{44EFF7F9-DCD9-0847-8463-88D0635D40B8}"/>
              </a:ext>
            </a:extLst>
          </p:cNvPr>
          <p:cNvSpPr>
            <a:spLocks noGrp="1"/>
          </p:cNvSpPr>
          <p:nvPr>
            <p:ph type="sldNum" sz="quarter" idx="2"/>
          </p:nvPr>
        </p:nvSpPr>
        <p:spPr/>
        <p:txBody>
          <a:bodyPr/>
          <a:lstStyle/>
          <a:p>
            <a:fld id="{86CB4B4D-7CA3-9044-876B-883B54F8677D}" type="slidenum">
              <a:rPr lang="en-US" smtClean="0"/>
              <a:t>2</a:t>
            </a:fld>
            <a:endParaRPr lang="en-US"/>
          </a:p>
        </p:txBody>
      </p:sp>
      <p:sp>
        <p:nvSpPr>
          <p:cNvPr id="5" name="Text Placeholder 4">
            <a:extLst>
              <a:ext uri="{FF2B5EF4-FFF2-40B4-BE49-F238E27FC236}">
                <a16:creationId xmlns:a16="http://schemas.microsoft.com/office/drawing/2014/main" id="{BBCE71E6-35DF-4646-940C-490E4D9084C2}"/>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726962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692B7-274F-CB42-9AE2-091D0300EAB0}"/>
              </a:ext>
            </a:extLst>
          </p:cNvPr>
          <p:cNvSpPr>
            <a:spLocks noGrp="1"/>
          </p:cNvSpPr>
          <p:nvPr>
            <p:ph type="title"/>
          </p:nvPr>
        </p:nvSpPr>
        <p:spPr/>
        <p:txBody>
          <a:bodyPr/>
          <a:lstStyle/>
          <a:p>
            <a:r>
              <a:rPr lang="en-US" dirty="0"/>
              <a:t>Dictionary type</a:t>
            </a:r>
          </a:p>
        </p:txBody>
      </p:sp>
      <p:sp>
        <p:nvSpPr>
          <p:cNvPr id="3" name="Text Placeholder 2">
            <a:extLst>
              <a:ext uri="{FF2B5EF4-FFF2-40B4-BE49-F238E27FC236}">
                <a16:creationId xmlns:a16="http://schemas.microsoft.com/office/drawing/2014/main" id="{55C2B210-2184-E147-9E7C-B7A720D44E93}"/>
              </a:ext>
            </a:extLst>
          </p:cNvPr>
          <p:cNvSpPr>
            <a:spLocks noGrp="1"/>
          </p:cNvSpPr>
          <p:nvPr>
            <p:ph type="body" idx="1"/>
          </p:nvPr>
        </p:nvSpPr>
        <p:spPr/>
        <p:txBody>
          <a:bodyPr/>
          <a:lstStyle/>
          <a:p>
            <a:r>
              <a:rPr lang="en-US" dirty="0"/>
              <a:t>A dictionary (“</a:t>
            </a:r>
            <a:r>
              <a:rPr lang="en-US" dirty="0" err="1">
                <a:latin typeface="Courier New" panose="02070309020205020404" pitchFamily="49" charset="0"/>
                <a:cs typeface="Courier New" panose="02070309020205020404" pitchFamily="49" charset="0"/>
              </a:rPr>
              <a:t>dict</a:t>
            </a:r>
            <a:r>
              <a:rPr lang="en-US" dirty="0"/>
              <a:t>”) type is a set of expressions that are associated 1 to 1 with other expressions</a:t>
            </a:r>
          </a:p>
          <a:p>
            <a:r>
              <a:rPr lang="en-US" dirty="0"/>
              <a:t>A </a:t>
            </a:r>
            <a:r>
              <a:rPr lang="en-US" dirty="0" err="1">
                <a:latin typeface="Courier New" panose="02070309020205020404" pitchFamily="49" charset="0"/>
                <a:cs typeface="Courier New" panose="02070309020205020404" pitchFamily="49" charset="0"/>
              </a:rPr>
              <a:t>dict</a:t>
            </a:r>
            <a:r>
              <a:rPr lang="en-US" dirty="0"/>
              <a:t> provides a handy “mapping” between a “key” expression and its associated “value” expression</a:t>
            </a:r>
          </a:p>
          <a:p>
            <a:r>
              <a:rPr lang="en-US" dirty="0"/>
              <a:t>A </a:t>
            </a:r>
            <a:r>
              <a:rPr lang="en-US" dirty="0" err="1">
                <a:latin typeface="Courier New" panose="02070309020205020404" pitchFamily="49" charset="0"/>
                <a:cs typeface="Courier New" panose="02070309020205020404" pitchFamily="49" charset="0"/>
              </a:rPr>
              <a:t>dict</a:t>
            </a:r>
            <a:r>
              <a:rPr lang="en-US" dirty="0"/>
              <a:t> is not an ordered sequence, it’s a mapping.</a:t>
            </a:r>
          </a:p>
          <a:p>
            <a:r>
              <a:rPr lang="en-US" dirty="0"/>
              <a:t>Examples:</a:t>
            </a:r>
          </a:p>
          <a:p>
            <a:endParaRPr lang="en-US" dirty="0"/>
          </a:p>
        </p:txBody>
      </p:sp>
      <p:sp>
        <p:nvSpPr>
          <p:cNvPr id="4" name="Slide Number Placeholder 3">
            <a:extLst>
              <a:ext uri="{FF2B5EF4-FFF2-40B4-BE49-F238E27FC236}">
                <a16:creationId xmlns:a16="http://schemas.microsoft.com/office/drawing/2014/main" id="{8E31DC9A-126D-5D4E-BAF7-3E13485189B3}"/>
              </a:ext>
            </a:extLst>
          </p:cNvPr>
          <p:cNvSpPr>
            <a:spLocks noGrp="1"/>
          </p:cNvSpPr>
          <p:nvPr>
            <p:ph type="sldNum" sz="quarter" idx="2"/>
          </p:nvPr>
        </p:nvSpPr>
        <p:spPr/>
        <p:txBody>
          <a:bodyPr/>
          <a:lstStyle/>
          <a:p>
            <a:fld id="{86CB4B4D-7CA3-9044-876B-883B54F8677D}" type="slidenum">
              <a:rPr lang="en-US" smtClean="0"/>
              <a:t>20</a:t>
            </a:fld>
            <a:endParaRPr lang="en-US"/>
          </a:p>
        </p:txBody>
      </p:sp>
      <p:sp>
        <p:nvSpPr>
          <p:cNvPr id="5" name="Text Placeholder 4">
            <a:extLst>
              <a:ext uri="{FF2B5EF4-FFF2-40B4-BE49-F238E27FC236}">
                <a16:creationId xmlns:a16="http://schemas.microsoft.com/office/drawing/2014/main" id="{AF281F17-D3A7-6A44-862A-C68C9F6DA7BC}"/>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38488C8F-3D89-2F48-B999-768BDBC56297}"/>
              </a:ext>
            </a:extLst>
          </p:cNvPr>
          <p:cNvPicPr>
            <a:picLocks noChangeAspect="1"/>
          </p:cNvPicPr>
          <p:nvPr/>
        </p:nvPicPr>
        <p:blipFill>
          <a:blip r:embed="rId2"/>
          <a:stretch>
            <a:fillRect/>
          </a:stretch>
        </p:blipFill>
        <p:spPr>
          <a:xfrm>
            <a:off x="4832547" y="6414654"/>
            <a:ext cx="16370079" cy="3089564"/>
          </a:xfrm>
          <a:prstGeom prst="rect">
            <a:avLst/>
          </a:prstGeom>
        </p:spPr>
      </p:pic>
    </p:spTree>
    <p:extLst>
      <p:ext uri="{BB962C8B-B14F-4D97-AF65-F5344CB8AC3E}">
        <p14:creationId xmlns:p14="http://schemas.microsoft.com/office/powerpoint/2010/main" val="134891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D0215-91AD-274A-ADE6-309FB5C8DE5C}"/>
              </a:ext>
            </a:extLst>
          </p:cNvPr>
          <p:cNvSpPr>
            <a:spLocks noGrp="1"/>
          </p:cNvSpPr>
          <p:nvPr>
            <p:ph type="title"/>
          </p:nvPr>
        </p:nvSpPr>
        <p:spPr/>
        <p:txBody>
          <a:bodyPr/>
          <a:lstStyle/>
          <a:p>
            <a:r>
              <a:rPr lang="en-US" dirty="0"/>
              <a:t>Set type</a:t>
            </a:r>
          </a:p>
        </p:txBody>
      </p:sp>
      <p:sp>
        <p:nvSpPr>
          <p:cNvPr id="3" name="Text Placeholder 2">
            <a:extLst>
              <a:ext uri="{FF2B5EF4-FFF2-40B4-BE49-F238E27FC236}">
                <a16:creationId xmlns:a16="http://schemas.microsoft.com/office/drawing/2014/main" id="{751DEF8E-339D-2441-91FC-E768CF71ACF4}"/>
              </a:ext>
            </a:extLst>
          </p:cNvPr>
          <p:cNvSpPr>
            <a:spLocks noGrp="1"/>
          </p:cNvSpPr>
          <p:nvPr>
            <p:ph type="body" idx="1"/>
          </p:nvPr>
        </p:nvSpPr>
        <p:spPr/>
        <p:txBody>
          <a:bodyPr/>
          <a:lstStyle/>
          <a:p>
            <a:r>
              <a:rPr lang="en-US" dirty="0"/>
              <a:t>A set is a mutable group of unordered immutable objects with unique values </a:t>
            </a:r>
          </a:p>
          <a:p>
            <a:pPr lvl="1"/>
            <a:r>
              <a:rPr lang="en-US" dirty="0"/>
              <a:t>no duplicates</a:t>
            </a:r>
          </a:p>
          <a:p>
            <a:pPr lvl="1"/>
            <a:r>
              <a:rPr lang="en-US" dirty="0"/>
              <a:t>the set is mutable, but not the objects within it</a:t>
            </a:r>
          </a:p>
          <a:p>
            <a:r>
              <a:rPr lang="en-US" dirty="0"/>
              <a:t>Uses the ‘</a:t>
            </a:r>
            <a:r>
              <a:rPr lang="en-US" dirty="0">
                <a:latin typeface="Courier New" panose="02070309020205020404" pitchFamily="49" charset="0"/>
                <a:cs typeface="Courier New" panose="02070309020205020404" pitchFamily="49" charset="0"/>
              </a:rPr>
              <a:t>{}</a:t>
            </a:r>
            <a:r>
              <a:rPr lang="en-US" dirty="0"/>
              <a:t>’ symbols just like a dictionary, but doesn’t have ‘</a:t>
            </a:r>
            <a:r>
              <a:rPr lang="en-US" dirty="0">
                <a:latin typeface="Courier New" panose="02070309020205020404" pitchFamily="49" charset="0"/>
                <a:cs typeface="Courier New" panose="02070309020205020404" pitchFamily="49" charset="0"/>
              </a:rPr>
              <a:t>:</a:t>
            </a:r>
            <a:r>
              <a:rPr lang="en-US" dirty="0"/>
              <a:t>’ i.e. no key/value pairs</a:t>
            </a:r>
          </a:p>
          <a:p>
            <a:r>
              <a:rPr lang="en-US" dirty="0"/>
              <a:t>Slicing is not allowed </a:t>
            </a:r>
          </a:p>
          <a:p>
            <a:pPr lvl="1"/>
            <a:r>
              <a:rPr lang="en-US" dirty="0"/>
              <a:t>but iterators work</a:t>
            </a:r>
          </a:p>
          <a:p>
            <a:r>
              <a:rPr lang="en-US" dirty="0"/>
              <a:t>Set operations are powerful, but perhaps not the most time/space efficient</a:t>
            </a:r>
          </a:p>
          <a:p>
            <a:r>
              <a:rPr lang="en-US" dirty="0"/>
              <a:t>Examples:</a:t>
            </a:r>
          </a:p>
          <a:p>
            <a:endParaRPr lang="en-US" dirty="0"/>
          </a:p>
        </p:txBody>
      </p:sp>
      <p:sp>
        <p:nvSpPr>
          <p:cNvPr id="4" name="Slide Number Placeholder 3">
            <a:extLst>
              <a:ext uri="{FF2B5EF4-FFF2-40B4-BE49-F238E27FC236}">
                <a16:creationId xmlns:a16="http://schemas.microsoft.com/office/drawing/2014/main" id="{52715B10-BDEC-2A42-8125-57A9497827D6}"/>
              </a:ext>
            </a:extLst>
          </p:cNvPr>
          <p:cNvSpPr>
            <a:spLocks noGrp="1"/>
          </p:cNvSpPr>
          <p:nvPr>
            <p:ph type="sldNum" sz="quarter" idx="2"/>
          </p:nvPr>
        </p:nvSpPr>
        <p:spPr/>
        <p:txBody>
          <a:bodyPr/>
          <a:lstStyle/>
          <a:p>
            <a:fld id="{86CB4B4D-7CA3-9044-876B-883B54F8677D}" type="slidenum">
              <a:rPr lang="en-US" smtClean="0"/>
              <a:t>21</a:t>
            </a:fld>
            <a:endParaRPr lang="en-US"/>
          </a:p>
        </p:txBody>
      </p:sp>
      <p:sp>
        <p:nvSpPr>
          <p:cNvPr id="5" name="Text Placeholder 4">
            <a:extLst>
              <a:ext uri="{FF2B5EF4-FFF2-40B4-BE49-F238E27FC236}">
                <a16:creationId xmlns:a16="http://schemas.microsoft.com/office/drawing/2014/main" id="{B2BC0A5F-4052-1F46-9FB2-46223EC97BD8}"/>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3ECC1173-D8C9-C448-BF8D-166A5434AEAE}"/>
              </a:ext>
            </a:extLst>
          </p:cNvPr>
          <p:cNvPicPr>
            <a:picLocks noChangeAspect="1"/>
          </p:cNvPicPr>
          <p:nvPr/>
        </p:nvPicPr>
        <p:blipFill>
          <a:blip r:embed="rId2"/>
          <a:stretch>
            <a:fillRect/>
          </a:stretch>
        </p:blipFill>
        <p:spPr>
          <a:xfrm>
            <a:off x="5512377" y="8208240"/>
            <a:ext cx="12807434" cy="3651919"/>
          </a:xfrm>
          <a:prstGeom prst="rect">
            <a:avLst/>
          </a:prstGeom>
        </p:spPr>
      </p:pic>
    </p:spTree>
    <p:extLst>
      <p:ext uri="{BB962C8B-B14F-4D97-AF65-F5344CB8AC3E}">
        <p14:creationId xmlns:p14="http://schemas.microsoft.com/office/powerpoint/2010/main" val="345829937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10D57-794A-BC44-B042-30122DDCD1C7}"/>
              </a:ext>
            </a:extLst>
          </p:cNvPr>
          <p:cNvSpPr>
            <a:spLocks noGrp="1"/>
          </p:cNvSpPr>
          <p:nvPr>
            <p:ph type="title"/>
          </p:nvPr>
        </p:nvSpPr>
        <p:spPr/>
        <p:txBody>
          <a:bodyPr/>
          <a:lstStyle/>
          <a:p>
            <a:r>
              <a:rPr lang="en-US" dirty="0"/>
              <a:t>Yield statement</a:t>
            </a:r>
          </a:p>
        </p:txBody>
      </p:sp>
      <p:sp>
        <p:nvSpPr>
          <p:cNvPr id="3" name="Text Placeholder 2">
            <a:extLst>
              <a:ext uri="{FF2B5EF4-FFF2-40B4-BE49-F238E27FC236}">
                <a16:creationId xmlns:a16="http://schemas.microsoft.com/office/drawing/2014/main" id="{A2915D61-DCBF-B143-BE7C-ACED0229EFFB}"/>
              </a:ext>
            </a:extLst>
          </p:cNvPr>
          <p:cNvSpPr>
            <a:spLocks noGrp="1"/>
          </p:cNvSpPr>
          <p:nvPr>
            <p:ph type="body" idx="1"/>
          </p:nvPr>
        </p:nvSpPr>
        <p:spPr/>
        <p:txBody>
          <a:bodyPr/>
          <a:lstStyle/>
          <a:p>
            <a:r>
              <a:rPr lang="en-US" dirty="0">
                <a:latin typeface="Courier New" panose="02070309020205020404" pitchFamily="49" charset="0"/>
                <a:cs typeface="Courier New" panose="02070309020205020404" pitchFamily="49" charset="0"/>
              </a:rPr>
              <a:t>yield</a:t>
            </a:r>
            <a:r>
              <a:rPr lang="en-US" dirty="0"/>
              <a:t> is similar to return, but suspends execution of the called function instead of ending the function</a:t>
            </a:r>
          </a:p>
          <a:p>
            <a:pPr lvl="1"/>
            <a:r>
              <a:rPr lang="en-US" dirty="0"/>
              <a:t>Saves the state</a:t>
            </a:r>
          </a:p>
          <a:p>
            <a:r>
              <a:rPr lang="en-US" dirty="0"/>
              <a:t>On the next call to the function:</a:t>
            </a:r>
          </a:p>
          <a:p>
            <a:pPr lvl="1"/>
            <a:r>
              <a:rPr lang="en-US" dirty="0">
                <a:latin typeface="Courier New" panose="02070309020205020404" pitchFamily="49" charset="0"/>
                <a:cs typeface="Courier New" panose="02070309020205020404" pitchFamily="49" charset="0"/>
              </a:rPr>
              <a:t>yield</a:t>
            </a:r>
            <a:r>
              <a:rPr lang="en-US" dirty="0"/>
              <a:t> picks up where it left off</a:t>
            </a:r>
          </a:p>
          <a:p>
            <a:pPr lvl="1"/>
            <a:r>
              <a:rPr lang="en-US" dirty="0"/>
              <a:t>with all identifier values still holding the same values</a:t>
            </a:r>
          </a:p>
          <a:p>
            <a:r>
              <a:rPr lang="en-US" dirty="0"/>
              <a:t>A function with a </a:t>
            </a:r>
            <a:r>
              <a:rPr lang="en-US" dirty="0">
                <a:latin typeface="Courier New" panose="02070309020205020404" pitchFamily="49" charset="0"/>
                <a:cs typeface="Courier New" panose="02070309020205020404" pitchFamily="49" charset="0"/>
              </a:rPr>
              <a:t>yield</a:t>
            </a:r>
            <a:r>
              <a:rPr lang="en-US" dirty="0"/>
              <a:t> statement is a generator</a:t>
            </a:r>
          </a:p>
          <a:p>
            <a:r>
              <a:rPr lang="en-US" dirty="0"/>
              <a:t>Example:</a:t>
            </a:r>
          </a:p>
          <a:p>
            <a:endParaRPr lang="en-US" dirty="0"/>
          </a:p>
        </p:txBody>
      </p:sp>
      <p:sp>
        <p:nvSpPr>
          <p:cNvPr id="4" name="Slide Number Placeholder 3">
            <a:extLst>
              <a:ext uri="{FF2B5EF4-FFF2-40B4-BE49-F238E27FC236}">
                <a16:creationId xmlns:a16="http://schemas.microsoft.com/office/drawing/2014/main" id="{8E58CD31-AFDF-A245-AAE6-9E972DFBC702}"/>
              </a:ext>
            </a:extLst>
          </p:cNvPr>
          <p:cNvSpPr>
            <a:spLocks noGrp="1"/>
          </p:cNvSpPr>
          <p:nvPr>
            <p:ph type="sldNum" sz="quarter" idx="2"/>
          </p:nvPr>
        </p:nvSpPr>
        <p:spPr/>
        <p:txBody>
          <a:bodyPr/>
          <a:lstStyle/>
          <a:p>
            <a:fld id="{86CB4B4D-7CA3-9044-876B-883B54F8677D}" type="slidenum">
              <a:rPr lang="en-US" smtClean="0"/>
              <a:t>22</a:t>
            </a:fld>
            <a:endParaRPr lang="en-US"/>
          </a:p>
        </p:txBody>
      </p:sp>
      <p:sp>
        <p:nvSpPr>
          <p:cNvPr id="5" name="Text Placeholder 4">
            <a:extLst>
              <a:ext uri="{FF2B5EF4-FFF2-40B4-BE49-F238E27FC236}">
                <a16:creationId xmlns:a16="http://schemas.microsoft.com/office/drawing/2014/main" id="{AD1A9564-2FA3-0B41-9E53-04627DFB3FD1}"/>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F34DE268-3591-2041-84C3-D445CC0A02AA}"/>
              </a:ext>
            </a:extLst>
          </p:cNvPr>
          <p:cNvPicPr>
            <a:picLocks noChangeAspect="1"/>
          </p:cNvPicPr>
          <p:nvPr/>
        </p:nvPicPr>
        <p:blipFill>
          <a:blip r:embed="rId2"/>
          <a:stretch>
            <a:fillRect/>
          </a:stretch>
        </p:blipFill>
        <p:spPr>
          <a:xfrm>
            <a:off x="5321646" y="7336799"/>
            <a:ext cx="7883992" cy="4815372"/>
          </a:xfrm>
          <a:prstGeom prst="rect">
            <a:avLst/>
          </a:prstGeom>
        </p:spPr>
      </p:pic>
    </p:spTree>
    <p:extLst>
      <p:ext uri="{BB962C8B-B14F-4D97-AF65-F5344CB8AC3E}">
        <p14:creationId xmlns:p14="http://schemas.microsoft.com/office/powerpoint/2010/main" val="275242247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D0916-A08D-E448-B091-39151A6186A0}"/>
              </a:ext>
            </a:extLst>
          </p:cNvPr>
          <p:cNvSpPr>
            <a:spLocks noGrp="1"/>
          </p:cNvSpPr>
          <p:nvPr>
            <p:ph type="title"/>
          </p:nvPr>
        </p:nvSpPr>
        <p:spPr/>
        <p:txBody>
          <a:bodyPr/>
          <a:lstStyle/>
          <a:p>
            <a:r>
              <a:rPr lang="en-US" dirty="0"/>
              <a:t>With statement</a:t>
            </a:r>
          </a:p>
        </p:txBody>
      </p:sp>
      <p:sp>
        <p:nvSpPr>
          <p:cNvPr id="3" name="Text Placeholder 2">
            <a:extLst>
              <a:ext uri="{FF2B5EF4-FFF2-40B4-BE49-F238E27FC236}">
                <a16:creationId xmlns:a16="http://schemas.microsoft.com/office/drawing/2014/main" id="{DF4957DF-1FE5-E74B-A07B-0A9E1204F65F}"/>
              </a:ext>
            </a:extLst>
          </p:cNvPr>
          <p:cNvSpPr>
            <a:spLocks noGrp="1"/>
          </p:cNvSpPr>
          <p:nvPr>
            <p:ph type="body" idx="1"/>
          </p:nvPr>
        </p:nvSpPr>
        <p:spPr/>
        <p:txBody>
          <a:bodyPr/>
          <a:lstStyle/>
          <a:p>
            <a:r>
              <a:rPr lang="en-US" dirty="0"/>
              <a:t>The </a:t>
            </a:r>
            <a:r>
              <a:rPr lang="en-US" dirty="0">
                <a:latin typeface="Courier New" panose="02070309020205020404" pitchFamily="49" charset="0"/>
                <a:cs typeface="Courier New" panose="02070309020205020404" pitchFamily="49" charset="0"/>
              </a:rPr>
              <a:t>with</a:t>
            </a:r>
            <a:r>
              <a:rPr lang="en-US" dirty="0"/>
              <a:t> statement is used to run a suite of other statements under a “context manager”</a:t>
            </a:r>
          </a:p>
          <a:p>
            <a:r>
              <a:rPr lang="en-US" dirty="0"/>
              <a:t>Special methods </a:t>
            </a:r>
            <a:r>
              <a:rPr lang="en-US" dirty="0">
                <a:latin typeface="Courier New" panose="02070309020205020404" pitchFamily="49" charset="0"/>
                <a:cs typeface="Courier New" panose="02070309020205020404" pitchFamily="49" charset="0"/>
              </a:rPr>
              <a:t>__enter__() </a:t>
            </a:r>
            <a:r>
              <a:rPr lang="en-US" dirty="0"/>
              <a:t>and </a:t>
            </a:r>
            <a:r>
              <a:rPr lang="en-US" dirty="0">
                <a:latin typeface="Courier New" panose="02070309020205020404" pitchFamily="49" charset="0"/>
                <a:cs typeface="Courier New" panose="02070309020205020404" pitchFamily="49" charset="0"/>
              </a:rPr>
              <a:t>__exit__()</a:t>
            </a:r>
            <a:r>
              <a:rPr lang="en-US" dirty="0"/>
              <a:t> are called to setup and takedown a “context”</a:t>
            </a:r>
          </a:p>
          <a:p>
            <a:r>
              <a:rPr lang="en-US" dirty="0"/>
              <a:t>Common for doing </a:t>
            </a:r>
          </a:p>
          <a:p>
            <a:pPr lvl="1"/>
            <a:r>
              <a:rPr lang="en-US" dirty="0" err="1"/>
              <a:t>i</a:t>
            </a:r>
            <a:r>
              <a:rPr lang="en-US" dirty="0"/>
              <a:t>/o: auto-closes the file handle or network connection</a:t>
            </a:r>
          </a:p>
          <a:p>
            <a:pPr lvl="1"/>
            <a:r>
              <a:rPr lang="en-US" dirty="0"/>
              <a:t>threading: auto-acquires and releases lock)</a:t>
            </a:r>
          </a:p>
          <a:p>
            <a:r>
              <a:rPr lang="en-US" dirty="0"/>
              <a:t>Example:</a:t>
            </a:r>
          </a:p>
        </p:txBody>
      </p:sp>
      <p:sp>
        <p:nvSpPr>
          <p:cNvPr id="4" name="Slide Number Placeholder 3">
            <a:extLst>
              <a:ext uri="{FF2B5EF4-FFF2-40B4-BE49-F238E27FC236}">
                <a16:creationId xmlns:a16="http://schemas.microsoft.com/office/drawing/2014/main" id="{6A03AECB-EE57-DB4A-9635-EF39FC7BAC47}"/>
              </a:ext>
            </a:extLst>
          </p:cNvPr>
          <p:cNvSpPr>
            <a:spLocks noGrp="1"/>
          </p:cNvSpPr>
          <p:nvPr>
            <p:ph type="sldNum" sz="quarter" idx="2"/>
          </p:nvPr>
        </p:nvSpPr>
        <p:spPr/>
        <p:txBody>
          <a:bodyPr/>
          <a:lstStyle/>
          <a:p>
            <a:fld id="{86CB4B4D-7CA3-9044-876B-883B54F8677D}" type="slidenum">
              <a:rPr lang="en-US" smtClean="0"/>
              <a:t>23</a:t>
            </a:fld>
            <a:endParaRPr lang="en-US"/>
          </a:p>
        </p:txBody>
      </p:sp>
      <p:sp>
        <p:nvSpPr>
          <p:cNvPr id="5" name="Text Placeholder 4">
            <a:extLst>
              <a:ext uri="{FF2B5EF4-FFF2-40B4-BE49-F238E27FC236}">
                <a16:creationId xmlns:a16="http://schemas.microsoft.com/office/drawing/2014/main" id="{7F57622E-15EE-B14B-9947-683CA29F9A7F}"/>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2C613273-140E-BF4A-B44F-87E9491F2EFF}"/>
              </a:ext>
            </a:extLst>
          </p:cNvPr>
          <p:cNvPicPr>
            <a:picLocks noChangeAspect="1"/>
          </p:cNvPicPr>
          <p:nvPr/>
        </p:nvPicPr>
        <p:blipFill>
          <a:blip r:embed="rId2"/>
          <a:stretch>
            <a:fillRect/>
          </a:stretch>
        </p:blipFill>
        <p:spPr>
          <a:xfrm>
            <a:off x="2525235" y="7782146"/>
            <a:ext cx="12526185" cy="1680830"/>
          </a:xfrm>
          <a:prstGeom prst="rect">
            <a:avLst/>
          </a:prstGeom>
        </p:spPr>
      </p:pic>
    </p:spTree>
    <p:extLst>
      <p:ext uri="{BB962C8B-B14F-4D97-AF65-F5344CB8AC3E}">
        <p14:creationId xmlns:p14="http://schemas.microsoft.com/office/powerpoint/2010/main" val="1746566361"/>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9B3FA-BD41-E84A-8493-D7976E270DD1}"/>
              </a:ext>
            </a:extLst>
          </p:cNvPr>
          <p:cNvSpPr>
            <a:spLocks noGrp="1"/>
          </p:cNvSpPr>
          <p:nvPr>
            <p:ph type="title"/>
          </p:nvPr>
        </p:nvSpPr>
        <p:spPr/>
        <p:txBody>
          <a:bodyPr/>
          <a:lstStyle/>
          <a:p>
            <a:r>
              <a:rPr lang="en-US" dirty="0"/>
              <a:t>Import statements</a:t>
            </a:r>
          </a:p>
        </p:txBody>
      </p:sp>
      <p:sp>
        <p:nvSpPr>
          <p:cNvPr id="3" name="Text Placeholder 2">
            <a:extLst>
              <a:ext uri="{FF2B5EF4-FFF2-40B4-BE49-F238E27FC236}">
                <a16:creationId xmlns:a16="http://schemas.microsoft.com/office/drawing/2014/main" id="{560CDC41-F7EF-B540-8BE7-C9FC3A3C973A}"/>
              </a:ext>
            </a:extLst>
          </p:cNvPr>
          <p:cNvSpPr>
            <a:spLocks noGrp="1"/>
          </p:cNvSpPr>
          <p:nvPr>
            <p:ph type="body" idx="1"/>
          </p:nvPr>
        </p:nvSpPr>
        <p:spPr/>
        <p:txBody>
          <a:bodyPr/>
          <a:lstStyle/>
          <a:p>
            <a:r>
              <a:rPr lang="en-US" dirty="0"/>
              <a:t>To make a set of identifiers in another module available for use by your module, you must first </a:t>
            </a:r>
            <a:r>
              <a:rPr lang="en-US" dirty="0">
                <a:latin typeface="Courier New" panose="02070309020205020404" pitchFamily="49" charset="0"/>
                <a:cs typeface="Courier New" panose="02070309020205020404" pitchFamily="49" charset="0"/>
              </a:rPr>
              <a:t>import</a:t>
            </a:r>
            <a:r>
              <a:rPr lang="en-US" dirty="0"/>
              <a:t> them</a:t>
            </a:r>
          </a:p>
          <a:p>
            <a:r>
              <a:rPr lang="en-US" dirty="0">
                <a:latin typeface="Courier New" panose="02070309020205020404" pitchFamily="49" charset="0"/>
                <a:cs typeface="Courier New" panose="02070309020205020404" pitchFamily="49" charset="0"/>
              </a:rPr>
              <a:t>import</a:t>
            </a:r>
            <a:r>
              <a:rPr lang="en-US" dirty="0"/>
              <a:t> pulls in identifiers from module(s) but the module name must be used as a prefix</a:t>
            </a:r>
          </a:p>
          <a:p>
            <a:pPr lvl="1"/>
            <a:r>
              <a:rPr lang="en-US" dirty="0"/>
              <a:t>only the module name is added to local namespace as a variable</a:t>
            </a:r>
          </a:p>
          <a:p>
            <a:r>
              <a:rPr lang="en-US" dirty="0">
                <a:latin typeface="Courier New" panose="02070309020205020404" pitchFamily="49" charset="0"/>
                <a:cs typeface="Courier New" panose="02070309020205020404" pitchFamily="49" charset="0"/>
              </a:rPr>
              <a:t>from</a:t>
            </a:r>
            <a:r>
              <a:rPr lang="en-US" dirty="0"/>
              <a:t> pulls in identifiers from modules but avoids need to prefix with the module name</a:t>
            </a:r>
          </a:p>
          <a:p>
            <a:pPr lvl="1"/>
            <a:r>
              <a:rPr lang="en-US" dirty="0"/>
              <a:t>identifier is added to local namespace</a:t>
            </a:r>
          </a:p>
          <a:p>
            <a:r>
              <a:rPr lang="en-US" dirty="0"/>
              <a:t>Example:</a:t>
            </a:r>
          </a:p>
        </p:txBody>
      </p:sp>
      <p:sp>
        <p:nvSpPr>
          <p:cNvPr id="4" name="Slide Number Placeholder 3">
            <a:extLst>
              <a:ext uri="{FF2B5EF4-FFF2-40B4-BE49-F238E27FC236}">
                <a16:creationId xmlns:a16="http://schemas.microsoft.com/office/drawing/2014/main" id="{5BEF52D2-15AC-B343-AD84-B098FC80FBDB}"/>
              </a:ext>
            </a:extLst>
          </p:cNvPr>
          <p:cNvSpPr>
            <a:spLocks noGrp="1"/>
          </p:cNvSpPr>
          <p:nvPr>
            <p:ph type="sldNum" sz="quarter" idx="2"/>
          </p:nvPr>
        </p:nvSpPr>
        <p:spPr/>
        <p:txBody>
          <a:bodyPr/>
          <a:lstStyle/>
          <a:p>
            <a:fld id="{86CB4B4D-7CA3-9044-876B-883B54F8677D}" type="slidenum">
              <a:rPr lang="en-US" smtClean="0"/>
              <a:t>24</a:t>
            </a:fld>
            <a:endParaRPr lang="en-US"/>
          </a:p>
        </p:txBody>
      </p:sp>
      <p:sp>
        <p:nvSpPr>
          <p:cNvPr id="5" name="Text Placeholder 4">
            <a:extLst>
              <a:ext uri="{FF2B5EF4-FFF2-40B4-BE49-F238E27FC236}">
                <a16:creationId xmlns:a16="http://schemas.microsoft.com/office/drawing/2014/main" id="{9F42B196-9A18-6E45-9B26-5F67BB138340}"/>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2BABB327-F14F-BF49-B569-AA17D56A5A34}"/>
              </a:ext>
            </a:extLst>
          </p:cNvPr>
          <p:cNvPicPr>
            <a:picLocks noChangeAspect="1"/>
          </p:cNvPicPr>
          <p:nvPr/>
        </p:nvPicPr>
        <p:blipFill>
          <a:blip r:embed="rId2"/>
          <a:stretch>
            <a:fillRect/>
          </a:stretch>
        </p:blipFill>
        <p:spPr>
          <a:xfrm>
            <a:off x="2584724" y="8099202"/>
            <a:ext cx="12440705" cy="1852871"/>
          </a:xfrm>
          <a:prstGeom prst="rect">
            <a:avLst/>
          </a:prstGeom>
        </p:spPr>
      </p:pic>
    </p:spTree>
    <p:extLst>
      <p:ext uri="{BB962C8B-B14F-4D97-AF65-F5344CB8AC3E}">
        <p14:creationId xmlns:p14="http://schemas.microsoft.com/office/powerpoint/2010/main" val="379402431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38CA2-114E-2148-A679-F91CA3C71710}"/>
              </a:ext>
            </a:extLst>
          </p:cNvPr>
          <p:cNvSpPr>
            <a:spLocks noGrp="1"/>
          </p:cNvSpPr>
          <p:nvPr>
            <p:ph type="title"/>
          </p:nvPr>
        </p:nvSpPr>
        <p:spPr/>
        <p:txBody>
          <a:bodyPr/>
          <a:lstStyle/>
          <a:p>
            <a:r>
              <a:rPr lang="en-US" dirty="0"/>
              <a:t>Python Documentation</a:t>
            </a:r>
          </a:p>
        </p:txBody>
      </p:sp>
      <p:sp>
        <p:nvSpPr>
          <p:cNvPr id="3" name="Text Placeholder 2">
            <a:extLst>
              <a:ext uri="{FF2B5EF4-FFF2-40B4-BE49-F238E27FC236}">
                <a16:creationId xmlns:a16="http://schemas.microsoft.com/office/drawing/2014/main" id="{A738C37E-EADD-4340-BF5B-445F43D686AB}"/>
              </a:ext>
            </a:extLst>
          </p:cNvPr>
          <p:cNvSpPr>
            <a:spLocks noGrp="1"/>
          </p:cNvSpPr>
          <p:nvPr>
            <p:ph type="body" idx="1"/>
          </p:nvPr>
        </p:nvSpPr>
        <p:spPr/>
        <p:txBody>
          <a:bodyPr/>
          <a:lstStyle/>
          <a:p>
            <a:r>
              <a:rPr lang="en-US" dirty="0"/>
              <a:t>All the docs for version 3:</a:t>
            </a:r>
          </a:p>
          <a:p>
            <a:pPr lvl="1"/>
            <a:r>
              <a:rPr lang="en-US" dirty="0">
                <a:hlinkClick r:id="rId2"/>
              </a:rPr>
              <a:t>https://docs.python.org/3/</a:t>
            </a:r>
            <a:endParaRPr lang="en-US" dirty="0"/>
          </a:p>
          <a:p>
            <a:r>
              <a:rPr lang="en-US" dirty="0"/>
              <a:t>Standard library:</a:t>
            </a:r>
          </a:p>
          <a:p>
            <a:pPr lvl="1"/>
            <a:r>
              <a:rPr lang="en-US" dirty="0">
                <a:hlinkClick r:id="rId3"/>
              </a:rPr>
              <a:t>https://docs.python.org/3/library/index.html</a:t>
            </a:r>
            <a:endParaRPr lang="en-US" dirty="0"/>
          </a:p>
          <a:p>
            <a:r>
              <a:rPr lang="en-US" dirty="0">
                <a:latin typeface="Courier New" panose="02070309020205020404" pitchFamily="49" charset="0"/>
                <a:cs typeface="Courier New" panose="02070309020205020404" pitchFamily="49" charset="0"/>
              </a:rPr>
              <a:t>help()</a:t>
            </a:r>
            <a:r>
              <a:rPr lang="en-US" dirty="0"/>
              <a:t> in the python shell</a:t>
            </a:r>
          </a:p>
          <a:p>
            <a:pPr lvl="1"/>
            <a:r>
              <a:rPr lang="en-US" dirty="0"/>
              <a:t>man page form of the website help</a:t>
            </a:r>
          </a:p>
        </p:txBody>
      </p:sp>
      <p:sp>
        <p:nvSpPr>
          <p:cNvPr id="4" name="Slide Number Placeholder 3">
            <a:extLst>
              <a:ext uri="{FF2B5EF4-FFF2-40B4-BE49-F238E27FC236}">
                <a16:creationId xmlns:a16="http://schemas.microsoft.com/office/drawing/2014/main" id="{DA765AAA-AF95-DD41-8609-0E0307A150B7}"/>
              </a:ext>
            </a:extLst>
          </p:cNvPr>
          <p:cNvSpPr>
            <a:spLocks noGrp="1"/>
          </p:cNvSpPr>
          <p:nvPr>
            <p:ph type="sldNum" sz="quarter" idx="2"/>
          </p:nvPr>
        </p:nvSpPr>
        <p:spPr/>
        <p:txBody>
          <a:bodyPr/>
          <a:lstStyle/>
          <a:p>
            <a:fld id="{86CB4B4D-7CA3-9044-876B-883B54F8677D}" type="slidenum">
              <a:rPr lang="en-US" smtClean="0"/>
              <a:t>25</a:t>
            </a:fld>
            <a:endParaRPr lang="en-US"/>
          </a:p>
        </p:txBody>
      </p:sp>
      <p:sp>
        <p:nvSpPr>
          <p:cNvPr id="5" name="Text Placeholder 4">
            <a:extLst>
              <a:ext uri="{FF2B5EF4-FFF2-40B4-BE49-F238E27FC236}">
                <a16:creationId xmlns:a16="http://schemas.microsoft.com/office/drawing/2014/main" id="{CEE0991F-D53A-A14C-BE3E-C0C97D4D055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52051375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a:t>
            </a:r>
            <a:r>
              <a:rPr lang="en-US" dirty="0" err="1">
                <a:solidFill>
                  <a:schemeClr val="bg1"/>
                </a:solidFill>
              </a:rPr>
              <a:t>pyreview</a:t>
            </a:r>
            <a:endParaRPr lang="en-US" dirty="0">
              <a:solidFill>
                <a:schemeClr val="bg1"/>
              </a:solidFill>
            </a:endParaRP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lab_pyreview.py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26</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72151584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7972C-21F0-9A4E-9B89-24DDA013D083}"/>
              </a:ext>
            </a:extLst>
          </p:cNvPr>
          <p:cNvSpPr>
            <a:spLocks noGrp="1"/>
          </p:cNvSpPr>
          <p:nvPr>
            <p:ph type="title"/>
          </p:nvPr>
        </p:nvSpPr>
        <p:spPr/>
        <p:txBody>
          <a:bodyPr/>
          <a:lstStyle/>
          <a:p>
            <a:r>
              <a:rPr lang="en-US" dirty="0"/>
              <a:t>Python 2to3</a:t>
            </a:r>
          </a:p>
        </p:txBody>
      </p:sp>
      <p:sp>
        <p:nvSpPr>
          <p:cNvPr id="3" name="Text Placeholder 2">
            <a:extLst>
              <a:ext uri="{FF2B5EF4-FFF2-40B4-BE49-F238E27FC236}">
                <a16:creationId xmlns:a16="http://schemas.microsoft.com/office/drawing/2014/main" id="{368A5D31-36E5-224C-8065-7E2A6B24BC73}"/>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174238451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B550BB80-C8E1-D541-89E6-D77B3616DA91}"/>
              </a:ext>
            </a:extLst>
          </p:cNvPr>
          <p:cNvSpPr>
            <a:spLocks noGrp="1"/>
          </p:cNvSpPr>
          <p:nvPr>
            <p:ph type="body" sz="quarter" idx="13"/>
          </p:nvPr>
        </p:nvSpPr>
        <p:spPr/>
        <p:txBody>
          <a:bodyPr/>
          <a:lstStyle/>
          <a:p>
            <a:endParaRPr lang="en-US"/>
          </a:p>
        </p:txBody>
      </p:sp>
      <p:pic>
        <p:nvPicPr>
          <p:cNvPr id="9" name="Picture 8">
            <a:extLst>
              <a:ext uri="{FF2B5EF4-FFF2-40B4-BE49-F238E27FC236}">
                <a16:creationId xmlns:a16="http://schemas.microsoft.com/office/drawing/2014/main" id="{E071B9C1-E7F1-C14C-A2B3-3A24B2D8B1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1"/>
            <a:ext cx="18288000" cy="13716000"/>
          </a:xfrm>
          <a:prstGeom prst="rect">
            <a:avLst/>
          </a:prstGeom>
        </p:spPr>
      </p:pic>
    </p:spTree>
    <p:extLst>
      <p:ext uri="{BB962C8B-B14F-4D97-AF65-F5344CB8AC3E}">
        <p14:creationId xmlns:p14="http://schemas.microsoft.com/office/powerpoint/2010/main" val="327898466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758BFD-8D07-014B-9291-74E5B0BD7A08}"/>
              </a:ext>
            </a:extLst>
          </p:cNvPr>
          <p:cNvSpPr>
            <a:spLocks noGrp="1"/>
          </p:cNvSpPr>
          <p:nvPr>
            <p:ph type="sldNum" sz="quarter" idx="2"/>
          </p:nvPr>
        </p:nvSpPr>
        <p:spPr/>
        <p:txBody>
          <a:bodyPr/>
          <a:lstStyle/>
          <a:p>
            <a:fld id="{86CB4B4D-7CA3-9044-876B-883B54F8677D}" type="slidenum">
              <a:rPr lang="en-US" smtClean="0"/>
              <a:t>29</a:t>
            </a:fld>
            <a:endParaRPr lang="en-US"/>
          </a:p>
        </p:txBody>
      </p:sp>
      <p:sp>
        <p:nvSpPr>
          <p:cNvPr id="7" name="Text Placeholder 6">
            <a:extLst>
              <a:ext uri="{FF2B5EF4-FFF2-40B4-BE49-F238E27FC236}">
                <a16:creationId xmlns:a16="http://schemas.microsoft.com/office/drawing/2014/main" id="{00D31EF7-002E-8C46-8A07-C249C631E03A}"/>
              </a:ext>
            </a:extLst>
          </p:cNvPr>
          <p:cNvSpPr>
            <a:spLocks noGrp="1"/>
          </p:cNvSpPr>
          <p:nvPr>
            <p:ph type="body" sz="quarter" idx="13"/>
          </p:nvPr>
        </p:nvSpPr>
        <p:spPr/>
        <p:txBody>
          <a:bodyPr/>
          <a:lstStyle/>
          <a:p>
            <a:endParaRPr lang="en-US"/>
          </a:p>
        </p:txBody>
      </p:sp>
      <p:pic>
        <p:nvPicPr>
          <p:cNvPr id="5" name="Picture 4">
            <a:extLst>
              <a:ext uri="{FF2B5EF4-FFF2-40B4-BE49-F238E27FC236}">
                <a16:creationId xmlns:a16="http://schemas.microsoft.com/office/drawing/2014/main" id="{596EA829-CA8B-B344-AFDC-EC89030771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09838209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848750-3E3B-694A-AC9F-5B6D6C4D2E3D}"/>
              </a:ext>
            </a:extLst>
          </p:cNvPr>
          <p:cNvSpPr>
            <a:spLocks noGrp="1"/>
          </p:cNvSpPr>
          <p:nvPr>
            <p:ph type="body" sz="quarter" idx="1"/>
          </p:nvPr>
        </p:nvSpPr>
        <p:spPr/>
        <p:txBody>
          <a:bodyPr/>
          <a:lstStyle/>
          <a:p>
            <a:r>
              <a:rPr lang="en-US" dirty="0"/>
              <a:t>This class is</a:t>
            </a:r>
          </a:p>
        </p:txBody>
      </p:sp>
      <p:sp>
        <p:nvSpPr>
          <p:cNvPr id="16" name="Text Placeholder 15">
            <a:extLst>
              <a:ext uri="{FF2B5EF4-FFF2-40B4-BE49-F238E27FC236}">
                <a16:creationId xmlns:a16="http://schemas.microsoft.com/office/drawing/2014/main" id="{C12B4659-737B-4D4B-851A-670EC8E24B61}"/>
              </a:ext>
            </a:extLst>
          </p:cNvPr>
          <p:cNvSpPr>
            <a:spLocks noGrp="1"/>
          </p:cNvSpPr>
          <p:nvPr>
            <p:ph type="body" sz="quarter" idx="13"/>
          </p:nvPr>
        </p:nvSpPr>
        <p:spPr/>
        <p:txBody>
          <a:bodyPr/>
          <a:lstStyle/>
          <a:p>
            <a:r>
              <a:rPr lang="en-US" dirty="0"/>
              <a:t>This class isn’t</a:t>
            </a:r>
          </a:p>
        </p:txBody>
      </p:sp>
      <p:sp>
        <p:nvSpPr>
          <p:cNvPr id="2" name="Title 1">
            <a:extLst>
              <a:ext uri="{FF2B5EF4-FFF2-40B4-BE49-F238E27FC236}">
                <a16:creationId xmlns:a16="http://schemas.microsoft.com/office/drawing/2014/main" id="{E108D45B-3208-BA4E-9B5F-D01A51E93D9A}"/>
              </a:ext>
            </a:extLst>
          </p:cNvPr>
          <p:cNvSpPr>
            <a:spLocks noGrp="1"/>
          </p:cNvSpPr>
          <p:nvPr>
            <p:ph type="title"/>
          </p:nvPr>
        </p:nvSpPr>
        <p:spPr/>
        <p:txBody>
          <a:bodyPr/>
          <a:lstStyle/>
          <a:p>
            <a:r>
              <a:rPr lang="en-US" dirty="0"/>
              <a:t>Class details</a:t>
            </a:r>
          </a:p>
        </p:txBody>
      </p:sp>
      <p:sp>
        <p:nvSpPr>
          <p:cNvPr id="17" name="Text Placeholder 16">
            <a:extLst>
              <a:ext uri="{FF2B5EF4-FFF2-40B4-BE49-F238E27FC236}">
                <a16:creationId xmlns:a16="http://schemas.microsoft.com/office/drawing/2014/main" id="{AE501B35-0D10-FA41-9544-393199ADE180}"/>
              </a:ext>
            </a:extLst>
          </p:cNvPr>
          <p:cNvSpPr>
            <a:spLocks noGrp="1"/>
          </p:cNvSpPr>
          <p:nvPr>
            <p:ph type="body" sz="half" idx="14"/>
          </p:nvPr>
        </p:nvSpPr>
        <p:spPr/>
        <p:txBody>
          <a:bodyPr/>
          <a:lstStyle/>
          <a:p>
            <a:r>
              <a:rPr lang="en-US" dirty="0"/>
              <a:t>Intermediate / Advanced topics in Python</a:t>
            </a:r>
          </a:p>
          <a:p>
            <a:r>
              <a:rPr lang="en-US" dirty="0"/>
              <a:t>Hands-on lab work</a:t>
            </a:r>
          </a:p>
          <a:p>
            <a:r>
              <a:rPr lang="en-US" dirty="0"/>
              <a:t>Class participation</a:t>
            </a:r>
          </a:p>
          <a:p>
            <a:pPr lvl="1"/>
            <a:r>
              <a:rPr lang="en-US" dirty="0"/>
              <a:t>Share your experiences, questions, and war stories</a:t>
            </a:r>
          </a:p>
          <a:p>
            <a:r>
              <a:rPr lang="en-US" dirty="0"/>
              <a:t>Walk through of some real-world usages for Python</a:t>
            </a:r>
          </a:p>
          <a:p>
            <a:pPr marL="0" indent="0">
              <a:buNone/>
            </a:pPr>
            <a:endParaRPr lang="en-US" dirty="0"/>
          </a:p>
        </p:txBody>
      </p:sp>
      <p:sp>
        <p:nvSpPr>
          <p:cNvPr id="18" name="Text Placeholder 17">
            <a:extLst>
              <a:ext uri="{FF2B5EF4-FFF2-40B4-BE49-F238E27FC236}">
                <a16:creationId xmlns:a16="http://schemas.microsoft.com/office/drawing/2014/main" id="{7503029F-5F35-8A43-93CF-7564AB1B6646}"/>
              </a:ext>
            </a:extLst>
          </p:cNvPr>
          <p:cNvSpPr>
            <a:spLocks noGrp="1"/>
          </p:cNvSpPr>
          <p:nvPr>
            <p:ph type="body" sz="half" idx="15"/>
          </p:nvPr>
        </p:nvSpPr>
        <p:spPr/>
        <p:txBody>
          <a:bodyPr/>
          <a:lstStyle/>
          <a:p>
            <a:r>
              <a:rPr lang="en-US" dirty="0"/>
              <a:t>In-depth information on specific Python modules</a:t>
            </a:r>
          </a:p>
          <a:p>
            <a:r>
              <a:rPr lang="en-US" dirty="0"/>
              <a:t>Every intermediate / advanced topic in Python</a:t>
            </a:r>
          </a:p>
          <a:p>
            <a:r>
              <a:rPr lang="en-US" dirty="0"/>
              <a:t>Rigidly structured</a:t>
            </a:r>
          </a:p>
          <a:p>
            <a:endParaRPr lang="en-US" dirty="0"/>
          </a:p>
        </p:txBody>
      </p:sp>
      <p:sp>
        <p:nvSpPr>
          <p:cNvPr id="4" name="Slide Number Placeholder 3">
            <a:extLst>
              <a:ext uri="{FF2B5EF4-FFF2-40B4-BE49-F238E27FC236}">
                <a16:creationId xmlns:a16="http://schemas.microsoft.com/office/drawing/2014/main" id="{ED91849E-D10F-D54D-98C8-179B517D85ED}"/>
              </a:ext>
            </a:extLst>
          </p:cNvPr>
          <p:cNvSpPr>
            <a:spLocks noGrp="1"/>
          </p:cNvSpPr>
          <p:nvPr>
            <p:ph type="sldNum" sz="quarter" idx="2"/>
          </p:nvPr>
        </p:nvSpPr>
        <p:spPr/>
        <p:txBody>
          <a:bodyPr/>
          <a:lstStyle/>
          <a:p>
            <a:fld id="{86CB4B4D-7CA3-9044-876B-883B54F8677D}" type="slidenum">
              <a:rPr lang="en-US" smtClean="0"/>
              <a:t>3</a:t>
            </a:fld>
            <a:endParaRPr lang="en-US"/>
          </a:p>
        </p:txBody>
      </p:sp>
      <p:sp>
        <p:nvSpPr>
          <p:cNvPr id="19" name="Text Placeholder 18">
            <a:extLst>
              <a:ext uri="{FF2B5EF4-FFF2-40B4-BE49-F238E27FC236}">
                <a16:creationId xmlns:a16="http://schemas.microsoft.com/office/drawing/2014/main" id="{C3FFC8FF-2A45-A14C-937C-EC4DF77FE997}"/>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754319232"/>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18ABFC5-020F-D24F-BD4A-EE8F46980F32}"/>
              </a:ext>
            </a:extLst>
          </p:cNvPr>
          <p:cNvSpPr>
            <a:spLocks noGrp="1"/>
          </p:cNvSpPr>
          <p:nvPr>
            <p:ph type="sldNum" sz="quarter" idx="2"/>
          </p:nvPr>
        </p:nvSpPr>
        <p:spPr/>
        <p:txBody>
          <a:bodyPr/>
          <a:lstStyle/>
          <a:p>
            <a:fld id="{86CB4B4D-7CA3-9044-876B-883B54F8677D}" type="slidenum">
              <a:rPr lang="en-US" smtClean="0"/>
              <a:t>30</a:t>
            </a:fld>
            <a:endParaRPr lang="en-US"/>
          </a:p>
        </p:txBody>
      </p:sp>
      <p:sp>
        <p:nvSpPr>
          <p:cNvPr id="4" name="Text Placeholder 3">
            <a:extLst>
              <a:ext uri="{FF2B5EF4-FFF2-40B4-BE49-F238E27FC236}">
                <a16:creationId xmlns:a16="http://schemas.microsoft.com/office/drawing/2014/main" id="{4CABD432-553E-C14E-BE25-059D974E4B01}"/>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6EB5AF0D-55E1-E04F-8274-F17A3A3113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188900906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BD6887-7883-1F46-B0AA-A9BF6C9FDB32}"/>
              </a:ext>
            </a:extLst>
          </p:cNvPr>
          <p:cNvSpPr>
            <a:spLocks noGrp="1"/>
          </p:cNvSpPr>
          <p:nvPr>
            <p:ph type="sldNum" sz="quarter" idx="2"/>
          </p:nvPr>
        </p:nvSpPr>
        <p:spPr/>
        <p:txBody>
          <a:bodyPr/>
          <a:lstStyle/>
          <a:p>
            <a:fld id="{86CB4B4D-7CA3-9044-876B-883B54F8677D}" type="slidenum">
              <a:rPr lang="en-US" smtClean="0"/>
              <a:t>31</a:t>
            </a:fld>
            <a:endParaRPr lang="en-US"/>
          </a:p>
        </p:txBody>
      </p:sp>
      <p:sp>
        <p:nvSpPr>
          <p:cNvPr id="4" name="Text Placeholder 3">
            <a:extLst>
              <a:ext uri="{FF2B5EF4-FFF2-40B4-BE49-F238E27FC236}">
                <a16:creationId xmlns:a16="http://schemas.microsoft.com/office/drawing/2014/main" id="{AA7FFF5D-7989-A04B-A3B7-AC95BC6854AE}"/>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5C8BA4E7-7301-B341-89F1-92FC0D902C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497264045"/>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90F342-0DA5-F745-BA35-49AFE4B5AD93}"/>
              </a:ext>
            </a:extLst>
          </p:cNvPr>
          <p:cNvSpPr>
            <a:spLocks noGrp="1"/>
          </p:cNvSpPr>
          <p:nvPr>
            <p:ph type="sldNum" sz="quarter" idx="2"/>
          </p:nvPr>
        </p:nvSpPr>
        <p:spPr/>
        <p:txBody>
          <a:bodyPr/>
          <a:lstStyle/>
          <a:p>
            <a:fld id="{86CB4B4D-7CA3-9044-876B-883B54F8677D}" type="slidenum">
              <a:rPr lang="en-US" smtClean="0"/>
              <a:t>32</a:t>
            </a:fld>
            <a:endParaRPr lang="en-US"/>
          </a:p>
        </p:txBody>
      </p:sp>
      <p:sp>
        <p:nvSpPr>
          <p:cNvPr id="4" name="Text Placeholder 3">
            <a:extLst>
              <a:ext uri="{FF2B5EF4-FFF2-40B4-BE49-F238E27FC236}">
                <a16:creationId xmlns:a16="http://schemas.microsoft.com/office/drawing/2014/main" id="{E1D7780E-2C7E-964E-A40C-1DA3A956937D}"/>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C28A7AF6-FDE3-D342-8BC6-6BD25CC91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883464399"/>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C46F59-90D6-7C48-AA16-A6F94EC9D990}"/>
              </a:ext>
            </a:extLst>
          </p:cNvPr>
          <p:cNvSpPr>
            <a:spLocks noGrp="1"/>
          </p:cNvSpPr>
          <p:nvPr>
            <p:ph type="sldNum" sz="quarter" idx="2"/>
          </p:nvPr>
        </p:nvSpPr>
        <p:spPr/>
        <p:txBody>
          <a:bodyPr/>
          <a:lstStyle/>
          <a:p>
            <a:fld id="{86CB4B4D-7CA3-9044-876B-883B54F8677D}" type="slidenum">
              <a:rPr lang="en-US" smtClean="0"/>
              <a:t>33</a:t>
            </a:fld>
            <a:endParaRPr lang="en-US"/>
          </a:p>
        </p:txBody>
      </p:sp>
      <p:sp>
        <p:nvSpPr>
          <p:cNvPr id="4" name="Text Placeholder 3">
            <a:extLst>
              <a:ext uri="{FF2B5EF4-FFF2-40B4-BE49-F238E27FC236}">
                <a16:creationId xmlns:a16="http://schemas.microsoft.com/office/drawing/2014/main" id="{8EF187C5-CA0A-2847-B929-D4C333031B2C}"/>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4D1CAD7-823A-2044-9817-BA16B755EC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3837744596"/>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67B9D5-88A5-6442-A2EC-DCB72E9B99D4}"/>
              </a:ext>
            </a:extLst>
          </p:cNvPr>
          <p:cNvSpPr>
            <a:spLocks noGrp="1"/>
          </p:cNvSpPr>
          <p:nvPr>
            <p:ph type="sldNum" sz="quarter" idx="2"/>
          </p:nvPr>
        </p:nvSpPr>
        <p:spPr/>
        <p:txBody>
          <a:bodyPr/>
          <a:lstStyle/>
          <a:p>
            <a:fld id="{86CB4B4D-7CA3-9044-876B-883B54F8677D}" type="slidenum">
              <a:rPr lang="en-US" smtClean="0"/>
              <a:t>34</a:t>
            </a:fld>
            <a:endParaRPr lang="en-US"/>
          </a:p>
        </p:txBody>
      </p:sp>
      <p:sp>
        <p:nvSpPr>
          <p:cNvPr id="4" name="Text Placeholder 3">
            <a:extLst>
              <a:ext uri="{FF2B5EF4-FFF2-40B4-BE49-F238E27FC236}">
                <a16:creationId xmlns:a16="http://schemas.microsoft.com/office/drawing/2014/main" id="{7B1B8B16-0C2D-C74D-9AA3-5BACFC8C8E76}"/>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04BC7C04-12C0-5249-97FC-BB067F4455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57744063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EE1EE23-F9C5-7C48-8EC7-745E2369127D}"/>
              </a:ext>
            </a:extLst>
          </p:cNvPr>
          <p:cNvSpPr>
            <a:spLocks noGrp="1"/>
          </p:cNvSpPr>
          <p:nvPr>
            <p:ph type="sldNum" sz="quarter" idx="2"/>
          </p:nvPr>
        </p:nvSpPr>
        <p:spPr/>
        <p:txBody>
          <a:bodyPr/>
          <a:lstStyle/>
          <a:p>
            <a:fld id="{86CB4B4D-7CA3-9044-876B-883B54F8677D}" type="slidenum">
              <a:rPr lang="en-US" smtClean="0"/>
              <a:t>35</a:t>
            </a:fld>
            <a:endParaRPr lang="en-US"/>
          </a:p>
        </p:txBody>
      </p:sp>
      <p:sp>
        <p:nvSpPr>
          <p:cNvPr id="4" name="Text Placeholder 3">
            <a:extLst>
              <a:ext uri="{FF2B5EF4-FFF2-40B4-BE49-F238E27FC236}">
                <a16:creationId xmlns:a16="http://schemas.microsoft.com/office/drawing/2014/main" id="{BDFFDD29-6573-6C49-B932-4AAB5D21A8EA}"/>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A5A6A3B5-03CB-9F49-868C-E8F9DC3C28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3062659209"/>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A949FE-9489-A24F-953D-F59DCE788E39}"/>
              </a:ext>
            </a:extLst>
          </p:cNvPr>
          <p:cNvSpPr>
            <a:spLocks noGrp="1"/>
          </p:cNvSpPr>
          <p:nvPr>
            <p:ph type="sldNum" sz="quarter" idx="2"/>
          </p:nvPr>
        </p:nvSpPr>
        <p:spPr/>
        <p:txBody>
          <a:bodyPr/>
          <a:lstStyle/>
          <a:p>
            <a:fld id="{86CB4B4D-7CA3-9044-876B-883B54F8677D}" type="slidenum">
              <a:rPr lang="en-US" smtClean="0"/>
              <a:t>36</a:t>
            </a:fld>
            <a:endParaRPr lang="en-US"/>
          </a:p>
        </p:txBody>
      </p:sp>
      <p:sp>
        <p:nvSpPr>
          <p:cNvPr id="4" name="Text Placeholder 3">
            <a:extLst>
              <a:ext uri="{FF2B5EF4-FFF2-40B4-BE49-F238E27FC236}">
                <a16:creationId xmlns:a16="http://schemas.microsoft.com/office/drawing/2014/main" id="{06F79720-52B1-B74F-B9CF-595A935E8F3D}"/>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B1E587C0-CD2D-4141-B66E-159B369296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548544178"/>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0AD6C0-C992-3E43-B284-20AB2033FC06}"/>
              </a:ext>
            </a:extLst>
          </p:cNvPr>
          <p:cNvSpPr>
            <a:spLocks noGrp="1"/>
          </p:cNvSpPr>
          <p:nvPr>
            <p:ph type="sldNum" sz="quarter" idx="2"/>
          </p:nvPr>
        </p:nvSpPr>
        <p:spPr/>
        <p:txBody>
          <a:bodyPr/>
          <a:lstStyle/>
          <a:p>
            <a:fld id="{86CB4B4D-7CA3-9044-876B-883B54F8677D}" type="slidenum">
              <a:rPr lang="en-US" smtClean="0"/>
              <a:t>37</a:t>
            </a:fld>
            <a:endParaRPr lang="en-US"/>
          </a:p>
        </p:txBody>
      </p:sp>
      <p:sp>
        <p:nvSpPr>
          <p:cNvPr id="4" name="Text Placeholder 3">
            <a:extLst>
              <a:ext uri="{FF2B5EF4-FFF2-40B4-BE49-F238E27FC236}">
                <a16:creationId xmlns:a16="http://schemas.microsoft.com/office/drawing/2014/main" id="{BB090BDD-59BF-5F4F-A938-D47440BEDD39}"/>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52574906-1354-8A49-8EB7-0C49460162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9181451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5557D-36C6-D147-A193-4CC570A657CA}"/>
              </a:ext>
            </a:extLst>
          </p:cNvPr>
          <p:cNvSpPr>
            <a:spLocks noGrp="1"/>
          </p:cNvSpPr>
          <p:nvPr>
            <p:ph type="title"/>
          </p:nvPr>
        </p:nvSpPr>
        <p:spPr/>
        <p:txBody>
          <a:bodyPr/>
          <a:lstStyle/>
          <a:p>
            <a:r>
              <a:rPr lang="en-US" dirty="0"/>
              <a:t>Text in Python 3</a:t>
            </a:r>
          </a:p>
        </p:txBody>
      </p:sp>
      <p:sp>
        <p:nvSpPr>
          <p:cNvPr id="3" name="Text Placeholder 2">
            <a:extLst>
              <a:ext uri="{FF2B5EF4-FFF2-40B4-BE49-F238E27FC236}">
                <a16:creationId xmlns:a16="http://schemas.microsoft.com/office/drawing/2014/main" id="{523D930D-418A-B342-B814-3A5B2EE15F61}"/>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92348192"/>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9649E-5749-FD42-8AD4-056E5AB13194}"/>
              </a:ext>
            </a:extLst>
          </p:cNvPr>
          <p:cNvSpPr>
            <a:spLocks noGrp="1"/>
          </p:cNvSpPr>
          <p:nvPr>
            <p:ph type="title"/>
          </p:nvPr>
        </p:nvSpPr>
        <p:spPr/>
        <p:txBody>
          <a:bodyPr/>
          <a:lstStyle/>
          <a:p>
            <a:r>
              <a:rPr lang="en-US" dirty="0"/>
              <a:t>Text, bytes, and Unicode in Python 3</a:t>
            </a:r>
          </a:p>
        </p:txBody>
      </p:sp>
      <p:sp>
        <p:nvSpPr>
          <p:cNvPr id="3" name="Text Placeholder 2">
            <a:extLst>
              <a:ext uri="{FF2B5EF4-FFF2-40B4-BE49-F238E27FC236}">
                <a16:creationId xmlns:a16="http://schemas.microsoft.com/office/drawing/2014/main" id="{C692528E-7356-AE4A-86ED-0F9435B4B400}"/>
              </a:ext>
            </a:extLst>
          </p:cNvPr>
          <p:cNvSpPr>
            <a:spLocks noGrp="1"/>
          </p:cNvSpPr>
          <p:nvPr>
            <p:ph type="body" idx="1"/>
          </p:nvPr>
        </p:nvSpPr>
        <p:spPr/>
        <p:txBody>
          <a:bodyPr/>
          <a:lstStyle/>
          <a:p>
            <a:r>
              <a:rPr lang="en-US" dirty="0"/>
              <a:t>The content of strings in Python 2 were a series of bytes that were assumed to be ASCII</a:t>
            </a:r>
          </a:p>
          <a:p>
            <a:r>
              <a:rPr lang="en-US" dirty="0"/>
              <a:t>In Python 3 there is a very explicit difference between bytes and strings</a:t>
            </a:r>
          </a:p>
          <a:p>
            <a:r>
              <a:rPr lang="en-US" dirty="0"/>
              <a:t>Whenever you deal with data from the network, hard drive, or other source it is generally bytes</a:t>
            </a:r>
          </a:p>
          <a:p>
            <a:pPr lvl="1"/>
            <a:r>
              <a:rPr lang="en-US" dirty="0"/>
              <a:t>Why? Because until you tell Python what those bytes mean, they can’t be interpreted as characters</a:t>
            </a:r>
          </a:p>
          <a:p>
            <a:r>
              <a:rPr lang="en-US" dirty="0">
                <a:latin typeface="Courier New" panose="02070309020205020404" pitchFamily="49" charset="0"/>
                <a:cs typeface="Courier New" panose="02070309020205020404" pitchFamily="49" charset="0"/>
              </a:rPr>
              <a:t>bytes</a:t>
            </a:r>
            <a:r>
              <a:rPr lang="en-US" dirty="0"/>
              <a:t> is a data type in Python 3</a:t>
            </a:r>
          </a:p>
          <a:p>
            <a:r>
              <a:rPr lang="en-US" dirty="0"/>
              <a:t>To change between bytes and strings use the </a:t>
            </a:r>
            <a:r>
              <a:rPr lang="en-US" dirty="0">
                <a:latin typeface="Courier New" panose="02070309020205020404" pitchFamily="49" charset="0"/>
                <a:cs typeface="Courier New" panose="02070309020205020404" pitchFamily="49" charset="0"/>
              </a:rPr>
              <a:t>encode()</a:t>
            </a:r>
            <a:r>
              <a:rPr lang="en-US" dirty="0"/>
              <a:t> and </a:t>
            </a:r>
            <a:r>
              <a:rPr lang="en-US" dirty="0">
                <a:latin typeface="Courier New" panose="02070309020205020404" pitchFamily="49" charset="0"/>
                <a:cs typeface="Courier New" panose="02070309020205020404" pitchFamily="49" charset="0"/>
              </a:rPr>
              <a:t>decode()</a:t>
            </a:r>
            <a:r>
              <a:rPr lang="en-US" dirty="0"/>
              <a:t> functions</a:t>
            </a:r>
          </a:p>
          <a:p>
            <a:r>
              <a:rPr lang="en-US" dirty="0"/>
              <a:t>Watch out: </a:t>
            </a:r>
            <a:r>
              <a:rPr lang="en-US" dirty="0">
                <a:latin typeface="Courier New" panose="02070309020205020404" pitchFamily="49" charset="0"/>
                <a:cs typeface="Courier New" panose="02070309020205020404" pitchFamily="49" charset="0"/>
              </a:rPr>
              <a:t>bytes</a:t>
            </a:r>
            <a:r>
              <a:rPr lang="en-US" dirty="0"/>
              <a:t> and </a:t>
            </a:r>
            <a:r>
              <a:rPr lang="en-US" dirty="0">
                <a:latin typeface="Courier New" panose="02070309020205020404" pitchFamily="49" charset="0"/>
                <a:cs typeface="Courier New" panose="02070309020205020404" pitchFamily="49" charset="0"/>
              </a:rPr>
              <a:t>strings</a:t>
            </a:r>
            <a:r>
              <a:rPr lang="en-US" dirty="0"/>
              <a:t> behave very similarly</a:t>
            </a:r>
          </a:p>
        </p:txBody>
      </p:sp>
      <p:sp>
        <p:nvSpPr>
          <p:cNvPr id="4" name="Slide Number Placeholder 3">
            <a:extLst>
              <a:ext uri="{FF2B5EF4-FFF2-40B4-BE49-F238E27FC236}">
                <a16:creationId xmlns:a16="http://schemas.microsoft.com/office/drawing/2014/main" id="{D19F2023-BB15-B041-BC19-6AFE769C5B6E}"/>
              </a:ext>
            </a:extLst>
          </p:cNvPr>
          <p:cNvSpPr>
            <a:spLocks noGrp="1"/>
          </p:cNvSpPr>
          <p:nvPr>
            <p:ph type="sldNum" sz="quarter" idx="2"/>
          </p:nvPr>
        </p:nvSpPr>
        <p:spPr/>
        <p:txBody>
          <a:bodyPr/>
          <a:lstStyle/>
          <a:p>
            <a:fld id="{86CB4B4D-7CA3-9044-876B-883B54F8677D}" type="slidenum">
              <a:rPr lang="en-US" smtClean="0"/>
              <a:t>39</a:t>
            </a:fld>
            <a:endParaRPr lang="en-US"/>
          </a:p>
        </p:txBody>
      </p:sp>
      <p:sp>
        <p:nvSpPr>
          <p:cNvPr id="5" name="Text Placeholder 4">
            <a:extLst>
              <a:ext uri="{FF2B5EF4-FFF2-40B4-BE49-F238E27FC236}">
                <a16:creationId xmlns:a16="http://schemas.microsoft.com/office/drawing/2014/main" id="{62BB0D00-C8D5-504C-B0CE-2E9B2DF4390A}"/>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8320C2CD-B9B3-924D-9BE7-B3E70E988E7C}"/>
              </a:ext>
            </a:extLst>
          </p:cNvPr>
          <p:cNvPicPr>
            <a:picLocks noChangeAspect="1"/>
          </p:cNvPicPr>
          <p:nvPr/>
        </p:nvPicPr>
        <p:blipFill>
          <a:blip r:embed="rId2"/>
          <a:stretch>
            <a:fillRect/>
          </a:stretch>
        </p:blipFill>
        <p:spPr>
          <a:xfrm>
            <a:off x="3769291" y="8514906"/>
            <a:ext cx="15111769" cy="2789865"/>
          </a:xfrm>
          <a:prstGeom prst="rect">
            <a:avLst/>
          </a:prstGeom>
        </p:spPr>
      </p:pic>
    </p:spTree>
    <p:extLst>
      <p:ext uri="{BB962C8B-B14F-4D97-AF65-F5344CB8AC3E}">
        <p14:creationId xmlns:p14="http://schemas.microsoft.com/office/powerpoint/2010/main" val="382426935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566BE-3393-6940-B8FA-7E0BDA83336B}"/>
              </a:ext>
            </a:extLst>
          </p:cNvPr>
          <p:cNvSpPr>
            <a:spLocks noGrp="1"/>
          </p:cNvSpPr>
          <p:nvPr>
            <p:ph type="title"/>
          </p:nvPr>
        </p:nvSpPr>
        <p:spPr/>
        <p:txBody>
          <a:bodyPr/>
          <a:lstStyle/>
          <a:p>
            <a:r>
              <a:rPr lang="en-US" dirty="0"/>
              <a:t>Class materials</a:t>
            </a:r>
          </a:p>
        </p:txBody>
      </p:sp>
      <p:sp>
        <p:nvSpPr>
          <p:cNvPr id="3" name="Text Placeholder 2">
            <a:extLst>
              <a:ext uri="{FF2B5EF4-FFF2-40B4-BE49-F238E27FC236}">
                <a16:creationId xmlns:a16="http://schemas.microsoft.com/office/drawing/2014/main" id="{231D46D9-CE32-E74B-8959-5FAEAE3FD1BD}"/>
              </a:ext>
            </a:extLst>
          </p:cNvPr>
          <p:cNvSpPr>
            <a:spLocks noGrp="1"/>
          </p:cNvSpPr>
          <p:nvPr>
            <p:ph type="body" idx="1"/>
          </p:nvPr>
        </p:nvSpPr>
        <p:spPr/>
        <p:txBody>
          <a:bodyPr/>
          <a:lstStyle/>
          <a:p>
            <a:r>
              <a:rPr lang="en-US" dirty="0"/>
              <a:t>All the materials for the class are available on GitHub:</a:t>
            </a:r>
          </a:p>
          <a:p>
            <a:pPr marL="0" indent="0" algn="ctr">
              <a:buNone/>
            </a:pPr>
            <a:r>
              <a:rPr lang="en-US" sz="7200" dirty="0">
                <a:hlinkClick r:id="rId2"/>
              </a:rPr>
              <a:t>https://github.com/jeremyprice/RU_Python_IV</a:t>
            </a:r>
            <a:endParaRPr lang="en-US" dirty="0"/>
          </a:p>
          <a:p>
            <a:pPr marL="0" indent="0" algn="ctr">
              <a:buNone/>
            </a:pPr>
            <a:r>
              <a:rPr lang="en-US" dirty="0"/>
              <a:t>or</a:t>
            </a:r>
          </a:p>
          <a:p>
            <a:pPr marL="0" indent="0" algn="ctr">
              <a:buNone/>
            </a:pPr>
            <a:r>
              <a:rPr lang="en-US" sz="7200" dirty="0">
                <a:hlinkClick r:id="rId3"/>
              </a:rPr>
              <a:t>http://bit.ly/ru-py4</a:t>
            </a:r>
            <a:endParaRPr lang="en-US" sz="7200" dirty="0"/>
          </a:p>
          <a:p>
            <a:endParaRPr lang="en-US" dirty="0"/>
          </a:p>
        </p:txBody>
      </p:sp>
      <p:sp>
        <p:nvSpPr>
          <p:cNvPr id="4" name="Slide Number Placeholder 3">
            <a:extLst>
              <a:ext uri="{FF2B5EF4-FFF2-40B4-BE49-F238E27FC236}">
                <a16:creationId xmlns:a16="http://schemas.microsoft.com/office/drawing/2014/main" id="{5CE3388F-F304-9F40-9B42-8E7A2CBF600D}"/>
              </a:ext>
            </a:extLst>
          </p:cNvPr>
          <p:cNvSpPr>
            <a:spLocks noGrp="1"/>
          </p:cNvSpPr>
          <p:nvPr>
            <p:ph type="sldNum" sz="quarter" idx="2"/>
          </p:nvPr>
        </p:nvSpPr>
        <p:spPr/>
        <p:txBody>
          <a:bodyPr/>
          <a:lstStyle/>
          <a:p>
            <a:fld id="{86CB4B4D-7CA3-9044-876B-883B54F8677D}" type="slidenum">
              <a:rPr lang="en-US" smtClean="0"/>
              <a:t>4</a:t>
            </a:fld>
            <a:endParaRPr lang="en-US"/>
          </a:p>
        </p:txBody>
      </p:sp>
      <p:sp>
        <p:nvSpPr>
          <p:cNvPr id="5" name="Text Placeholder 4">
            <a:extLst>
              <a:ext uri="{FF2B5EF4-FFF2-40B4-BE49-F238E27FC236}">
                <a16:creationId xmlns:a16="http://schemas.microsoft.com/office/drawing/2014/main" id="{44FD2033-72CE-3742-984B-DF19F4BB344B}"/>
              </a:ext>
            </a:extLst>
          </p:cNvPr>
          <p:cNvSpPr>
            <a:spLocks noGrp="1"/>
          </p:cNvSpPr>
          <p:nvPr>
            <p:ph type="body" sz="quarter" idx="13"/>
          </p:nvPr>
        </p:nvSpPr>
        <p:spPr>
          <a:xfrm>
            <a:off x="1727200" y="12807444"/>
            <a:ext cx="6210696" cy="276999"/>
          </a:xfrm>
        </p:spPr>
        <p:txBody>
          <a:bodyPr/>
          <a:lstStyle/>
          <a:p>
            <a:r>
              <a:rPr lang="en-US" dirty="0">
                <a:hlinkClick r:id="rId3"/>
              </a:rPr>
              <a:t>http://bit.ly/ru-py4</a:t>
            </a:r>
            <a:endParaRPr lang="en-US" dirty="0"/>
          </a:p>
        </p:txBody>
      </p:sp>
    </p:spTree>
    <p:extLst>
      <p:ext uri="{BB962C8B-B14F-4D97-AF65-F5344CB8AC3E}">
        <p14:creationId xmlns:p14="http://schemas.microsoft.com/office/powerpoint/2010/main" val="1955694563"/>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A3988-971A-5642-AB02-74D3C1586897}"/>
              </a:ext>
            </a:extLst>
          </p:cNvPr>
          <p:cNvSpPr>
            <a:spLocks noGrp="1"/>
          </p:cNvSpPr>
          <p:nvPr>
            <p:ph type="title"/>
          </p:nvPr>
        </p:nvSpPr>
        <p:spPr/>
        <p:txBody>
          <a:bodyPr/>
          <a:lstStyle/>
          <a:p>
            <a:r>
              <a:rPr lang="en-US" dirty="0"/>
              <a:t>Want to know more?</a:t>
            </a:r>
          </a:p>
        </p:txBody>
      </p:sp>
      <p:sp>
        <p:nvSpPr>
          <p:cNvPr id="3" name="Text Placeholder 2">
            <a:extLst>
              <a:ext uri="{FF2B5EF4-FFF2-40B4-BE49-F238E27FC236}">
                <a16:creationId xmlns:a16="http://schemas.microsoft.com/office/drawing/2014/main" id="{31988873-269F-1547-AD7E-B476A6C770F2}"/>
              </a:ext>
            </a:extLst>
          </p:cNvPr>
          <p:cNvSpPr>
            <a:spLocks noGrp="1"/>
          </p:cNvSpPr>
          <p:nvPr>
            <p:ph type="body" idx="1"/>
          </p:nvPr>
        </p:nvSpPr>
        <p:spPr/>
        <p:txBody>
          <a:bodyPr/>
          <a:lstStyle/>
          <a:p>
            <a:r>
              <a:rPr lang="en-US" dirty="0">
                <a:hlinkClick r:id="rId2"/>
              </a:rPr>
              <a:t>https://www.joelonsoftware.com/2003/10/08/the-absolute-minimum-every-software-developer-absolutely-positively-must-know-about-unicode-and-character-sets-no-excuses/</a:t>
            </a:r>
            <a:endParaRPr lang="en-US" dirty="0"/>
          </a:p>
          <a:p>
            <a:endParaRPr lang="en-US" dirty="0"/>
          </a:p>
        </p:txBody>
      </p:sp>
      <p:sp>
        <p:nvSpPr>
          <p:cNvPr id="4" name="Slide Number Placeholder 3">
            <a:extLst>
              <a:ext uri="{FF2B5EF4-FFF2-40B4-BE49-F238E27FC236}">
                <a16:creationId xmlns:a16="http://schemas.microsoft.com/office/drawing/2014/main" id="{AF5FD29B-3077-3A43-8E5B-A343C46347A4}"/>
              </a:ext>
            </a:extLst>
          </p:cNvPr>
          <p:cNvSpPr>
            <a:spLocks noGrp="1"/>
          </p:cNvSpPr>
          <p:nvPr>
            <p:ph type="sldNum" sz="quarter" idx="2"/>
          </p:nvPr>
        </p:nvSpPr>
        <p:spPr/>
        <p:txBody>
          <a:bodyPr/>
          <a:lstStyle/>
          <a:p>
            <a:fld id="{86CB4B4D-7CA3-9044-876B-883B54F8677D}" type="slidenum">
              <a:rPr lang="en-US" smtClean="0"/>
              <a:t>40</a:t>
            </a:fld>
            <a:endParaRPr lang="en-US"/>
          </a:p>
        </p:txBody>
      </p:sp>
      <p:sp>
        <p:nvSpPr>
          <p:cNvPr id="5" name="Text Placeholder 4">
            <a:extLst>
              <a:ext uri="{FF2B5EF4-FFF2-40B4-BE49-F238E27FC236}">
                <a16:creationId xmlns:a16="http://schemas.microsoft.com/office/drawing/2014/main" id="{1D4DFE54-11D1-B047-AA2F-9482197EECA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42439941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37915-3BA5-C74D-82EA-6B43CCE2F151}"/>
              </a:ext>
            </a:extLst>
          </p:cNvPr>
          <p:cNvSpPr>
            <a:spLocks noGrp="1"/>
          </p:cNvSpPr>
          <p:nvPr>
            <p:ph type="title"/>
          </p:nvPr>
        </p:nvSpPr>
        <p:spPr/>
        <p:txBody>
          <a:bodyPr/>
          <a:lstStyle/>
          <a:p>
            <a:r>
              <a:rPr lang="en-US" dirty="0" err="1"/>
              <a:t>Subprocessing</a:t>
            </a:r>
            <a:endParaRPr lang="en-US" dirty="0"/>
          </a:p>
        </p:txBody>
      </p:sp>
      <p:sp>
        <p:nvSpPr>
          <p:cNvPr id="3" name="Text Placeholder 2">
            <a:extLst>
              <a:ext uri="{FF2B5EF4-FFF2-40B4-BE49-F238E27FC236}">
                <a16:creationId xmlns:a16="http://schemas.microsoft.com/office/drawing/2014/main" id="{0D9221EE-8165-5C42-AD2C-86C65CCCA308}"/>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1641671780"/>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4682C-39EE-C841-BDFB-1A8E4815CECF}"/>
              </a:ext>
            </a:extLst>
          </p:cNvPr>
          <p:cNvSpPr>
            <a:spLocks noGrp="1"/>
          </p:cNvSpPr>
          <p:nvPr>
            <p:ph type="title"/>
          </p:nvPr>
        </p:nvSpPr>
        <p:spPr/>
        <p:txBody>
          <a:bodyPr/>
          <a:lstStyle/>
          <a:p>
            <a:r>
              <a:rPr lang="en-US" dirty="0" err="1"/>
              <a:t>Subprocessing</a:t>
            </a:r>
            <a:r>
              <a:rPr lang="en-US" dirty="0"/>
              <a:t> in Python</a:t>
            </a:r>
          </a:p>
        </p:txBody>
      </p:sp>
      <p:sp>
        <p:nvSpPr>
          <p:cNvPr id="3" name="Text Placeholder 2">
            <a:extLst>
              <a:ext uri="{FF2B5EF4-FFF2-40B4-BE49-F238E27FC236}">
                <a16:creationId xmlns:a16="http://schemas.microsoft.com/office/drawing/2014/main" id="{9B967CA0-2B0A-5F45-BDD4-7511123B3628}"/>
              </a:ext>
            </a:extLst>
          </p:cNvPr>
          <p:cNvSpPr>
            <a:spLocks noGrp="1"/>
          </p:cNvSpPr>
          <p:nvPr>
            <p:ph type="body" idx="1"/>
          </p:nvPr>
        </p:nvSpPr>
        <p:spPr/>
        <p:txBody>
          <a:bodyPr/>
          <a:lstStyle/>
          <a:p>
            <a:r>
              <a:rPr lang="en-US" dirty="0"/>
              <a:t>Python can spawn and control entire processes using the </a:t>
            </a:r>
            <a:r>
              <a:rPr lang="en-US" dirty="0">
                <a:latin typeface="Courier New" panose="02070309020205020404" pitchFamily="49" charset="0"/>
                <a:cs typeface="Courier New" panose="02070309020205020404" pitchFamily="49" charset="0"/>
              </a:rPr>
              <a:t>subprocess</a:t>
            </a:r>
            <a:r>
              <a:rPr lang="en-US" dirty="0"/>
              <a:t> module</a:t>
            </a:r>
          </a:p>
          <a:p>
            <a:r>
              <a:rPr lang="en-US" dirty="0"/>
              <a:t>Generally means redirecting the basic file descriptors (stdin, </a:t>
            </a:r>
            <a:r>
              <a:rPr lang="en-US" dirty="0" err="1"/>
              <a:t>stdout</a:t>
            </a:r>
            <a:r>
              <a:rPr lang="en-US" dirty="0"/>
              <a:t>, stderr) to gain programmatic access</a:t>
            </a:r>
          </a:p>
          <a:p>
            <a:r>
              <a:rPr lang="en-US" dirty="0"/>
              <a:t>Forks a new process and uses pipes for redirection</a:t>
            </a:r>
          </a:p>
          <a:p>
            <a:r>
              <a:rPr lang="en-US" dirty="0"/>
              <a:t>As usual, beware of invoking a process based on direct or indirect user input</a:t>
            </a:r>
          </a:p>
          <a:p>
            <a:endParaRPr lang="en-US" dirty="0"/>
          </a:p>
        </p:txBody>
      </p:sp>
      <p:sp>
        <p:nvSpPr>
          <p:cNvPr id="4" name="Slide Number Placeholder 3">
            <a:extLst>
              <a:ext uri="{FF2B5EF4-FFF2-40B4-BE49-F238E27FC236}">
                <a16:creationId xmlns:a16="http://schemas.microsoft.com/office/drawing/2014/main" id="{784FEA93-CC0B-7C4E-B84F-494E1F55E97B}"/>
              </a:ext>
            </a:extLst>
          </p:cNvPr>
          <p:cNvSpPr>
            <a:spLocks noGrp="1"/>
          </p:cNvSpPr>
          <p:nvPr>
            <p:ph type="sldNum" sz="quarter" idx="2"/>
          </p:nvPr>
        </p:nvSpPr>
        <p:spPr/>
        <p:txBody>
          <a:bodyPr/>
          <a:lstStyle/>
          <a:p>
            <a:fld id="{86CB4B4D-7CA3-9044-876B-883B54F8677D}" type="slidenum">
              <a:rPr lang="en-US" smtClean="0"/>
              <a:t>42</a:t>
            </a:fld>
            <a:endParaRPr lang="en-US"/>
          </a:p>
        </p:txBody>
      </p:sp>
      <p:sp>
        <p:nvSpPr>
          <p:cNvPr id="5" name="Text Placeholder 4">
            <a:extLst>
              <a:ext uri="{FF2B5EF4-FFF2-40B4-BE49-F238E27FC236}">
                <a16:creationId xmlns:a16="http://schemas.microsoft.com/office/drawing/2014/main" id="{A8235068-2210-264E-BCC7-2B723D35A85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35836009"/>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A7994-7715-634B-A0C4-38B12172F2D4}"/>
              </a:ext>
            </a:extLst>
          </p:cNvPr>
          <p:cNvSpPr>
            <a:spLocks noGrp="1"/>
          </p:cNvSpPr>
          <p:nvPr>
            <p:ph type="title"/>
          </p:nvPr>
        </p:nvSpPr>
        <p:spPr/>
        <p:txBody>
          <a:bodyPr/>
          <a:lstStyle/>
          <a:p>
            <a:r>
              <a:rPr lang="en-US" dirty="0"/>
              <a:t>Subprocess module</a:t>
            </a:r>
          </a:p>
        </p:txBody>
      </p:sp>
      <p:sp>
        <p:nvSpPr>
          <p:cNvPr id="3" name="Text Placeholder 2">
            <a:extLst>
              <a:ext uri="{FF2B5EF4-FFF2-40B4-BE49-F238E27FC236}">
                <a16:creationId xmlns:a16="http://schemas.microsoft.com/office/drawing/2014/main" id="{FCAAB597-222E-CB41-8907-90BA877E795A}"/>
              </a:ext>
            </a:extLst>
          </p:cNvPr>
          <p:cNvSpPr>
            <a:spLocks noGrp="1"/>
          </p:cNvSpPr>
          <p:nvPr>
            <p:ph type="body" idx="1"/>
          </p:nvPr>
        </p:nvSpPr>
        <p:spPr/>
        <p:txBody>
          <a:bodyPr/>
          <a:lstStyle/>
          <a:p>
            <a:r>
              <a:rPr lang="en-US" dirty="0"/>
              <a:t>Contains many convenience functions for creating and managing subprocesses</a:t>
            </a:r>
          </a:p>
          <a:p>
            <a:r>
              <a:rPr lang="en-US" dirty="0" err="1">
                <a:latin typeface="Courier New" panose="02070309020205020404" pitchFamily="49" charset="0"/>
                <a:cs typeface="Courier New" panose="02070309020205020404" pitchFamily="49" charset="0"/>
              </a:rPr>
              <a:t>subprocess.Popen</a:t>
            </a:r>
            <a:r>
              <a:rPr lang="en-US" dirty="0">
                <a:latin typeface="Courier New" panose="02070309020205020404" pitchFamily="49" charset="0"/>
                <a:cs typeface="Courier New" panose="02070309020205020404" pitchFamily="49" charset="0"/>
              </a:rPr>
              <a:t> </a:t>
            </a:r>
            <a:r>
              <a:rPr lang="en-US" dirty="0"/>
              <a:t>class is the most full-featured interface</a:t>
            </a:r>
          </a:p>
          <a:p>
            <a:r>
              <a:rPr lang="en-US" dirty="0" err="1">
                <a:latin typeface="Courier New" panose="02070309020205020404" pitchFamily="49" charset="0"/>
                <a:cs typeface="Courier New" panose="02070309020205020404" pitchFamily="49" charset="0"/>
              </a:rPr>
              <a:t>subprocess.run</a:t>
            </a:r>
            <a:r>
              <a:rPr lang="en-US" dirty="0">
                <a:latin typeface="Courier New" panose="02070309020205020404" pitchFamily="49" charset="0"/>
                <a:cs typeface="Courier New" panose="02070309020205020404" pitchFamily="49" charset="0"/>
              </a:rPr>
              <a:t>()</a:t>
            </a:r>
            <a:r>
              <a:rPr lang="en-US" dirty="0"/>
              <a:t> is the simplest interface</a:t>
            </a:r>
          </a:p>
          <a:p>
            <a:pPr lvl="1"/>
            <a:r>
              <a:rPr lang="en-US" dirty="0"/>
              <a:t>New in version 3.5</a:t>
            </a:r>
          </a:p>
          <a:p>
            <a:endParaRPr lang="en-US" dirty="0"/>
          </a:p>
        </p:txBody>
      </p:sp>
      <p:sp>
        <p:nvSpPr>
          <p:cNvPr id="4" name="Slide Number Placeholder 3">
            <a:extLst>
              <a:ext uri="{FF2B5EF4-FFF2-40B4-BE49-F238E27FC236}">
                <a16:creationId xmlns:a16="http://schemas.microsoft.com/office/drawing/2014/main" id="{CCFDA278-160A-1C42-BFD8-43C2EA7B78B5}"/>
              </a:ext>
            </a:extLst>
          </p:cNvPr>
          <p:cNvSpPr>
            <a:spLocks noGrp="1"/>
          </p:cNvSpPr>
          <p:nvPr>
            <p:ph type="sldNum" sz="quarter" idx="2"/>
          </p:nvPr>
        </p:nvSpPr>
        <p:spPr/>
        <p:txBody>
          <a:bodyPr/>
          <a:lstStyle/>
          <a:p>
            <a:fld id="{86CB4B4D-7CA3-9044-876B-883B54F8677D}" type="slidenum">
              <a:rPr lang="en-US" smtClean="0"/>
              <a:t>43</a:t>
            </a:fld>
            <a:endParaRPr lang="en-US"/>
          </a:p>
        </p:txBody>
      </p:sp>
      <p:sp>
        <p:nvSpPr>
          <p:cNvPr id="5" name="Text Placeholder 4">
            <a:extLst>
              <a:ext uri="{FF2B5EF4-FFF2-40B4-BE49-F238E27FC236}">
                <a16:creationId xmlns:a16="http://schemas.microsoft.com/office/drawing/2014/main" id="{C24B4453-BEE7-E847-AB5A-24A114BE315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071766583"/>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3B7E-855C-7F4D-8F5F-3C81127D6EA4}"/>
              </a:ext>
            </a:extLst>
          </p:cNvPr>
          <p:cNvSpPr>
            <a:spLocks noGrp="1"/>
          </p:cNvSpPr>
          <p:nvPr>
            <p:ph type="title"/>
          </p:nvPr>
        </p:nvSpPr>
        <p:spPr/>
        <p:txBody>
          <a:bodyPr/>
          <a:lstStyle/>
          <a:p>
            <a:r>
              <a:rPr lang="en-US" dirty="0"/>
              <a:t>Subprocess run – overview</a:t>
            </a:r>
          </a:p>
        </p:txBody>
      </p:sp>
      <p:sp>
        <p:nvSpPr>
          <p:cNvPr id="3" name="Text Placeholder 2">
            <a:extLst>
              <a:ext uri="{FF2B5EF4-FFF2-40B4-BE49-F238E27FC236}">
                <a16:creationId xmlns:a16="http://schemas.microsoft.com/office/drawing/2014/main" id="{0BB7E076-A32F-AE42-A8E7-B9D59991F5FF}"/>
              </a:ext>
            </a:extLst>
          </p:cNvPr>
          <p:cNvSpPr>
            <a:spLocks noGrp="1"/>
          </p:cNvSpPr>
          <p:nvPr>
            <p:ph type="body" idx="1"/>
          </p:nvPr>
        </p:nvSpPr>
        <p:spPr>
          <a:xfrm>
            <a:off x="1219361" y="2794000"/>
            <a:ext cx="21948459" cy="9315450"/>
          </a:xfrm>
        </p:spPr>
        <p:txBody>
          <a:bodyPr/>
          <a:lstStyle/>
          <a:p>
            <a:r>
              <a:rPr lang="en-US" dirty="0">
                <a:latin typeface="Courier New" panose="02070309020205020404" pitchFamily="49" charset="0"/>
                <a:cs typeface="Courier New" panose="02070309020205020404" pitchFamily="49" charset="0"/>
              </a:rPr>
              <a:t>run()</a:t>
            </a:r>
            <a:r>
              <a:rPr lang="en-US" dirty="0"/>
              <a:t> - spawn a subprocess, wait for completion, return a </a:t>
            </a:r>
            <a:r>
              <a:rPr lang="en-US" dirty="0" err="1">
                <a:latin typeface="Courier New" panose="02070309020205020404" pitchFamily="49" charset="0"/>
                <a:cs typeface="Courier New" panose="02070309020205020404" pitchFamily="49" charset="0"/>
              </a:rPr>
              <a:t>CompletedProcess</a:t>
            </a:r>
            <a:r>
              <a:rPr lang="en-US" dirty="0"/>
              <a:t> object representing the process</a:t>
            </a:r>
          </a:p>
          <a:p>
            <a:pPr lvl="1"/>
            <a:r>
              <a:rPr lang="en-US" dirty="0"/>
              <a:t>Commonly used attributes on </a:t>
            </a:r>
            <a:r>
              <a:rPr lang="en-US" dirty="0" err="1">
                <a:latin typeface="Courier New" panose="02070309020205020404" pitchFamily="49" charset="0"/>
                <a:cs typeface="Courier New" panose="02070309020205020404" pitchFamily="49" charset="0"/>
              </a:rPr>
              <a:t>CompletedProcess</a:t>
            </a:r>
            <a:r>
              <a:rPr lang="en-US" dirty="0"/>
              <a:t>:</a:t>
            </a:r>
          </a:p>
          <a:p>
            <a:pPr lvl="2"/>
            <a:r>
              <a:rPr lang="en-US" dirty="0"/>
              <a:t> </a:t>
            </a:r>
            <a:r>
              <a:rPr lang="en-US" dirty="0" err="1">
                <a:latin typeface="Courier New" panose="02070309020205020404" pitchFamily="49" charset="0"/>
                <a:cs typeface="Courier New" panose="02070309020205020404" pitchFamily="49" charset="0"/>
              </a:rPr>
              <a:t>args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returncode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stdout</a:t>
            </a:r>
            <a:r>
              <a:rPr lang="en-US" dirty="0">
                <a:latin typeface="Courier New" panose="02070309020205020404" pitchFamily="49" charset="0"/>
                <a:cs typeface="Courier New" panose="02070309020205020404" pitchFamily="49" charset="0"/>
              </a:rPr>
              <a:t>, stderr</a:t>
            </a:r>
          </a:p>
          <a:p>
            <a:r>
              <a:rPr lang="en-US" dirty="0"/>
              <a:t>raises </a:t>
            </a:r>
            <a:r>
              <a:rPr lang="en-US" dirty="0" err="1">
                <a:latin typeface="Courier New" panose="02070309020205020404" pitchFamily="49" charset="0"/>
                <a:cs typeface="Courier New" panose="02070309020205020404" pitchFamily="49" charset="0"/>
              </a:rPr>
              <a:t>CalledProcessError</a:t>
            </a:r>
            <a:r>
              <a:rPr lang="en-US" dirty="0"/>
              <a:t> exception if exit code isn't 0</a:t>
            </a:r>
          </a:p>
          <a:p>
            <a:r>
              <a:rPr lang="en-US" dirty="0"/>
              <a:t>Caveats:</a:t>
            </a:r>
          </a:p>
          <a:p>
            <a:pPr lvl="1"/>
            <a:r>
              <a:rPr lang="en-US" dirty="0"/>
              <a:t>Be careful using pipes for </a:t>
            </a:r>
            <a:r>
              <a:rPr lang="en-US" dirty="0" err="1"/>
              <a:t>stdout</a:t>
            </a:r>
            <a:r>
              <a:rPr lang="en-US" dirty="0"/>
              <a:t> or stderr</a:t>
            </a:r>
          </a:p>
          <a:p>
            <a:pPr lvl="2"/>
            <a:r>
              <a:rPr lang="en-US" dirty="0"/>
              <a:t>Process can block if too much data comes back</a:t>
            </a:r>
          </a:p>
          <a:p>
            <a:pPr lvl="1"/>
            <a:r>
              <a:rPr lang="en-US" dirty="0"/>
              <a:t>Only use </a:t>
            </a:r>
            <a:r>
              <a:rPr lang="en-US" dirty="0">
                <a:latin typeface="Courier New" panose="02070309020205020404" pitchFamily="49" charset="0"/>
                <a:cs typeface="Courier New" panose="02070309020205020404" pitchFamily="49" charset="0"/>
              </a:rPr>
              <a:t>shell=True</a:t>
            </a:r>
            <a:r>
              <a:rPr lang="en-US" dirty="0"/>
              <a:t> if you need shell features</a:t>
            </a:r>
          </a:p>
          <a:p>
            <a:endParaRPr lang="en-US" dirty="0"/>
          </a:p>
        </p:txBody>
      </p:sp>
      <p:sp>
        <p:nvSpPr>
          <p:cNvPr id="4" name="Slide Number Placeholder 3">
            <a:extLst>
              <a:ext uri="{FF2B5EF4-FFF2-40B4-BE49-F238E27FC236}">
                <a16:creationId xmlns:a16="http://schemas.microsoft.com/office/drawing/2014/main" id="{BA4DC944-3A6C-E34A-9199-6A8757F8CD10}"/>
              </a:ext>
            </a:extLst>
          </p:cNvPr>
          <p:cNvSpPr>
            <a:spLocks noGrp="1"/>
          </p:cNvSpPr>
          <p:nvPr>
            <p:ph type="sldNum" sz="quarter" idx="2"/>
          </p:nvPr>
        </p:nvSpPr>
        <p:spPr/>
        <p:txBody>
          <a:bodyPr/>
          <a:lstStyle/>
          <a:p>
            <a:fld id="{86CB4B4D-7CA3-9044-876B-883B54F8677D}" type="slidenum">
              <a:rPr lang="en-US" smtClean="0"/>
              <a:t>44</a:t>
            </a:fld>
            <a:endParaRPr lang="en-US"/>
          </a:p>
        </p:txBody>
      </p:sp>
      <p:sp>
        <p:nvSpPr>
          <p:cNvPr id="5" name="Text Placeholder 4">
            <a:extLst>
              <a:ext uri="{FF2B5EF4-FFF2-40B4-BE49-F238E27FC236}">
                <a16:creationId xmlns:a16="http://schemas.microsoft.com/office/drawing/2014/main" id="{A4FAEF72-0CCD-D746-A223-BF320445DFD3}"/>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23DDEA04-E289-9F48-A7C7-0D4C4EF7C636}"/>
              </a:ext>
            </a:extLst>
          </p:cNvPr>
          <p:cNvPicPr>
            <a:picLocks noChangeAspect="1"/>
          </p:cNvPicPr>
          <p:nvPr/>
        </p:nvPicPr>
        <p:blipFill>
          <a:blip r:embed="rId2"/>
          <a:stretch>
            <a:fillRect/>
          </a:stretch>
        </p:blipFill>
        <p:spPr>
          <a:xfrm>
            <a:off x="3669562" y="8790023"/>
            <a:ext cx="17641440" cy="2927055"/>
          </a:xfrm>
          <a:prstGeom prst="rect">
            <a:avLst/>
          </a:prstGeom>
        </p:spPr>
      </p:pic>
    </p:spTree>
    <p:extLst>
      <p:ext uri="{BB962C8B-B14F-4D97-AF65-F5344CB8AC3E}">
        <p14:creationId xmlns:p14="http://schemas.microsoft.com/office/powerpoint/2010/main" val="2809348433"/>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3B7E-855C-7F4D-8F5F-3C81127D6EA4}"/>
              </a:ext>
            </a:extLst>
          </p:cNvPr>
          <p:cNvSpPr>
            <a:spLocks noGrp="1"/>
          </p:cNvSpPr>
          <p:nvPr>
            <p:ph type="title"/>
          </p:nvPr>
        </p:nvSpPr>
        <p:spPr/>
        <p:txBody>
          <a:bodyPr/>
          <a:lstStyle/>
          <a:p>
            <a:r>
              <a:rPr lang="en-US" dirty="0"/>
              <a:t>Subprocess run – using it</a:t>
            </a:r>
          </a:p>
        </p:txBody>
      </p:sp>
      <p:sp>
        <p:nvSpPr>
          <p:cNvPr id="3" name="Text Placeholder 2">
            <a:extLst>
              <a:ext uri="{FF2B5EF4-FFF2-40B4-BE49-F238E27FC236}">
                <a16:creationId xmlns:a16="http://schemas.microsoft.com/office/drawing/2014/main" id="{0BB7E076-A32F-AE42-A8E7-B9D59991F5FF}"/>
              </a:ext>
            </a:extLst>
          </p:cNvPr>
          <p:cNvSpPr>
            <a:spLocks noGrp="1"/>
          </p:cNvSpPr>
          <p:nvPr>
            <p:ph type="body" idx="1"/>
          </p:nvPr>
        </p:nvSpPr>
        <p:spPr>
          <a:xfrm>
            <a:off x="1219361" y="2794000"/>
            <a:ext cx="21948459" cy="9315450"/>
          </a:xfrm>
        </p:spPr>
        <p:txBody>
          <a:bodyPr/>
          <a:lstStyle/>
          <a:p>
            <a:endParaRPr lang="en-US" dirty="0"/>
          </a:p>
          <a:p>
            <a:r>
              <a:rPr lang="en-US" dirty="0"/>
              <a:t>Use </a:t>
            </a:r>
            <a:r>
              <a:rPr lang="en-US" dirty="0" err="1">
                <a:latin typeface="Courier New" panose="02070309020205020404" pitchFamily="49" charset="0"/>
                <a:cs typeface="Courier New" panose="02070309020205020404" pitchFamily="49" charset="0"/>
              </a:rPr>
              <a:t>subprocess.PIPE</a:t>
            </a:r>
            <a:r>
              <a:rPr lang="en-US" dirty="0">
                <a:latin typeface="Courier New" panose="02070309020205020404" pitchFamily="49" charset="0"/>
                <a:cs typeface="Courier New" panose="02070309020205020404" pitchFamily="49" charset="0"/>
              </a:rPr>
              <a:t> </a:t>
            </a:r>
            <a:r>
              <a:rPr lang="en-US" dirty="0"/>
              <a:t>for </a:t>
            </a:r>
            <a:r>
              <a:rPr lang="en-US" dirty="0">
                <a:latin typeface="Courier New" panose="02070309020205020404" pitchFamily="49" charset="0"/>
                <a:cs typeface="Courier New" panose="02070309020205020404" pitchFamily="49" charset="0"/>
              </a:rPr>
              <a:t>stdin</a:t>
            </a:r>
            <a:r>
              <a:rPr lang="en-US" dirty="0"/>
              <a:t>, </a:t>
            </a:r>
            <a:r>
              <a:rPr lang="en-US" dirty="0" err="1">
                <a:latin typeface="Courier New" panose="02070309020205020404" pitchFamily="49" charset="0"/>
                <a:cs typeface="Courier New" panose="02070309020205020404" pitchFamily="49" charset="0"/>
              </a:rPr>
              <a:t>stdout</a:t>
            </a:r>
            <a:r>
              <a:rPr lang="en-US" dirty="0"/>
              <a:t>, and </a:t>
            </a:r>
            <a:r>
              <a:rPr lang="en-US" dirty="0">
                <a:latin typeface="Courier New" panose="02070309020205020404" pitchFamily="49" charset="0"/>
                <a:cs typeface="Courier New" panose="02070309020205020404" pitchFamily="49" charset="0"/>
              </a:rPr>
              <a:t>stderr</a:t>
            </a:r>
            <a:r>
              <a:rPr lang="en-US" dirty="0"/>
              <a:t> if you want to capture those streams</a:t>
            </a:r>
          </a:p>
          <a:p>
            <a:r>
              <a:rPr lang="en-US" dirty="0"/>
              <a:t>Use </a:t>
            </a:r>
            <a:r>
              <a:rPr lang="en-US" dirty="0" err="1">
                <a:latin typeface="Courier New" panose="02070309020205020404" pitchFamily="49" charset="0"/>
                <a:cs typeface="Courier New" panose="02070309020205020404" pitchFamily="49" charset="0"/>
              </a:rPr>
              <a:t>subprocess.DEVNULL</a:t>
            </a:r>
            <a:r>
              <a:rPr lang="en-US" dirty="0"/>
              <a:t> to send a stream to nowhere</a:t>
            </a:r>
          </a:p>
        </p:txBody>
      </p:sp>
      <p:sp>
        <p:nvSpPr>
          <p:cNvPr id="4" name="Slide Number Placeholder 3">
            <a:extLst>
              <a:ext uri="{FF2B5EF4-FFF2-40B4-BE49-F238E27FC236}">
                <a16:creationId xmlns:a16="http://schemas.microsoft.com/office/drawing/2014/main" id="{BA4DC944-3A6C-E34A-9199-6A8757F8CD10}"/>
              </a:ext>
            </a:extLst>
          </p:cNvPr>
          <p:cNvSpPr>
            <a:spLocks noGrp="1"/>
          </p:cNvSpPr>
          <p:nvPr>
            <p:ph type="sldNum" sz="quarter" idx="2"/>
          </p:nvPr>
        </p:nvSpPr>
        <p:spPr/>
        <p:txBody>
          <a:bodyPr/>
          <a:lstStyle/>
          <a:p>
            <a:fld id="{86CB4B4D-7CA3-9044-876B-883B54F8677D}" type="slidenum">
              <a:rPr lang="en-US" smtClean="0"/>
              <a:t>45</a:t>
            </a:fld>
            <a:endParaRPr lang="en-US"/>
          </a:p>
        </p:txBody>
      </p:sp>
      <p:sp>
        <p:nvSpPr>
          <p:cNvPr id="5" name="Text Placeholder 4">
            <a:extLst>
              <a:ext uri="{FF2B5EF4-FFF2-40B4-BE49-F238E27FC236}">
                <a16:creationId xmlns:a16="http://schemas.microsoft.com/office/drawing/2014/main" id="{A4FAEF72-0CCD-D746-A223-BF320445DFD3}"/>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691D6869-9E7C-7F40-B677-AD1FEB09AFE0}"/>
              </a:ext>
            </a:extLst>
          </p:cNvPr>
          <p:cNvPicPr>
            <a:picLocks noChangeAspect="1"/>
          </p:cNvPicPr>
          <p:nvPr/>
        </p:nvPicPr>
        <p:blipFill>
          <a:blip r:embed="rId2"/>
          <a:stretch>
            <a:fillRect/>
          </a:stretch>
        </p:blipFill>
        <p:spPr>
          <a:xfrm>
            <a:off x="3118440" y="5455240"/>
            <a:ext cx="15446006" cy="6363226"/>
          </a:xfrm>
          <a:prstGeom prst="rect">
            <a:avLst/>
          </a:prstGeom>
        </p:spPr>
      </p:pic>
    </p:spTree>
    <p:extLst>
      <p:ext uri="{BB962C8B-B14F-4D97-AF65-F5344CB8AC3E}">
        <p14:creationId xmlns:p14="http://schemas.microsoft.com/office/powerpoint/2010/main" val="3490295044"/>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15830-80BC-934E-B93B-C8F0C8118E95}"/>
              </a:ext>
            </a:extLst>
          </p:cNvPr>
          <p:cNvSpPr>
            <a:spLocks noGrp="1"/>
          </p:cNvSpPr>
          <p:nvPr>
            <p:ph type="title"/>
          </p:nvPr>
        </p:nvSpPr>
        <p:spPr/>
        <p:txBody>
          <a:bodyPr/>
          <a:lstStyle/>
          <a:p>
            <a:r>
              <a:rPr lang="en-US" dirty="0"/>
              <a:t>Subprocess run - interacting</a:t>
            </a:r>
          </a:p>
        </p:txBody>
      </p:sp>
      <p:sp>
        <p:nvSpPr>
          <p:cNvPr id="3" name="Text Placeholder 2">
            <a:extLst>
              <a:ext uri="{FF2B5EF4-FFF2-40B4-BE49-F238E27FC236}">
                <a16:creationId xmlns:a16="http://schemas.microsoft.com/office/drawing/2014/main" id="{DC82A447-5E7D-1C45-8474-5D6F9CC6FD34}"/>
              </a:ext>
            </a:extLst>
          </p:cNvPr>
          <p:cNvSpPr>
            <a:spLocks noGrp="1"/>
          </p:cNvSpPr>
          <p:nvPr>
            <p:ph type="body" idx="1"/>
          </p:nvPr>
        </p:nvSpPr>
        <p:spPr/>
        <p:txBody>
          <a:bodyPr/>
          <a:lstStyle/>
          <a:p>
            <a:r>
              <a:rPr lang="en-US" dirty="0"/>
              <a:t>Sometimes you want to send data to </a:t>
            </a:r>
            <a:r>
              <a:rPr lang="en-US" dirty="0">
                <a:latin typeface="Courier New" panose="02070309020205020404" pitchFamily="49" charset="0"/>
                <a:cs typeface="Courier New" panose="02070309020205020404" pitchFamily="49" charset="0"/>
              </a:rPr>
              <a:t>stdin</a:t>
            </a:r>
            <a:r>
              <a:rPr lang="en-US" dirty="0"/>
              <a:t> for the process</a:t>
            </a:r>
          </a:p>
          <a:p>
            <a:r>
              <a:rPr lang="en-US" dirty="0"/>
              <a:t>Or save the </a:t>
            </a:r>
            <a:r>
              <a:rPr lang="en-US" dirty="0" err="1">
                <a:latin typeface="Courier New" panose="02070309020205020404" pitchFamily="49" charset="0"/>
                <a:cs typeface="Courier New" panose="02070309020205020404" pitchFamily="49" charset="0"/>
              </a:rPr>
              <a:t>stdout</a:t>
            </a:r>
            <a:r>
              <a:rPr lang="en-US" dirty="0"/>
              <a:t>/</a:t>
            </a:r>
            <a:r>
              <a:rPr lang="en-US" dirty="0">
                <a:latin typeface="Courier New" panose="02070309020205020404" pitchFamily="49" charset="0"/>
                <a:cs typeface="Courier New" panose="02070309020205020404" pitchFamily="49" charset="0"/>
              </a:rPr>
              <a:t>stderr</a:t>
            </a:r>
            <a:r>
              <a:rPr lang="en-US" dirty="0"/>
              <a:t> to a file</a:t>
            </a:r>
          </a:p>
          <a:p>
            <a:pPr lvl="1"/>
            <a:r>
              <a:rPr lang="en-US" dirty="0"/>
              <a:t>Can map </a:t>
            </a:r>
            <a:r>
              <a:rPr lang="en-US" dirty="0">
                <a:latin typeface="Courier New" panose="02070309020205020404" pitchFamily="49" charset="0"/>
                <a:cs typeface="Courier New" panose="02070309020205020404" pitchFamily="49" charset="0"/>
              </a:rPr>
              <a:t>stderr</a:t>
            </a:r>
            <a:r>
              <a:rPr lang="en-US" dirty="0"/>
              <a:t> to </a:t>
            </a:r>
            <a:r>
              <a:rPr lang="en-US" dirty="0" err="1">
                <a:latin typeface="Courier New" panose="02070309020205020404" pitchFamily="49" charset="0"/>
                <a:cs typeface="Courier New" panose="02070309020205020404" pitchFamily="49" charset="0"/>
              </a:rPr>
              <a:t>stdout</a:t>
            </a:r>
            <a:r>
              <a:rPr lang="en-US" dirty="0"/>
              <a:t> using </a:t>
            </a:r>
            <a:r>
              <a:rPr lang="en-US" dirty="0" err="1">
                <a:latin typeface="Courier New" panose="02070309020205020404" pitchFamily="49" charset="0"/>
                <a:cs typeface="Courier New" panose="02070309020205020404" pitchFamily="49" charset="0"/>
              </a:rPr>
              <a:t>subprocess.STDOUT</a:t>
            </a:r>
            <a:endParaRPr lang="en-US"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252379F5-3940-3949-8633-80FFB6E414FA}"/>
              </a:ext>
            </a:extLst>
          </p:cNvPr>
          <p:cNvSpPr>
            <a:spLocks noGrp="1"/>
          </p:cNvSpPr>
          <p:nvPr>
            <p:ph type="sldNum" sz="quarter" idx="2"/>
          </p:nvPr>
        </p:nvSpPr>
        <p:spPr/>
        <p:txBody>
          <a:bodyPr/>
          <a:lstStyle/>
          <a:p>
            <a:fld id="{86CB4B4D-7CA3-9044-876B-883B54F8677D}" type="slidenum">
              <a:rPr lang="en-US" smtClean="0"/>
              <a:t>46</a:t>
            </a:fld>
            <a:endParaRPr lang="en-US"/>
          </a:p>
        </p:txBody>
      </p:sp>
      <p:sp>
        <p:nvSpPr>
          <p:cNvPr id="5" name="Text Placeholder 4">
            <a:extLst>
              <a:ext uri="{FF2B5EF4-FFF2-40B4-BE49-F238E27FC236}">
                <a16:creationId xmlns:a16="http://schemas.microsoft.com/office/drawing/2014/main" id="{85E7427C-D658-F947-B844-1F9A6EEC4ACE}"/>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0CE64879-FF9C-F644-B121-E26149FDD818}"/>
              </a:ext>
            </a:extLst>
          </p:cNvPr>
          <p:cNvPicPr>
            <a:picLocks noChangeAspect="1"/>
          </p:cNvPicPr>
          <p:nvPr/>
        </p:nvPicPr>
        <p:blipFill>
          <a:blip r:embed="rId2"/>
          <a:stretch>
            <a:fillRect/>
          </a:stretch>
        </p:blipFill>
        <p:spPr>
          <a:xfrm>
            <a:off x="3578003" y="5146524"/>
            <a:ext cx="17102603" cy="6200775"/>
          </a:xfrm>
          <a:prstGeom prst="rect">
            <a:avLst/>
          </a:prstGeom>
        </p:spPr>
      </p:pic>
    </p:spTree>
    <p:extLst>
      <p:ext uri="{BB962C8B-B14F-4D97-AF65-F5344CB8AC3E}">
        <p14:creationId xmlns:p14="http://schemas.microsoft.com/office/powerpoint/2010/main" val="1271188723"/>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4FBBC-4596-A044-9F8A-6B6FB9E11144}"/>
              </a:ext>
            </a:extLst>
          </p:cNvPr>
          <p:cNvSpPr>
            <a:spLocks noGrp="1"/>
          </p:cNvSpPr>
          <p:nvPr>
            <p:ph type="title"/>
          </p:nvPr>
        </p:nvSpPr>
        <p:spPr/>
        <p:txBody>
          <a:bodyPr/>
          <a:lstStyle/>
          <a:p>
            <a:r>
              <a:rPr lang="en-US" dirty="0"/>
              <a:t>Subprocess </a:t>
            </a:r>
            <a:r>
              <a:rPr lang="en-US" dirty="0" err="1"/>
              <a:t>Popen</a:t>
            </a:r>
            <a:r>
              <a:rPr lang="en-US" dirty="0"/>
              <a:t> - overview</a:t>
            </a:r>
          </a:p>
        </p:txBody>
      </p:sp>
      <p:sp>
        <p:nvSpPr>
          <p:cNvPr id="3" name="Text Placeholder 2">
            <a:extLst>
              <a:ext uri="{FF2B5EF4-FFF2-40B4-BE49-F238E27FC236}">
                <a16:creationId xmlns:a16="http://schemas.microsoft.com/office/drawing/2014/main" id="{0BFAD24B-EB9F-F248-8962-B6B03F456964}"/>
              </a:ext>
            </a:extLst>
          </p:cNvPr>
          <p:cNvSpPr>
            <a:spLocks noGrp="1"/>
          </p:cNvSpPr>
          <p:nvPr>
            <p:ph type="body" idx="1"/>
          </p:nvPr>
        </p:nvSpPr>
        <p:spPr/>
        <p:txBody>
          <a:bodyPr/>
          <a:lstStyle/>
          <a:p>
            <a:r>
              <a:rPr lang="en-US" dirty="0"/>
              <a:t>Swiss army knife of subprocess spawning</a:t>
            </a:r>
          </a:p>
          <a:p>
            <a:r>
              <a:rPr lang="en-US" dirty="0"/>
              <a:t>Check out all the </a:t>
            </a:r>
            <a:r>
              <a:rPr lang="en-US" dirty="0" err="1"/>
              <a:t>args</a:t>
            </a:r>
            <a:r>
              <a:rPr lang="en-US" dirty="0"/>
              <a:t>/</a:t>
            </a:r>
            <a:r>
              <a:rPr lang="en-US" dirty="0" err="1"/>
              <a:t>kwargs</a:t>
            </a:r>
            <a:r>
              <a:rPr lang="en-US" dirty="0"/>
              <a:t>:</a:t>
            </a:r>
          </a:p>
        </p:txBody>
      </p:sp>
      <p:sp>
        <p:nvSpPr>
          <p:cNvPr id="4" name="Slide Number Placeholder 3">
            <a:extLst>
              <a:ext uri="{FF2B5EF4-FFF2-40B4-BE49-F238E27FC236}">
                <a16:creationId xmlns:a16="http://schemas.microsoft.com/office/drawing/2014/main" id="{1481B238-60A4-334D-9046-C446BD7D22A5}"/>
              </a:ext>
            </a:extLst>
          </p:cNvPr>
          <p:cNvSpPr>
            <a:spLocks noGrp="1"/>
          </p:cNvSpPr>
          <p:nvPr>
            <p:ph type="sldNum" sz="quarter" idx="2"/>
          </p:nvPr>
        </p:nvSpPr>
        <p:spPr/>
        <p:txBody>
          <a:bodyPr/>
          <a:lstStyle/>
          <a:p>
            <a:fld id="{86CB4B4D-7CA3-9044-876B-883B54F8677D}" type="slidenum">
              <a:rPr lang="en-US" smtClean="0"/>
              <a:t>47</a:t>
            </a:fld>
            <a:endParaRPr lang="en-US"/>
          </a:p>
        </p:txBody>
      </p:sp>
      <p:sp>
        <p:nvSpPr>
          <p:cNvPr id="5" name="Text Placeholder 4">
            <a:extLst>
              <a:ext uri="{FF2B5EF4-FFF2-40B4-BE49-F238E27FC236}">
                <a16:creationId xmlns:a16="http://schemas.microsoft.com/office/drawing/2014/main" id="{E44B2C09-F913-7A42-A366-825D1F55DFBE}"/>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887120A0-15CC-B541-B2F0-A939C43B342A}"/>
              </a:ext>
            </a:extLst>
          </p:cNvPr>
          <p:cNvPicPr>
            <a:picLocks noChangeAspect="1"/>
          </p:cNvPicPr>
          <p:nvPr/>
        </p:nvPicPr>
        <p:blipFill>
          <a:blip r:embed="rId2"/>
          <a:stretch>
            <a:fillRect/>
          </a:stretch>
        </p:blipFill>
        <p:spPr>
          <a:xfrm>
            <a:off x="2879418" y="4669264"/>
            <a:ext cx="18625164" cy="4377471"/>
          </a:xfrm>
          <a:prstGeom prst="rect">
            <a:avLst/>
          </a:prstGeom>
        </p:spPr>
      </p:pic>
    </p:spTree>
    <p:extLst>
      <p:ext uri="{BB962C8B-B14F-4D97-AF65-F5344CB8AC3E}">
        <p14:creationId xmlns:p14="http://schemas.microsoft.com/office/powerpoint/2010/main" val="2397174392"/>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4FBBC-4596-A044-9F8A-6B6FB9E11144}"/>
              </a:ext>
            </a:extLst>
          </p:cNvPr>
          <p:cNvSpPr>
            <a:spLocks noGrp="1"/>
          </p:cNvSpPr>
          <p:nvPr>
            <p:ph type="title"/>
          </p:nvPr>
        </p:nvSpPr>
        <p:spPr/>
        <p:txBody>
          <a:bodyPr/>
          <a:lstStyle/>
          <a:p>
            <a:r>
              <a:rPr lang="en-US" dirty="0"/>
              <a:t>Subprocess </a:t>
            </a:r>
            <a:r>
              <a:rPr lang="en-US" dirty="0" err="1"/>
              <a:t>Popen</a:t>
            </a:r>
            <a:r>
              <a:rPr lang="en-US" dirty="0"/>
              <a:t> - details</a:t>
            </a:r>
          </a:p>
        </p:txBody>
      </p:sp>
      <p:sp>
        <p:nvSpPr>
          <p:cNvPr id="3" name="Text Placeholder 2">
            <a:extLst>
              <a:ext uri="{FF2B5EF4-FFF2-40B4-BE49-F238E27FC236}">
                <a16:creationId xmlns:a16="http://schemas.microsoft.com/office/drawing/2014/main" id="{0BFAD24B-EB9F-F248-8962-B6B03F456964}"/>
              </a:ext>
            </a:extLst>
          </p:cNvPr>
          <p:cNvSpPr>
            <a:spLocks noGrp="1"/>
          </p:cNvSpPr>
          <p:nvPr>
            <p:ph type="body" idx="1"/>
          </p:nvPr>
        </p:nvSpPr>
        <p:spPr/>
        <p:txBody>
          <a:bodyPr/>
          <a:lstStyle/>
          <a:p>
            <a:r>
              <a:rPr lang="en-US" dirty="0" err="1"/>
              <a:t>Popen</a:t>
            </a:r>
            <a:r>
              <a:rPr lang="en-US" dirty="0"/>
              <a:t> objects have some handy methods:</a:t>
            </a:r>
          </a:p>
          <a:p>
            <a:pPr lvl="1"/>
            <a:r>
              <a:rPr lang="en-US" dirty="0">
                <a:latin typeface="Courier New" panose="02070309020205020404" pitchFamily="49" charset="0"/>
                <a:cs typeface="Courier New" panose="02070309020205020404" pitchFamily="49" charset="0"/>
              </a:rPr>
              <a:t>poll()</a:t>
            </a:r>
            <a:r>
              <a:rPr lang="en-US" dirty="0"/>
              <a:t> sees if child is terminated</a:t>
            </a:r>
          </a:p>
          <a:p>
            <a:pPr lvl="1"/>
            <a:r>
              <a:rPr lang="en-US" dirty="0">
                <a:latin typeface="Courier New" panose="02070309020205020404" pitchFamily="49" charset="0"/>
                <a:cs typeface="Courier New" panose="02070309020205020404" pitchFamily="49" charset="0"/>
              </a:rPr>
              <a:t>wait() </a:t>
            </a:r>
            <a:r>
              <a:rPr lang="en-US" dirty="0"/>
              <a:t>waits for child to terminate</a:t>
            </a:r>
          </a:p>
          <a:p>
            <a:pPr lvl="1"/>
            <a:r>
              <a:rPr lang="en-US" dirty="0">
                <a:latin typeface="Courier New" panose="02070309020205020404" pitchFamily="49" charset="0"/>
                <a:cs typeface="Courier New" panose="02070309020205020404" pitchFamily="49" charset="0"/>
              </a:rPr>
              <a:t>communicate(input=None) </a:t>
            </a:r>
            <a:r>
              <a:rPr lang="en-US" dirty="0"/>
              <a:t>sends input to child stdin</a:t>
            </a:r>
          </a:p>
          <a:p>
            <a:pPr lvl="2"/>
            <a:r>
              <a:rPr lang="en-US" dirty="0"/>
              <a:t>Use instead of </a:t>
            </a:r>
            <a:r>
              <a:rPr lang="en-US" dirty="0" err="1">
                <a:latin typeface="Courier New" panose="02070309020205020404" pitchFamily="49" charset="0"/>
                <a:cs typeface="Courier New" panose="02070309020205020404" pitchFamily="49" charset="0"/>
              </a:rPr>
              <a:t>stdin.write</a:t>
            </a:r>
            <a:r>
              <a:rPr lang="en-US" dirty="0">
                <a:latin typeface="Courier New" panose="02070309020205020404" pitchFamily="49" charset="0"/>
                <a:cs typeface="Courier New" panose="02070309020205020404" pitchFamily="49" charset="0"/>
              </a:rPr>
              <a:t>()</a:t>
            </a:r>
          </a:p>
          <a:p>
            <a:pPr lvl="1"/>
            <a:r>
              <a:rPr lang="en-US" dirty="0" err="1">
                <a:latin typeface="Courier New" panose="02070309020205020404" pitchFamily="49" charset="0"/>
                <a:cs typeface="Courier New" panose="02070309020205020404" pitchFamily="49" charset="0"/>
              </a:rPr>
              <a:t>send_signal</a:t>
            </a:r>
            <a:r>
              <a:rPr lang="en-US" dirty="0">
                <a:latin typeface="Courier New" panose="02070309020205020404" pitchFamily="49" charset="0"/>
                <a:cs typeface="Courier New" panose="02070309020205020404" pitchFamily="49" charset="0"/>
              </a:rPr>
              <a:t>(signal)</a:t>
            </a:r>
            <a:r>
              <a:rPr lang="en-US" dirty="0"/>
              <a:t> sends given signal to child</a:t>
            </a:r>
          </a:p>
          <a:p>
            <a:pPr lvl="1"/>
            <a:r>
              <a:rPr lang="en-US" dirty="0">
                <a:latin typeface="Courier New" panose="02070309020205020404" pitchFamily="49" charset="0"/>
                <a:cs typeface="Courier New" panose="02070309020205020404" pitchFamily="49" charset="0"/>
              </a:rPr>
              <a:t>terminate()</a:t>
            </a:r>
            <a:r>
              <a:rPr lang="en-US" dirty="0"/>
              <a:t> and </a:t>
            </a:r>
            <a:r>
              <a:rPr lang="en-US" dirty="0">
                <a:latin typeface="Courier New" panose="02070309020205020404" pitchFamily="49" charset="0"/>
                <a:cs typeface="Courier New" panose="02070309020205020404" pitchFamily="49" charset="0"/>
              </a:rPr>
              <a:t>kill()</a:t>
            </a:r>
            <a:r>
              <a:rPr lang="en-US" dirty="0"/>
              <a:t> send respective signals to child </a:t>
            </a:r>
          </a:p>
          <a:p>
            <a:endParaRPr lang="en-US" dirty="0"/>
          </a:p>
        </p:txBody>
      </p:sp>
      <p:sp>
        <p:nvSpPr>
          <p:cNvPr id="4" name="Slide Number Placeholder 3">
            <a:extLst>
              <a:ext uri="{FF2B5EF4-FFF2-40B4-BE49-F238E27FC236}">
                <a16:creationId xmlns:a16="http://schemas.microsoft.com/office/drawing/2014/main" id="{1481B238-60A4-334D-9046-C446BD7D22A5}"/>
              </a:ext>
            </a:extLst>
          </p:cNvPr>
          <p:cNvSpPr>
            <a:spLocks noGrp="1"/>
          </p:cNvSpPr>
          <p:nvPr>
            <p:ph type="sldNum" sz="quarter" idx="2"/>
          </p:nvPr>
        </p:nvSpPr>
        <p:spPr/>
        <p:txBody>
          <a:bodyPr/>
          <a:lstStyle/>
          <a:p>
            <a:fld id="{86CB4B4D-7CA3-9044-876B-883B54F8677D}" type="slidenum">
              <a:rPr lang="en-US" smtClean="0"/>
              <a:t>48</a:t>
            </a:fld>
            <a:endParaRPr lang="en-US"/>
          </a:p>
        </p:txBody>
      </p:sp>
      <p:sp>
        <p:nvSpPr>
          <p:cNvPr id="5" name="Text Placeholder 4">
            <a:extLst>
              <a:ext uri="{FF2B5EF4-FFF2-40B4-BE49-F238E27FC236}">
                <a16:creationId xmlns:a16="http://schemas.microsoft.com/office/drawing/2014/main" id="{E44B2C09-F913-7A42-A366-825D1F55DFB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817775012"/>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4FBBC-4596-A044-9F8A-6B6FB9E11144}"/>
              </a:ext>
            </a:extLst>
          </p:cNvPr>
          <p:cNvSpPr>
            <a:spLocks noGrp="1"/>
          </p:cNvSpPr>
          <p:nvPr>
            <p:ph type="title"/>
          </p:nvPr>
        </p:nvSpPr>
        <p:spPr/>
        <p:txBody>
          <a:bodyPr/>
          <a:lstStyle/>
          <a:p>
            <a:r>
              <a:rPr lang="en-US" dirty="0"/>
              <a:t>Subprocess </a:t>
            </a:r>
            <a:r>
              <a:rPr lang="en-US" dirty="0" err="1"/>
              <a:t>Popen</a:t>
            </a:r>
            <a:r>
              <a:rPr lang="en-US" dirty="0"/>
              <a:t> - examples</a:t>
            </a:r>
          </a:p>
        </p:txBody>
      </p:sp>
      <p:sp>
        <p:nvSpPr>
          <p:cNvPr id="4" name="Slide Number Placeholder 3">
            <a:extLst>
              <a:ext uri="{FF2B5EF4-FFF2-40B4-BE49-F238E27FC236}">
                <a16:creationId xmlns:a16="http://schemas.microsoft.com/office/drawing/2014/main" id="{1481B238-60A4-334D-9046-C446BD7D22A5}"/>
              </a:ext>
            </a:extLst>
          </p:cNvPr>
          <p:cNvSpPr>
            <a:spLocks noGrp="1"/>
          </p:cNvSpPr>
          <p:nvPr>
            <p:ph type="sldNum" sz="quarter" idx="2"/>
          </p:nvPr>
        </p:nvSpPr>
        <p:spPr/>
        <p:txBody>
          <a:bodyPr/>
          <a:lstStyle/>
          <a:p>
            <a:fld id="{86CB4B4D-7CA3-9044-876B-883B54F8677D}" type="slidenum">
              <a:rPr lang="en-US" smtClean="0"/>
              <a:t>49</a:t>
            </a:fld>
            <a:endParaRPr lang="en-US"/>
          </a:p>
        </p:txBody>
      </p:sp>
      <p:sp>
        <p:nvSpPr>
          <p:cNvPr id="5" name="Text Placeholder 4">
            <a:extLst>
              <a:ext uri="{FF2B5EF4-FFF2-40B4-BE49-F238E27FC236}">
                <a16:creationId xmlns:a16="http://schemas.microsoft.com/office/drawing/2014/main" id="{E44B2C09-F913-7A42-A366-825D1F55DFBE}"/>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7F15E4EC-77CD-A640-82A0-FE74093403F2}"/>
              </a:ext>
            </a:extLst>
          </p:cNvPr>
          <p:cNvPicPr>
            <a:picLocks noChangeAspect="1"/>
          </p:cNvPicPr>
          <p:nvPr/>
        </p:nvPicPr>
        <p:blipFill>
          <a:blip r:embed="rId2"/>
          <a:stretch>
            <a:fillRect/>
          </a:stretch>
        </p:blipFill>
        <p:spPr>
          <a:xfrm>
            <a:off x="4039511" y="2794000"/>
            <a:ext cx="16304978" cy="4055965"/>
          </a:xfrm>
          <a:prstGeom prst="rect">
            <a:avLst/>
          </a:prstGeom>
        </p:spPr>
      </p:pic>
      <p:pic>
        <p:nvPicPr>
          <p:cNvPr id="6" name="Picture 5">
            <a:extLst>
              <a:ext uri="{FF2B5EF4-FFF2-40B4-BE49-F238E27FC236}">
                <a16:creationId xmlns:a16="http://schemas.microsoft.com/office/drawing/2014/main" id="{C5CEFFCC-1DDA-CF41-AA16-63BFCC770522}"/>
              </a:ext>
            </a:extLst>
          </p:cNvPr>
          <p:cNvPicPr>
            <a:picLocks noChangeAspect="1"/>
          </p:cNvPicPr>
          <p:nvPr/>
        </p:nvPicPr>
        <p:blipFill>
          <a:blip r:embed="rId3"/>
          <a:stretch>
            <a:fillRect/>
          </a:stretch>
        </p:blipFill>
        <p:spPr>
          <a:xfrm>
            <a:off x="4096145" y="7123603"/>
            <a:ext cx="16248343" cy="5720491"/>
          </a:xfrm>
          <a:prstGeom prst="rect">
            <a:avLst/>
          </a:prstGeom>
        </p:spPr>
      </p:pic>
    </p:spTree>
    <p:extLst>
      <p:ext uri="{BB962C8B-B14F-4D97-AF65-F5344CB8AC3E}">
        <p14:creationId xmlns:p14="http://schemas.microsoft.com/office/powerpoint/2010/main" val="89143134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3B3BEB-A926-C545-A348-937ADED03F55}"/>
              </a:ext>
            </a:extLst>
          </p:cNvPr>
          <p:cNvSpPr>
            <a:spLocks noGrp="1"/>
          </p:cNvSpPr>
          <p:nvPr>
            <p:ph type="title"/>
          </p:nvPr>
        </p:nvSpPr>
        <p:spPr/>
        <p:txBody>
          <a:bodyPr/>
          <a:lstStyle/>
          <a:p>
            <a:r>
              <a:rPr lang="en-US" dirty="0"/>
              <a:t>Pre-Work</a:t>
            </a:r>
          </a:p>
        </p:txBody>
      </p:sp>
      <p:sp>
        <p:nvSpPr>
          <p:cNvPr id="4" name="Slide Number Placeholder 3">
            <a:extLst>
              <a:ext uri="{FF2B5EF4-FFF2-40B4-BE49-F238E27FC236}">
                <a16:creationId xmlns:a16="http://schemas.microsoft.com/office/drawing/2014/main" id="{85514620-4F11-444F-8582-3C3D789123BB}"/>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5</a:t>
            </a:fld>
            <a:endParaRPr lang="en-US"/>
          </a:p>
        </p:txBody>
      </p:sp>
    </p:spTree>
    <p:extLst>
      <p:ext uri="{BB962C8B-B14F-4D97-AF65-F5344CB8AC3E}">
        <p14:creationId xmlns:p14="http://schemas.microsoft.com/office/powerpoint/2010/main" val="1329220661"/>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08CE5-9E6C-2A4C-AA30-0D4554A57092}"/>
              </a:ext>
            </a:extLst>
          </p:cNvPr>
          <p:cNvSpPr>
            <a:spLocks noGrp="1"/>
          </p:cNvSpPr>
          <p:nvPr>
            <p:ph type="title"/>
          </p:nvPr>
        </p:nvSpPr>
        <p:spPr/>
        <p:txBody>
          <a:bodyPr/>
          <a:lstStyle/>
          <a:p>
            <a:r>
              <a:rPr lang="en-US" dirty="0"/>
              <a:t>Subprocess minutiae</a:t>
            </a:r>
          </a:p>
        </p:txBody>
      </p:sp>
      <p:sp>
        <p:nvSpPr>
          <p:cNvPr id="3" name="Text Placeholder 2">
            <a:extLst>
              <a:ext uri="{FF2B5EF4-FFF2-40B4-BE49-F238E27FC236}">
                <a16:creationId xmlns:a16="http://schemas.microsoft.com/office/drawing/2014/main" id="{31B42668-6F70-A348-8C41-68B1BD443899}"/>
              </a:ext>
            </a:extLst>
          </p:cNvPr>
          <p:cNvSpPr>
            <a:spLocks noGrp="1"/>
          </p:cNvSpPr>
          <p:nvPr>
            <p:ph type="body" idx="1"/>
          </p:nvPr>
        </p:nvSpPr>
        <p:spPr/>
        <p:txBody>
          <a:bodyPr/>
          <a:lstStyle/>
          <a:p>
            <a:r>
              <a:rPr lang="en-US" dirty="0"/>
              <a:t>Note: if </a:t>
            </a:r>
            <a:r>
              <a:rPr lang="en-US" dirty="0" err="1">
                <a:latin typeface="Courier New" panose="02070309020205020404" pitchFamily="49" charset="0"/>
                <a:cs typeface="Courier New" panose="02070309020205020404" pitchFamily="49" charset="0"/>
              </a:rPr>
              <a:t>args</a:t>
            </a:r>
            <a:r>
              <a:rPr lang="en-US" dirty="0"/>
              <a:t> is a string, must use </a:t>
            </a:r>
            <a:r>
              <a:rPr lang="en-US" dirty="0">
                <a:latin typeface="Courier New" panose="02070309020205020404" pitchFamily="49" charset="0"/>
                <a:cs typeface="Courier New" panose="02070309020205020404" pitchFamily="49" charset="0"/>
              </a:rPr>
              <a:t>shell=True</a:t>
            </a:r>
            <a:endParaRPr lang="en-US" dirty="0"/>
          </a:p>
          <a:p>
            <a:r>
              <a:rPr lang="en-US" dirty="0"/>
              <a:t>Caution using </a:t>
            </a:r>
            <a:r>
              <a:rPr lang="en-US" dirty="0">
                <a:latin typeface="Courier New" panose="02070309020205020404" pitchFamily="49" charset="0"/>
                <a:cs typeface="Courier New" panose="02070309020205020404" pitchFamily="49" charset="0"/>
              </a:rPr>
              <a:t>shell=True</a:t>
            </a:r>
            <a:r>
              <a:rPr lang="en-US" dirty="0"/>
              <a:t> with user entered data</a:t>
            </a:r>
          </a:p>
          <a:p>
            <a:r>
              <a:rPr lang="en-US" dirty="0">
                <a:latin typeface="Courier New" panose="02070309020205020404" pitchFamily="49" charset="0"/>
                <a:cs typeface="Courier New" panose="02070309020205020404" pitchFamily="49" charset="0"/>
              </a:rPr>
              <a:t>shell=False</a:t>
            </a:r>
            <a:r>
              <a:rPr lang="en-US" dirty="0"/>
              <a:t> does not call a shell either directly or indirectly</a:t>
            </a:r>
          </a:p>
          <a:p>
            <a:pPr lvl="1"/>
            <a:r>
              <a:rPr lang="en-US" dirty="0"/>
              <a:t>allows all characters (even metacharacters) to be passed safely</a:t>
            </a:r>
          </a:p>
          <a:p>
            <a:pPr lvl="1"/>
            <a:endParaRPr lang="en-US" dirty="0"/>
          </a:p>
          <a:p>
            <a:r>
              <a:rPr lang="en-US" dirty="0" err="1">
                <a:latin typeface="Courier New" panose="02070309020205020404" pitchFamily="49" charset="0"/>
                <a:cs typeface="Courier New" panose="02070309020205020404" pitchFamily="49" charset="0"/>
              </a:rPr>
              <a:t>Popen_obj.std</a:t>
            </a:r>
            <a:r>
              <a:rPr lang="en-US" dirty="0">
                <a:latin typeface="Courier New" panose="02070309020205020404" pitchFamily="49" charset="0"/>
                <a:cs typeface="Courier New" panose="02070309020205020404" pitchFamily="49" charset="0"/>
              </a:rPr>
              <a:t>*</a:t>
            </a:r>
            <a:r>
              <a:rPr lang="en-US" dirty="0"/>
              <a:t> are file objects if </a:t>
            </a:r>
            <a:r>
              <a:rPr lang="en-US" dirty="0" err="1">
                <a:latin typeface="Courier New" panose="02070309020205020404" pitchFamily="49" charset="0"/>
                <a:cs typeface="Courier New" panose="02070309020205020404" pitchFamily="49" charset="0"/>
              </a:rPr>
              <a:t>std</a:t>
            </a:r>
            <a:r>
              <a:rPr lang="en-US" dirty="0">
                <a:latin typeface="Courier New" panose="02070309020205020404" pitchFamily="49" charset="0"/>
                <a:cs typeface="Courier New" panose="02070309020205020404" pitchFamily="49" charset="0"/>
              </a:rPr>
              <a:t>*</a:t>
            </a:r>
            <a:r>
              <a:rPr lang="en-US" dirty="0"/>
              <a:t>=</a:t>
            </a:r>
            <a:r>
              <a:rPr lang="en-US" dirty="0">
                <a:latin typeface="Courier New" panose="02070309020205020404" pitchFamily="49" charset="0"/>
                <a:cs typeface="Courier New" panose="02070309020205020404" pitchFamily="49" charset="0"/>
              </a:rPr>
              <a:t>PIPE</a:t>
            </a:r>
            <a:r>
              <a:rPr lang="en-US" dirty="0"/>
              <a:t> was used in </a:t>
            </a:r>
            <a:r>
              <a:rPr lang="en-US" dirty="0" err="1"/>
              <a:t>Popen</a:t>
            </a:r>
            <a:r>
              <a:rPr lang="en-US" dirty="0"/>
              <a:t> constructor</a:t>
            </a:r>
          </a:p>
          <a:p>
            <a:r>
              <a:rPr lang="en-US" dirty="0" err="1">
                <a:latin typeface="Courier New" panose="02070309020205020404" pitchFamily="49" charset="0"/>
                <a:cs typeface="Courier New" panose="02070309020205020404" pitchFamily="49" charset="0"/>
              </a:rPr>
              <a:t>Popen_obj.pid</a:t>
            </a:r>
            <a:r>
              <a:rPr lang="en-US" dirty="0"/>
              <a:t> is child process ID</a:t>
            </a:r>
          </a:p>
          <a:p>
            <a:r>
              <a:rPr lang="en-US" dirty="0" err="1">
                <a:latin typeface="Courier New" panose="02070309020205020404" pitchFamily="49" charset="0"/>
                <a:cs typeface="Courier New" panose="02070309020205020404" pitchFamily="49" charset="0"/>
              </a:rPr>
              <a:t>Popen_obj.returncode</a:t>
            </a:r>
            <a:r>
              <a:rPr lang="en-US" dirty="0">
                <a:latin typeface="Courier New" panose="02070309020205020404" pitchFamily="49" charset="0"/>
                <a:cs typeface="Courier New" panose="02070309020205020404" pitchFamily="49" charset="0"/>
              </a:rPr>
              <a:t> </a:t>
            </a:r>
            <a:r>
              <a:rPr lang="en-US" dirty="0"/>
              <a:t>is child exit code. Set by </a:t>
            </a:r>
            <a:r>
              <a:rPr lang="en-US" dirty="0">
                <a:latin typeface="Courier New" panose="02070309020205020404" pitchFamily="49" charset="0"/>
                <a:cs typeface="Courier New" panose="02070309020205020404" pitchFamily="49" charset="0"/>
              </a:rPr>
              <a:t>poll()</a:t>
            </a:r>
            <a:r>
              <a:rPr lang="en-US" dirty="0"/>
              <a:t>, </a:t>
            </a:r>
            <a:r>
              <a:rPr lang="en-US" dirty="0">
                <a:latin typeface="Courier New" panose="02070309020205020404" pitchFamily="49" charset="0"/>
                <a:cs typeface="Courier New" panose="02070309020205020404" pitchFamily="49" charset="0"/>
              </a:rPr>
              <a:t>wait()</a:t>
            </a:r>
            <a:r>
              <a:rPr lang="en-US" dirty="0"/>
              <a:t>. </a:t>
            </a:r>
            <a:r>
              <a:rPr lang="en-US" dirty="0">
                <a:latin typeface="Courier New" panose="02070309020205020404" pitchFamily="49" charset="0"/>
                <a:cs typeface="Courier New" panose="02070309020205020404" pitchFamily="49" charset="0"/>
              </a:rPr>
              <a:t>None</a:t>
            </a:r>
            <a:r>
              <a:rPr lang="en-US" dirty="0"/>
              <a:t> if child not terminated. </a:t>
            </a:r>
          </a:p>
          <a:p>
            <a:pPr lvl="1"/>
            <a:r>
              <a:rPr lang="en-US" dirty="0"/>
              <a:t>If negative, indicates child was terminated by that signal number.</a:t>
            </a:r>
          </a:p>
          <a:p>
            <a:endParaRPr lang="en-US" dirty="0"/>
          </a:p>
          <a:p>
            <a:endParaRPr lang="en-US" dirty="0"/>
          </a:p>
        </p:txBody>
      </p:sp>
      <p:sp>
        <p:nvSpPr>
          <p:cNvPr id="4" name="Slide Number Placeholder 3">
            <a:extLst>
              <a:ext uri="{FF2B5EF4-FFF2-40B4-BE49-F238E27FC236}">
                <a16:creationId xmlns:a16="http://schemas.microsoft.com/office/drawing/2014/main" id="{41708FC0-44EC-6044-857C-5C5CFFDF929B}"/>
              </a:ext>
            </a:extLst>
          </p:cNvPr>
          <p:cNvSpPr>
            <a:spLocks noGrp="1"/>
          </p:cNvSpPr>
          <p:nvPr>
            <p:ph type="sldNum" sz="quarter" idx="2"/>
          </p:nvPr>
        </p:nvSpPr>
        <p:spPr/>
        <p:txBody>
          <a:bodyPr/>
          <a:lstStyle/>
          <a:p>
            <a:fld id="{86CB4B4D-7CA3-9044-876B-883B54F8677D}" type="slidenum">
              <a:rPr lang="en-US" smtClean="0"/>
              <a:t>50</a:t>
            </a:fld>
            <a:endParaRPr lang="en-US"/>
          </a:p>
        </p:txBody>
      </p:sp>
      <p:sp>
        <p:nvSpPr>
          <p:cNvPr id="5" name="Text Placeholder 4">
            <a:extLst>
              <a:ext uri="{FF2B5EF4-FFF2-40B4-BE49-F238E27FC236}">
                <a16:creationId xmlns:a16="http://schemas.microsoft.com/office/drawing/2014/main" id="{F9398867-5C95-8A4D-B5C3-A9104214749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173815934"/>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subprocess</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lab_subprocess.py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51</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84758141"/>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4C3BCF-CBCA-DC49-9B04-53B0E8E42EDE}"/>
              </a:ext>
            </a:extLst>
          </p:cNvPr>
          <p:cNvSpPr>
            <a:spLocks noGrp="1"/>
          </p:cNvSpPr>
          <p:nvPr>
            <p:ph type="title"/>
          </p:nvPr>
        </p:nvSpPr>
        <p:spPr/>
        <p:txBody>
          <a:bodyPr/>
          <a:lstStyle/>
          <a:p>
            <a:r>
              <a:rPr lang="en-US" dirty="0"/>
              <a:t>Multiprocessing / Multithreading</a:t>
            </a:r>
          </a:p>
        </p:txBody>
      </p:sp>
      <p:sp>
        <p:nvSpPr>
          <p:cNvPr id="8" name="Text Placeholder 7">
            <a:extLst>
              <a:ext uri="{FF2B5EF4-FFF2-40B4-BE49-F238E27FC236}">
                <a16:creationId xmlns:a16="http://schemas.microsoft.com/office/drawing/2014/main" id="{48928057-9A50-2640-9429-5F6A6AB5C4B0}"/>
              </a:ext>
            </a:extLst>
          </p:cNvPr>
          <p:cNvSpPr>
            <a:spLocks noGrp="1"/>
          </p:cNvSpPr>
          <p:nvPr>
            <p:ph type="body" sz="quarter" idx="1"/>
          </p:nvPr>
        </p:nvSpPr>
        <p:spPr/>
        <p:txBody>
          <a:bodyPr/>
          <a:lstStyle/>
          <a:p>
            <a:endParaRPr lang="en-US"/>
          </a:p>
        </p:txBody>
      </p:sp>
      <p:sp>
        <p:nvSpPr>
          <p:cNvPr id="5" name="Slide Number Placeholder 4">
            <a:extLst>
              <a:ext uri="{FF2B5EF4-FFF2-40B4-BE49-F238E27FC236}">
                <a16:creationId xmlns:a16="http://schemas.microsoft.com/office/drawing/2014/main" id="{629531F1-7611-EF47-B819-1E6C104B273D}"/>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52</a:t>
            </a:fld>
            <a:endParaRPr lang="en-US"/>
          </a:p>
        </p:txBody>
      </p:sp>
    </p:spTree>
    <p:extLst>
      <p:ext uri="{BB962C8B-B14F-4D97-AF65-F5344CB8AC3E}">
        <p14:creationId xmlns:p14="http://schemas.microsoft.com/office/powerpoint/2010/main" val="1604252293"/>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D4F808-D5D9-C747-BA35-E31933676EF2}"/>
              </a:ext>
            </a:extLst>
          </p:cNvPr>
          <p:cNvSpPr>
            <a:spLocks noGrp="1"/>
          </p:cNvSpPr>
          <p:nvPr>
            <p:ph type="title"/>
          </p:nvPr>
        </p:nvSpPr>
        <p:spPr/>
        <p:txBody>
          <a:bodyPr/>
          <a:lstStyle/>
          <a:p>
            <a:r>
              <a:rPr lang="en-US" dirty="0"/>
              <a:t>Threads vs. Processes</a:t>
            </a:r>
          </a:p>
        </p:txBody>
      </p:sp>
      <p:sp>
        <p:nvSpPr>
          <p:cNvPr id="7" name="Text Placeholder 6">
            <a:extLst>
              <a:ext uri="{FF2B5EF4-FFF2-40B4-BE49-F238E27FC236}">
                <a16:creationId xmlns:a16="http://schemas.microsoft.com/office/drawing/2014/main" id="{29D96EEA-2155-0B4C-B219-517A4A453B85}"/>
              </a:ext>
            </a:extLst>
          </p:cNvPr>
          <p:cNvSpPr>
            <a:spLocks noGrp="1"/>
          </p:cNvSpPr>
          <p:nvPr>
            <p:ph type="body" idx="1"/>
          </p:nvPr>
        </p:nvSpPr>
        <p:spPr>
          <a:xfrm>
            <a:off x="1219361" y="2794000"/>
            <a:ext cx="11901216" cy="9315450"/>
          </a:xfrm>
        </p:spPr>
        <p:txBody>
          <a:bodyPr/>
          <a:lstStyle/>
          <a:p>
            <a:r>
              <a:rPr lang="en-US" dirty="0"/>
              <a:t>Processes are typically independent, while threads exist as subsets of a process</a:t>
            </a:r>
          </a:p>
          <a:p>
            <a:r>
              <a:rPr lang="en-US" dirty="0"/>
              <a:t>Processes carry considerable state information, whereas multiple threads within a process share state as well as memory and other resources</a:t>
            </a:r>
          </a:p>
          <a:p>
            <a:r>
              <a:rPr lang="en-US" dirty="0"/>
              <a:t>Processes have separate address spaces, whereas threads share their address space</a:t>
            </a:r>
            <a:endParaRPr lang="en-US" u="sng" dirty="0"/>
          </a:p>
          <a:p>
            <a:r>
              <a:rPr lang="en-US" dirty="0"/>
              <a:t>Processes interact only through system-provided inter-process communication mechanisms</a:t>
            </a:r>
          </a:p>
          <a:p>
            <a:r>
              <a:rPr lang="en-US" dirty="0"/>
              <a:t>Context switching between threads in the same process is typically faster than context switching between processes.</a:t>
            </a:r>
          </a:p>
        </p:txBody>
      </p:sp>
      <p:sp>
        <p:nvSpPr>
          <p:cNvPr id="8" name="Text Placeholder 7">
            <a:extLst>
              <a:ext uri="{FF2B5EF4-FFF2-40B4-BE49-F238E27FC236}">
                <a16:creationId xmlns:a16="http://schemas.microsoft.com/office/drawing/2014/main" id="{4C1464D6-5A1F-754E-830F-5D4489945A6C}"/>
              </a:ext>
            </a:extLst>
          </p:cNvPr>
          <p:cNvSpPr>
            <a:spLocks noGrp="1"/>
          </p:cNvSpPr>
          <p:nvPr>
            <p:ph type="body" sz="quarter" idx="13"/>
          </p:nvPr>
        </p:nvSpPr>
        <p:spPr/>
        <p:txBody>
          <a:bodyPr/>
          <a:lstStyle/>
          <a:p>
            <a:endParaRPr lang="en-US"/>
          </a:p>
        </p:txBody>
      </p:sp>
      <p:pic>
        <p:nvPicPr>
          <p:cNvPr id="1030" name="Picture 6" descr="figure1">
            <a:extLst>
              <a:ext uri="{FF2B5EF4-FFF2-40B4-BE49-F238E27FC236}">
                <a16:creationId xmlns:a16="http://schemas.microsoft.com/office/drawing/2014/main" id="{E719EADE-DED5-5642-BA6B-EC2685A44C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1576" y="3615931"/>
            <a:ext cx="10649131" cy="6484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406191"/>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9C182-2DA9-9147-87BB-0CC4D6D4E72E}"/>
              </a:ext>
            </a:extLst>
          </p:cNvPr>
          <p:cNvSpPr>
            <a:spLocks noGrp="1"/>
          </p:cNvSpPr>
          <p:nvPr>
            <p:ph type="title"/>
          </p:nvPr>
        </p:nvSpPr>
        <p:spPr/>
        <p:txBody>
          <a:bodyPr/>
          <a:lstStyle/>
          <a:p>
            <a:r>
              <a:rPr lang="en-US" dirty="0"/>
              <a:t>Threads</a:t>
            </a:r>
          </a:p>
        </p:txBody>
      </p:sp>
      <p:sp>
        <p:nvSpPr>
          <p:cNvPr id="3" name="Text Placeholder 2">
            <a:extLst>
              <a:ext uri="{FF2B5EF4-FFF2-40B4-BE49-F238E27FC236}">
                <a16:creationId xmlns:a16="http://schemas.microsoft.com/office/drawing/2014/main" id="{E524217E-198C-964C-AFE5-DF378322A9BD}"/>
              </a:ext>
            </a:extLst>
          </p:cNvPr>
          <p:cNvSpPr>
            <a:spLocks noGrp="1"/>
          </p:cNvSpPr>
          <p:nvPr>
            <p:ph type="body" idx="1"/>
          </p:nvPr>
        </p:nvSpPr>
        <p:spPr/>
        <p:txBody>
          <a:bodyPr/>
          <a:lstStyle/>
          <a:p>
            <a:r>
              <a:rPr lang="en-US" dirty="0"/>
              <a:t>Threads are independently scheduled streams of instructions that run within a single OS process</a:t>
            </a:r>
          </a:p>
          <a:p>
            <a:r>
              <a:rPr lang="en-US" dirty="0"/>
              <a:t>Threads have their own stack, registers, scheduling attributes, priorities, signal mask, and thread local memory</a:t>
            </a:r>
          </a:p>
          <a:p>
            <a:r>
              <a:rPr lang="en-US" dirty="0"/>
              <a:t>Threads allow logical concurrency of execution (and possibly parallel execution if configured)</a:t>
            </a:r>
          </a:p>
          <a:p>
            <a:r>
              <a:rPr lang="en-US" dirty="0"/>
              <a:t>Threads introduce the need for synchronization!</a:t>
            </a:r>
          </a:p>
          <a:p>
            <a:r>
              <a:rPr lang="en-US" dirty="0"/>
              <a:t>Threads share the same instructions (bytecodes) same identifier bindings, same open files, and other resources</a:t>
            </a:r>
          </a:p>
          <a:p>
            <a:r>
              <a:rPr lang="en-US" dirty="0"/>
              <a:t>Threads cannot exist outside of an OS process</a:t>
            </a:r>
          </a:p>
          <a:p>
            <a:r>
              <a:rPr lang="en-US" dirty="0"/>
              <a:t>Threads are “lightweight” – the overhead of creating them is much less than creating a real process</a:t>
            </a:r>
          </a:p>
          <a:p>
            <a:r>
              <a:rPr lang="en-US" dirty="0"/>
              <a:t>Threads are used for capturing a higher % of available cycles on a single CPU, </a:t>
            </a:r>
            <a:r>
              <a:rPr lang="en-US" dirty="0" err="1"/>
              <a:t>realtime</a:t>
            </a:r>
            <a:r>
              <a:rPr lang="en-US" dirty="0"/>
              <a:t> systems, and asynchronous event handling.</a:t>
            </a:r>
          </a:p>
          <a:p>
            <a:pPr marL="0" indent="0">
              <a:buNone/>
            </a:pPr>
            <a:endParaRPr lang="en-US" dirty="0"/>
          </a:p>
        </p:txBody>
      </p:sp>
      <p:sp>
        <p:nvSpPr>
          <p:cNvPr id="4" name="Slide Number Placeholder 3">
            <a:extLst>
              <a:ext uri="{FF2B5EF4-FFF2-40B4-BE49-F238E27FC236}">
                <a16:creationId xmlns:a16="http://schemas.microsoft.com/office/drawing/2014/main" id="{0AAEC11F-7A68-B047-8824-93773D11E7B0}"/>
              </a:ext>
            </a:extLst>
          </p:cNvPr>
          <p:cNvSpPr>
            <a:spLocks noGrp="1"/>
          </p:cNvSpPr>
          <p:nvPr>
            <p:ph type="sldNum" sz="quarter" idx="2"/>
          </p:nvPr>
        </p:nvSpPr>
        <p:spPr/>
        <p:txBody>
          <a:bodyPr/>
          <a:lstStyle/>
          <a:p>
            <a:fld id="{86CB4B4D-7CA3-9044-876B-883B54F8677D}" type="slidenum">
              <a:rPr lang="en-US" smtClean="0"/>
              <a:t>54</a:t>
            </a:fld>
            <a:endParaRPr lang="en-US"/>
          </a:p>
        </p:txBody>
      </p:sp>
      <p:sp>
        <p:nvSpPr>
          <p:cNvPr id="5" name="Text Placeholder 4">
            <a:extLst>
              <a:ext uri="{FF2B5EF4-FFF2-40B4-BE49-F238E27FC236}">
                <a16:creationId xmlns:a16="http://schemas.microsoft.com/office/drawing/2014/main" id="{CA004DB1-9DBC-5246-BB38-DC44141E3220}"/>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473054656"/>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80089-4234-504E-91F8-728EE2D518F9}"/>
              </a:ext>
            </a:extLst>
          </p:cNvPr>
          <p:cNvSpPr>
            <a:spLocks noGrp="1"/>
          </p:cNvSpPr>
          <p:nvPr>
            <p:ph type="title"/>
          </p:nvPr>
        </p:nvSpPr>
        <p:spPr/>
        <p:txBody>
          <a:bodyPr/>
          <a:lstStyle/>
          <a:p>
            <a:r>
              <a:rPr lang="en-US" dirty="0"/>
              <a:t>Designing with Threads (threading models)</a:t>
            </a:r>
          </a:p>
        </p:txBody>
      </p:sp>
      <p:sp>
        <p:nvSpPr>
          <p:cNvPr id="3" name="Text Placeholder 2">
            <a:extLst>
              <a:ext uri="{FF2B5EF4-FFF2-40B4-BE49-F238E27FC236}">
                <a16:creationId xmlns:a16="http://schemas.microsoft.com/office/drawing/2014/main" id="{FA2E5EED-5FBF-1744-8DD0-C58B48F4BBC1}"/>
              </a:ext>
            </a:extLst>
          </p:cNvPr>
          <p:cNvSpPr>
            <a:spLocks noGrp="1"/>
          </p:cNvSpPr>
          <p:nvPr>
            <p:ph type="body" idx="1"/>
          </p:nvPr>
        </p:nvSpPr>
        <p:spPr/>
        <p:txBody>
          <a:bodyPr/>
          <a:lstStyle/>
          <a:p>
            <a:r>
              <a:rPr lang="en-US" b="1" dirty="0"/>
              <a:t>Boss/worker</a:t>
            </a:r>
          </a:p>
          <a:p>
            <a:pPr lvl="1"/>
            <a:r>
              <a:rPr lang="en-US" dirty="0"/>
              <a:t>Boss thread creates worker threads, then loops receiving work requests from a queue or socket</a:t>
            </a:r>
          </a:p>
          <a:p>
            <a:pPr lvl="1"/>
            <a:r>
              <a:rPr lang="en-US" dirty="0"/>
              <a:t>Worker threads loop on work assignments from boss</a:t>
            </a:r>
          </a:p>
          <a:p>
            <a:endParaRPr lang="en-US" dirty="0"/>
          </a:p>
          <a:p>
            <a:r>
              <a:rPr lang="en-US" b="1" dirty="0"/>
              <a:t>Peer</a:t>
            </a:r>
          </a:p>
          <a:p>
            <a:pPr lvl="1"/>
            <a:r>
              <a:rPr lang="en-US" dirty="0"/>
              <a:t>All threads work on the backlog without a “manager” thread</a:t>
            </a:r>
          </a:p>
          <a:p>
            <a:pPr lvl="1"/>
            <a:r>
              <a:rPr lang="en-US" dirty="0"/>
              <a:t>All threads work on a protected/synchronized queue</a:t>
            </a:r>
          </a:p>
          <a:p>
            <a:endParaRPr lang="en-US" dirty="0"/>
          </a:p>
          <a:p>
            <a:r>
              <a:rPr lang="en-US" b="1" dirty="0"/>
              <a:t>Pipeline</a:t>
            </a:r>
          </a:p>
          <a:p>
            <a:pPr lvl="1"/>
            <a:r>
              <a:rPr lang="en-US" dirty="0"/>
              <a:t>Each thread does a stage of a work pipeline</a:t>
            </a:r>
          </a:p>
          <a:p>
            <a:pPr lvl="1"/>
            <a:r>
              <a:rPr lang="en-US" dirty="0"/>
              <a:t>Each thread accepts work from “previous” thread, passes to “next” thread</a:t>
            </a:r>
          </a:p>
          <a:p>
            <a:endParaRPr lang="en-US" dirty="0"/>
          </a:p>
        </p:txBody>
      </p:sp>
      <p:sp>
        <p:nvSpPr>
          <p:cNvPr id="4" name="Slide Number Placeholder 3">
            <a:extLst>
              <a:ext uri="{FF2B5EF4-FFF2-40B4-BE49-F238E27FC236}">
                <a16:creationId xmlns:a16="http://schemas.microsoft.com/office/drawing/2014/main" id="{B42623CD-AB34-EA40-87A3-0A70E99EBBCC}"/>
              </a:ext>
            </a:extLst>
          </p:cNvPr>
          <p:cNvSpPr>
            <a:spLocks noGrp="1"/>
          </p:cNvSpPr>
          <p:nvPr>
            <p:ph type="sldNum" sz="quarter" idx="2"/>
          </p:nvPr>
        </p:nvSpPr>
        <p:spPr/>
        <p:txBody>
          <a:bodyPr/>
          <a:lstStyle/>
          <a:p>
            <a:fld id="{86CB4B4D-7CA3-9044-876B-883B54F8677D}" type="slidenum">
              <a:rPr lang="en-US" smtClean="0"/>
              <a:t>55</a:t>
            </a:fld>
            <a:endParaRPr lang="en-US"/>
          </a:p>
        </p:txBody>
      </p:sp>
      <p:sp>
        <p:nvSpPr>
          <p:cNvPr id="5" name="Text Placeholder 4">
            <a:extLst>
              <a:ext uri="{FF2B5EF4-FFF2-40B4-BE49-F238E27FC236}">
                <a16:creationId xmlns:a16="http://schemas.microsoft.com/office/drawing/2014/main" id="{ED992512-24A1-EC4E-A343-8FE0F48445F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239841685"/>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51E6A-ED13-2B45-A55E-912AC46E52E7}"/>
              </a:ext>
            </a:extLst>
          </p:cNvPr>
          <p:cNvSpPr>
            <a:spLocks noGrp="1"/>
          </p:cNvSpPr>
          <p:nvPr>
            <p:ph type="title"/>
          </p:nvPr>
        </p:nvSpPr>
        <p:spPr/>
        <p:txBody>
          <a:bodyPr/>
          <a:lstStyle/>
          <a:p>
            <a:r>
              <a:rPr lang="en-US" dirty="0"/>
              <a:t>Python threading module</a:t>
            </a:r>
          </a:p>
        </p:txBody>
      </p:sp>
      <p:sp>
        <p:nvSpPr>
          <p:cNvPr id="3" name="Text Placeholder 2">
            <a:extLst>
              <a:ext uri="{FF2B5EF4-FFF2-40B4-BE49-F238E27FC236}">
                <a16:creationId xmlns:a16="http://schemas.microsoft.com/office/drawing/2014/main" id="{C9A92912-B6BE-E148-A005-E8A21F0BD61F}"/>
              </a:ext>
            </a:extLst>
          </p:cNvPr>
          <p:cNvSpPr>
            <a:spLocks noGrp="1"/>
          </p:cNvSpPr>
          <p:nvPr>
            <p:ph type="body" idx="1"/>
          </p:nvPr>
        </p:nvSpPr>
        <p:spPr/>
        <p:txBody>
          <a:bodyPr/>
          <a:lstStyle/>
          <a:p>
            <a:r>
              <a:rPr lang="en-US" dirty="0"/>
              <a:t>Contains all the necessary primitives to handle threading:</a:t>
            </a:r>
          </a:p>
          <a:p>
            <a:pPr lvl="1"/>
            <a:r>
              <a:rPr lang="en-US" dirty="0" err="1">
                <a:latin typeface="Courier New" panose="02070309020205020404" pitchFamily="49" charset="0"/>
                <a:cs typeface="Courier New" panose="02070309020205020404" pitchFamily="49" charset="0"/>
              </a:rPr>
              <a:t>threading.Thread</a:t>
            </a:r>
            <a:r>
              <a:rPr lang="en-US" dirty="0">
                <a:latin typeface="Courier New" panose="02070309020205020404" pitchFamily="49" charset="0"/>
                <a:cs typeface="Courier New" panose="02070309020205020404" pitchFamily="49" charset="0"/>
              </a:rPr>
              <a:t>()</a:t>
            </a:r>
            <a:r>
              <a:rPr lang="en-US" dirty="0"/>
              <a:t> - create a thread from a callable</a:t>
            </a:r>
          </a:p>
          <a:p>
            <a:pPr lvl="1"/>
            <a:r>
              <a:rPr lang="en-US" dirty="0" err="1">
                <a:latin typeface="Courier New" panose="02070309020205020404" pitchFamily="49" charset="0"/>
                <a:cs typeface="Courier New" panose="02070309020205020404" pitchFamily="49" charset="0"/>
              </a:rPr>
              <a:t>threading.Condition</a:t>
            </a:r>
            <a:r>
              <a:rPr lang="en-US" dirty="0">
                <a:latin typeface="Courier New" panose="02070309020205020404" pitchFamily="49" charset="0"/>
                <a:cs typeface="Courier New" panose="02070309020205020404" pitchFamily="49" charset="0"/>
              </a:rPr>
              <a:t>() </a:t>
            </a:r>
            <a:r>
              <a:rPr lang="en-US" dirty="0"/>
              <a:t>- create a condition to use for waiting</a:t>
            </a:r>
          </a:p>
          <a:p>
            <a:pPr lvl="1"/>
            <a:r>
              <a:rPr lang="en-US" dirty="0" err="1">
                <a:latin typeface="Courier New" panose="02070309020205020404" pitchFamily="49" charset="0"/>
                <a:cs typeface="Courier New" panose="02070309020205020404" pitchFamily="49" charset="0"/>
              </a:rPr>
              <a:t>threading.Event</a:t>
            </a:r>
            <a:r>
              <a:rPr lang="en-US" dirty="0">
                <a:latin typeface="Courier New" panose="02070309020205020404" pitchFamily="49" charset="0"/>
                <a:cs typeface="Courier New" panose="02070309020205020404" pitchFamily="49" charset="0"/>
              </a:rPr>
              <a:t>()</a:t>
            </a:r>
            <a:r>
              <a:rPr lang="en-US" dirty="0"/>
              <a:t> - create an event to use for waiting</a:t>
            </a:r>
          </a:p>
          <a:p>
            <a:pPr lvl="1"/>
            <a:r>
              <a:rPr lang="en-US" dirty="0" err="1">
                <a:latin typeface="Courier New" panose="02070309020205020404" pitchFamily="49" charset="0"/>
                <a:cs typeface="Courier New" panose="02070309020205020404" pitchFamily="49" charset="0"/>
              </a:rPr>
              <a:t>threading.Lock</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RLock</a:t>
            </a:r>
            <a:r>
              <a:rPr lang="en-US" dirty="0">
                <a:latin typeface="Courier New" panose="02070309020205020404" pitchFamily="49" charset="0"/>
                <a:cs typeface="Courier New" panose="02070309020205020404" pitchFamily="49" charset="0"/>
              </a:rPr>
              <a:t>()</a:t>
            </a:r>
            <a:r>
              <a:rPr lang="en-US" dirty="0"/>
              <a:t> - Lock a critical section or variable</a:t>
            </a:r>
          </a:p>
          <a:p>
            <a:pPr lvl="1"/>
            <a:r>
              <a:rPr lang="en-US" dirty="0" err="1">
                <a:latin typeface="Courier New" panose="02070309020205020404" pitchFamily="49" charset="0"/>
                <a:cs typeface="Courier New" panose="02070309020205020404" pitchFamily="49" charset="0"/>
              </a:rPr>
              <a:t>threading.Semaphore</a:t>
            </a:r>
            <a:r>
              <a:rPr lang="en-US" dirty="0">
                <a:latin typeface="Courier New" panose="02070309020205020404" pitchFamily="49" charset="0"/>
                <a:cs typeface="Courier New" panose="02070309020205020404" pitchFamily="49" charset="0"/>
              </a:rPr>
              <a:t>()</a:t>
            </a:r>
            <a:r>
              <a:rPr lang="en-US" dirty="0"/>
              <a:t> - Classic acquire/release semaphore</a:t>
            </a:r>
          </a:p>
          <a:p>
            <a:pPr lvl="1"/>
            <a:r>
              <a:rPr lang="en-US" dirty="0" err="1">
                <a:latin typeface="Courier New" panose="02070309020205020404" pitchFamily="49" charset="0"/>
                <a:cs typeface="Courier New" panose="02070309020205020404" pitchFamily="49" charset="0"/>
              </a:rPr>
              <a:t>threading.Timer</a:t>
            </a:r>
            <a:r>
              <a:rPr lang="en-US" dirty="0">
                <a:latin typeface="Courier New" panose="02070309020205020404" pitchFamily="49" charset="0"/>
                <a:cs typeface="Courier New" panose="02070309020205020404" pitchFamily="49" charset="0"/>
              </a:rPr>
              <a:t>()</a:t>
            </a:r>
            <a:r>
              <a:rPr lang="en-US" dirty="0"/>
              <a:t> - run a callable after timer expires</a:t>
            </a:r>
          </a:p>
          <a:p>
            <a:endParaRPr lang="en-US" dirty="0"/>
          </a:p>
        </p:txBody>
      </p:sp>
      <p:sp>
        <p:nvSpPr>
          <p:cNvPr id="4" name="Slide Number Placeholder 3">
            <a:extLst>
              <a:ext uri="{FF2B5EF4-FFF2-40B4-BE49-F238E27FC236}">
                <a16:creationId xmlns:a16="http://schemas.microsoft.com/office/drawing/2014/main" id="{0FF0B801-76FB-F449-9CE7-F0A1FDE9F511}"/>
              </a:ext>
            </a:extLst>
          </p:cNvPr>
          <p:cNvSpPr>
            <a:spLocks noGrp="1"/>
          </p:cNvSpPr>
          <p:nvPr>
            <p:ph type="sldNum" sz="quarter" idx="2"/>
          </p:nvPr>
        </p:nvSpPr>
        <p:spPr/>
        <p:txBody>
          <a:bodyPr/>
          <a:lstStyle/>
          <a:p>
            <a:fld id="{86CB4B4D-7CA3-9044-876B-883B54F8677D}" type="slidenum">
              <a:rPr lang="en-US" smtClean="0"/>
              <a:t>56</a:t>
            </a:fld>
            <a:endParaRPr lang="en-US"/>
          </a:p>
        </p:txBody>
      </p:sp>
      <p:sp>
        <p:nvSpPr>
          <p:cNvPr id="5" name="Text Placeholder 4">
            <a:extLst>
              <a:ext uri="{FF2B5EF4-FFF2-40B4-BE49-F238E27FC236}">
                <a16:creationId xmlns:a16="http://schemas.microsoft.com/office/drawing/2014/main" id="{71B34C68-B978-374B-B4E0-0621198D1269}"/>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702250043"/>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9DC04-AAAE-EF4A-9A4C-0E455578D709}"/>
              </a:ext>
            </a:extLst>
          </p:cNvPr>
          <p:cNvSpPr>
            <a:spLocks noGrp="1"/>
          </p:cNvSpPr>
          <p:nvPr>
            <p:ph type="title"/>
          </p:nvPr>
        </p:nvSpPr>
        <p:spPr/>
        <p:txBody>
          <a:bodyPr/>
          <a:lstStyle/>
          <a:p>
            <a:r>
              <a:rPr lang="en-US" dirty="0"/>
              <a:t>Python threading example</a:t>
            </a:r>
          </a:p>
        </p:txBody>
      </p:sp>
      <p:sp>
        <p:nvSpPr>
          <p:cNvPr id="4" name="Slide Number Placeholder 3">
            <a:extLst>
              <a:ext uri="{FF2B5EF4-FFF2-40B4-BE49-F238E27FC236}">
                <a16:creationId xmlns:a16="http://schemas.microsoft.com/office/drawing/2014/main" id="{78AA69BF-443D-B441-AF50-FF08A412B687}"/>
              </a:ext>
            </a:extLst>
          </p:cNvPr>
          <p:cNvSpPr>
            <a:spLocks noGrp="1"/>
          </p:cNvSpPr>
          <p:nvPr>
            <p:ph type="sldNum" sz="quarter" idx="2"/>
          </p:nvPr>
        </p:nvSpPr>
        <p:spPr/>
        <p:txBody>
          <a:bodyPr/>
          <a:lstStyle/>
          <a:p>
            <a:fld id="{86CB4B4D-7CA3-9044-876B-883B54F8677D}" type="slidenum">
              <a:rPr lang="en-US" smtClean="0"/>
              <a:t>57</a:t>
            </a:fld>
            <a:endParaRPr lang="en-US"/>
          </a:p>
        </p:txBody>
      </p:sp>
      <p:sp>
        <p:nvSpPr>
          <p:cNvPr id="5" name="Text Placeholder 4">
            <a:extLst>
              <a:ext uri="{FF2B5EF4-FFF2-40B4-BE49-F238E27FC236}">
                <a16:creationId xmlns:a16="http://schemas.microsoft.com/office/drawing/2014/main" id="{1BA821B6-6BB8-894B-BA69-6A2AC7528276}"/>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2D92B493-46FD-B042-BB3D-33786399E9F1}"/>
              </a:ext>
            </a:extLst>
          </p:cNvPr>
          <p:cNvPicPr>
            <a:picLocks noChangeAspect="1"/>
          </p:cNvPicPr>
          <p:nvPr/>
        </p:nvPicPr>
        <p:blipFill>
          <a:blip r:embed="rId2"/>
          <a:stretch>
            <a:fillRect/>
          </a:stretch>
        </p:blipFill>
        <p:spPr>
          <a:xfrm>
            <a:off x="6221892" y="2971651"/>
            <a:ext cx="11940215" cy="8648777"/>
          </a:xfrm>
          <a:prstGeom prst="rect">
            <a:avLst/>
          </a:prstGeom>
        </p:spPr>
      </p:pic>
    </p:spTree>
    <p:extLst>
      <p:ext uri="{BB962C8B-B14F-4D97-AF65-F5344CB8AC3E}">
        <p14:creationId xmlns:p14="http://schemas.microsoft.com/office/powerpoint/2010/main" val="2736670979"/>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9DC04-AAAE-EF4A-9A4C-0E455578D709}"/>
              </a:ext>
            </a:extLst>
          </p:cNvPr>
          <p:cNvSpPr>
            <a:spLocks noGrp="1"/>
          </p:cNvSpPr>
          <p:nvPr>
            <p:ph type="title"/>
          </p:nvPr>
        </p:nvSpPr>
        <p:spPr/>
        <p:txBody>
          <a:bodyPr/>
          <a:lstStyle/>
          <a:p>
            <a:r>
              <a:rPr lang="en-US" dirty="0"/>
              <a:t>Python threading interesting example</a:t>
            </a:r>
          </a:p>
        </p:txBody>
      </p:sp>
      <p:sp>
        <p:nvSpPr>
          <p:cNvPr id="4" name="Slide Number Placeholder 3">
            <a:extLst>
              <a:ext uri="{FF2B5EF4-FFF2-40B4-BE49-F238E27FC236}">
                <a16:creationId xmlns:a16="http://schemas.microsoft.com/office/drawing/2014/main" id="{78AA69BF-443D-B441-AF50-FF08A412B687}"/>
              </a:ext>
            </a:extLst>
          </p:cNvPr>
          <p:cNvSpPr>
            <a:spLocks noGrp="1"/>
          </p:cNvSpPr>
          <p:nvPr>
            <p:ph type="sldNum" sz="quarter" idx="2"/>
          </p:nvPr>
        </p:nvSpPr>
        <p:spPr/>
        <p:txBody>
          <a:bodyPr/>
          <a:lstStyle/>
          <a:p>
            <a:fld id="{86CB4B4D-7CA3-9044-876B-883B54F8677D}" type="slidenum">
              <a:rPr lang="en-US" smtClean="0"/>
              <a:t>58</a:t>
            </a:fld>
            <a:endParaRPr lang="en-US"/>
          </a:p>
        </p:txBody>
      </p:sp>
      <p:sp>
        <p:nvSpPr>
          <p:cNvPr id="5" name="Text Placeholder 4">
            <a:extLst>
              <a:ext uri="{FF2B5EF4-FFF2-40B4-BE49-F238E27FC236}">
                <a16:creationId xmlns:a16="http://schemas.microsoft.com/office/drawing/2014/main" id="{1BA821B6-6BB8-894B-BA69-6A2AC7528276}"/>
              </a:ext>
            </a:extLst>
          </p:cNvPr>
          <p:cNvSpPr>
            <a:spLocks noGrp="1"/>
          </p:cNvSpPr>
          <p:nvPr>
            <p:ph type="body" sz="quarter" idx="13"/>
          </p:nvPr>
        </p:nvSpPr>
        <p:spPr/>
        <p:txBody>
          <a:bodyPr/>
          <a:lstStyle/>
          <a:p>
            <a:endParaRPr lang="en-US"/>
          </a:p>
        </p:txBody>
      </p:sp>
      <p:pic>
        <p:nvPicPr>
          <p:cNvPr id="12" name="Picture 11">
            <a:extLst>
              <a:ext uri="{FF2B5EF4-FFF2-40B4-BE49-F238E27FC236}">
                <a16:creationId xmlns:a16="http://schemas.microsoft.com/office/drawing/2014/main" id="{5618C49D-E962-2247-8D17-1BBF65F02E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904" y="2913764"/>
            <a:ext cx="9246191" cy="8438542"/>
          </a:xfrm>
          <a:prstGeom prst="rect">
            <a:avLst/>
          </a:prstGeom>
        </p:spPr>
      </p:pic>
    </p:spTree>
    <p:extLst>
      <p:ext uri="{BB962C8B-B14F-4D97-AF65-F5344CB8AC3E}">
        <p14:creationId xmlns:p14="http://schemas.microsoft.com/office/powerpoint/2010/main" val="209392690"/>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92E98-9418-7849-B002-A653D4363ADE}"/>
              </a:ext>
            </a:extLst>
          </p:cNvPr>
          <p:cNvSpPr>
            <a:spLocks noGrp="1"/>
          </p:cNvSpPr>
          <p:nvPr>
            <p:ph type="title"/>
          </p:nvPr>
        </p:nvSpPr>
        <p:spPr/>
        <p:txBody>
          <a:bodyPr/>
          <a:lstStyle/>
          <a:p>
            <a:r>
              <a:rPr lang="en-US" dirty="0"/>
              <a:t>Threading module</a:t>
            </a:r>
          </a:p>
        </p:txBody>
      </p:sp>
      <p:sp>
        <p:nvSpPr>
          <p:cNvPr id="3" name="Text Placeholder 2">
            <a:extLst>
              <a:ext uri="{FF2B5EF4-FFF2-40B4-BE49-F238E27FC236}">
                <a16:creationId xmlns:a16="http://schemas.microsoft.com/office/drawing/2014/main" id="{85EF30D3-7AD0-3B41-B46E-7ABA3CC6F99E}"/>
              </a:ext>
            </a:extLst>
          </p:cNvPr>
          <p:cNvSpPr>
            <a:spLocks noGrp="1"/>
          </p:cNvSpPr>
          <p:nvPr>
            <p:ph type="body" idx="1"/>
          </p:nvPr>
        </p:nvSpPr>
        <p:spPr/>
        <p:txBody>
          <a:bodyPr/>
          <a:lstStyle/>
          <a:p>
            <a:r>
              <a:rPr lang="en-US" dirty="0"/>
              <a:t>Calling another thread’s </a:t>
            </a:r>
            <a:r>
              <a:rPr lang="en-US" dirty="0">
                <a:latin typeface="Courier New" panose="02070309020205020404" pitchFamily="49" charset="0"/>
                <a:cs typeface="Courier New" panose="02070309020205020404" pitchFamily="49" charset="0"/>
              </a:rPr>
              <a:t>join() </a:t>
            </a:r>
            <a:r>
              <a:rPr lang="en-US" dirty="0"/>
              <a:t>causes the caller to wait for the called thread to end</a:t>
            </a:r>
          </a:p>
          <a:p>
            <a:r>
              <a:rPr lang="en-US" dirty="0"/>
              <a:t>Pass arguments to new thread using the </a:t>
            </a:r>
            <a:r>
              <a:rPr lang="en-US" dirty="0" err="1">
                <a:latin typeface="Courier New" panose="02070309020205020404" pitchFamily="49" charset="0"/>
                <a:cs typeface="Courier New" panose="02070309020205020404" pitchFamily="49" charset="0"/>
              </a:rPr>
              <a:t>args</a:t>
            </a:r>
            <a:r>
              <a:rPr lang="en-US" dirty="0"/>
              <a:t> and </a:t>
            </a:r>
            <a:r>
              <a:rPr lang="en-US" dirty="0" err="1">
                <a:latin typeface="Courier New" panose="02070309020205020404" pitchFamily="49" charset="0"/>
                <a:cs typeface="Courier New" panose="02070309020205020404" pitchFamily="49" charset="0"/>
              </a:rPr>
              <a:t>kwargs</a:t>
            </a:r>
            <a:r>
              <a:rPr lang="en-US" dirty="0"/>
              <a:t> keywords</a:t>
            </a:r>
          </a:p>
          <a:p>
            <a:r>
              <a:rPr lang="en-US" dirty="0"/>
              <a:t>Locks have </a:t>
            </a:r>
            <a:r>
              <a:rPr lang="en-US" dirty="0">
                <a:latin typeface="Courier New" panose="02070309020205020404" pitchFamily="49" charset="0"/>
                <a:cs typeface="Courier New" panose="02070309020205020404" pitchFamily="49" charset="0"/>
              </a:rPr>
              <a:t>acquire() </a:t>
            </a:r>
            <a:r>
              <a:rPr lang="en-US" dirty="0"/>
              <a:t>and </a:t>
            </a:r>
            <a:r>
              <a:rPr lang="en-US" dirty="0">
                <a:latin typeface="Courier New" panose="02070309020205020404" pitchFamily="49" charset="0"/>
                <a:cs typeface="Courier New" panose="02070309020205020404" pitchFamily="49" charset="0"/>
              </a:rPr>
              <a:t>release()</a:t>
            </a:r>
            <a:r>
              <a:rPr lang="en-US" dirty="0"/>
              <a:t> methods that can be automatically invoked using the </a:t>
            </a:r>
            <a:r>
              <a:rPr lang="en-US" dirty="0">
                <a:latin typeface="Courier New" panose="02070309020205020404" pitchFamily="49" charset="0"/>
                <a:cs typeface="Courier New" panose="02070309020205020404" pitchFamily="49" charset="0"/>
              </a:rPr>
              <a:t>with</a:t>
            </a:r>
            <a:r>
              <a:rPr lang="en-US" dirty="0"/>
              <a:t> statement</a:t>
            </a:r>
          </a:p>
          <a:p>
            <a:endParaRPr lang="en-US" dirty="0"/>
          </a:p>
        </p:txBody>
      </p:sp>
      <p:sp>
        <p:nvSpPr>
          <p:cNvPr id="4" name="Slide Number Placeholder 3">
            <a:extLst>
              <a:ext uri="{FF2B5EF4-FFF2-40B4-BE49-F238E27FC236}">
                <a16:creationId xmlns:a16="http://schemas.microsoft.com/office/drawing/2014/main" id="{7AAD9EBA-B3BC-4040-B196-6AE8DB2818F2}"/>
              </a:ext>
            </a:extLst>
          </p:cNvPr>
          <p:cNvSpPr>
            <a:spLocks noGrp="1"/>
          </p:cNvSpPr>
          <p:nvPr>
            <p:ph type="sldNum" sz="quarter" idx="2"/>
          </p:nvPr>
        </p:nvSpPr>
        <p:spPr/>
        <p:txBody>
          <a:bodyPr/>
          <a:lstStyle/>
          <a:p>
            <a:fld id="{86CB4B4D-7CA3-9044-876B-883B54F8677D}" type="slidenum">
              <a:rPr lang="en-US" smtClean="0"/>
              <a:t>59</a:t>
            </a:fld>
            <a:endParaRPr lang="en-US"/>
          </a:p>
        </p:txBody>
      </p:sp>
      <p:sp>
        <p:nvSpPr>
          <p:cNvPr id="5" name="Text Placeholder 4">
            <a:extLst>
              <a:ext uri="{FF2B5EF4-FFF2-40B4-BE49-F238E27FC236}">
                <a16:creationId xmlns:a16="http://schemas.microsoft.com/office/drawing/2014/main" id="{00E4E35B-1DD3-4840-B808-3DE29A1EBBFC}"/>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980E5929-9F1A-F549-863A-4E11632490F6}"/>
              </a:ext>
            </a:extLst>
          </p:cNvPr>
          <p:cNvPicPr>
            <a:picLocks noChangeAspect="1"/>
          </p:cNvPicPr>
          <p:nvPr/>
        </p:nvPicPr>
        <p:blipFill>
          <a:blip r:embed="rId2"/>
          <a:stretch>
            <a:fillRect/>
          </a:stretch>
        </p:blipFill>
        <p:spPr>
          <a:xfrm>
            <a:off x="526117" y="5886893"/>
            <a:ext cx="11905018" cy="5442294"/>
          </a:xfrm>
          <a:prstGeom prst="rect">
            <a:avLst/>
          </a:prstGeom>
        </p:spPr>
      </p:pic>
      <p:pic>
        <p:nvPicPr>
          <p:cNvPr id="9" name="Picture 8">
            <a:extLst>
              <a:ext uri="{FF2B5EF4-FFF2-40B4-BE49-F238E27FC236}">
                <a16:creationId xmlns:a16="http://schemas.microsoft.com/office/drawing/2014/main" id="{6F7D9822-60F5-264B-873F-1F05C2154B32}"/>
              </a:ext>
            </a:extLst>
          </p:cNvPr>
          <p:cNvPicPr>
            <a:picLocks noChangeAspect="1"/>
          </p:cNvPicPr>
          <p:nvPr/>
        </p:nvPicPr>
        <p:blipFill>
          <a:blip r:embed="rId3"/>
          <a:stretch>
            <a:fillRect/>
          </a:stretch>
        </p:blipFill>
        <p:spPr>
          <a:xfrm>
            <a:off x="14865777" y="5495999"/>
            <a:ext cx="7292474" cy="5714016"/>
          </a:xfrm>
          <a:prstGeom prst="rect">
            <a:avLst/>
          </a:prstGeom>
        </p:spPr>
      </p:pic>
    </p:spTree>
    <p:extLst>
      <p:ext uri="{BB962C8B-B14F-4D97-AF65-F5344CB8AC3E}">
        <p14:creationId xmlns:p14="http://schemas.microsoft.com/office/powerpoint/2010/main" val="66277664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1BFA7F-E3CE-0B42-848D-75CAAEEE7CAB}"/>
              </a:ext>
            </a:extLst>
          </p:cNvPr>
          <p:cNvSpPr>
            <a:spLocks noGrp="1"/>
          </p:cNvSpPr>
          <p:nvPr>
            <p:ph type="title"/>
          </p:nvPr>
        </p:nvSpPr>
        <p:spPr/>
        <p:txBody>
          <a:bodyPr/>
          <a:lstStyle/>
          <a:p>
            <a:r>
              <a:rPr lang="en-US" dirty="0"/>
              <a:t>Get a copy of the course materials</a:t>
            </a:r>
          </a:p>
        </p:txBody>
      </p:sp>
      <p:sp>
        <p:nvSpPr>
          <p:cNvPr id="5" name="Text Placeholder 4">
            <a:extLst>
              <a:ext uri="{FF2B5EF4-FFF2-40B4-BE49-F238E27FC236}">
                <a16:creationId xmlns:a16="http://schemas.microsoft.com/office/drawing/2014/main" id="{78778D3A-053B-6241-BED3-66C33C3D58B9}"/>
              </a:ext>
            </a:extLst>
          </p:cNvPr>
          <p:cNvSpPr>
            <a:spLocks noGrp="1"/>
          </p:cNvSpPr>
          <p:nvPr>
            <p:ph type="body" idx="1"/>
          </p:nvPr>
        </p:nvSpPr>
        <p:spPr/>
        <p:txBody>
          <a:bodyPr/>
          <a:lstStyle/>
          <a:p>
            <a:r>
              <a:rPr lang="en-US" dirty="0"/>
              <a:t>Option #1: </a:t>
            </a:r>
          </a:p>
          <a:p>
            <a:pPr lvl="1"/>
            <a:r>
              <a:rPr lang="en-US" dirty="0"/>
              <a:t>Make sure git is installed on your machine</a:t>
            </a:r>
          </a:p>
          <a:p>
            <a:pPr lvl="1"/>
            <a:r>
              <a:rPr lang="en-US" dirty="0"/>
              <a:t>Clone the GitHub project</a:t>
            </a:r>
          </a:p>
          <a:p>
            <a:r>
              <a:rPr lang="en-US" dirty="0"/>
              <a:t>Option #2:</a:t>
            </a:r>
          </a:p>
          <a:p>
            <a:pPr lvl="1"/>
            <a:r>
              <a:rPr lang="en-US" dirty="0"/>
              <a:t>Download the Zip file for the repo </a:t>
            </a:r>
          </a:p>
          <a:p>
            <a:r>
              <a:rPr lang="en-US" dirty="0">
                <a:hlinkClick r:id="rId2"/>
              </a:rPr>
              <a:t>https://github.com/jeremyprice/RU_Python_IV</a:t>
            </a:r>
            <a:endParaRPr lang="en-US" dirty="0"/>
          </a:p>
          <a:p>
            <a:endParaRPr lang="en-US" dirty="0"/>
          </a:p>
          <a:p>
            <a:endParaRPr lang="en-US" dirty="0"/>
          </a:p>
        </p:txBody>
      </p:sp>
      <p:sp>
        <p:nvSpPr>
          <p:cNvPr id="6" name="Text Placeholder 5">
            <a:extLst>
              <a:ext uri="{FF2B5EF4-FFF2-40B4-BE49-F238E27FC236}">
                <a16:creationId xmlns:a16="http://schemas.microsoft.com/office/drawing/2014/main" id="{8613D56E-113E-3B46-A95C-43ED8AB040A8}"/>
              </a:ext>
            </a:extLst>
          </p:cNvPr>
          <p:cNvSpPr>
            <a:spLocks noGrp="1"/>
          </p:cNvSpPr>
          <p:nvPr>
            <p:ph type="body" sz="quarter" idx="13"/>
          </p:nvPr>
        </p:nvSpPr>
        <p:spPr/>
        <p:txBody>
          <a:bodyPr/>
          <a:lstStyle/>
          <a:p>
            <a:endParaRPr lang="en-US"/>
          </a:p>
        </p:txBody>
      </p:sp>
      <p:pic>
        <p:nvPicPr>
          <p:cNvPr id="10" name="Picture 9">
            <a:extLst>
              <a:ext uri="{FF2B5EF4-FFF2-40B4-BE49-F238E27FC236}">
                <a16:creationId xmlns:a16="http://schemas.microsoft.com/office/drawing/2014/main" id="{15E06641-1C6C-0649-8F72-6FB3610B28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200" y="8155173"/>
            <a:ext cx="13030461" cy="3097176"/>
          </a:xfrm>
          <a:prstGeom prst="rect">
            <a:avLst/>
          </a:prstGeom>
        </p:spPr>
      </p:pic>
      <p:pic>
        <p:nvPicPr>
          <p:cNvPr id="12" name="Picture 11">
            <a:extLst>
              <a:ext uri="{FF2B5EF4-FFF2-40B4-BE49-F238E27FC236}">
                <a16:creationId xmlns:a16="http://schemas.microsoft.com/office/drawing/2014/main" id="{B83DD4C0-2B2B-3D41-B6E2-57B135DE64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3162" y="2516353"/>
            <a:ext cx="12238518" cy="5270767"/>
          </a:xfrm>
          <a:prstGeom prst="rect">
            <a:avLst/>
          </a:prstGeom>
        </p:spPr>
      </p:pic>
      <p:sp>
        <p:nvSpPr>
          <p:cNvPr id="13" name="Oval 12">
            <a:extLst>
              <a:ext uri="{FF2B5EF4-FFF2-40B4-BE49-F238E27FC236}">
                <a16:creationId xmlns:a16="http://schemas.microsoft.com/office/drawing/2014/main" id="{03559CE9-D2B2-F242-8C32-3E73096BC531}"/>
              </a:ext>
            </a:extLst>
          </p:cNvPr>
          <p:cNvSpPr/>
          <p:nvPr/>
        </p:nvSpPr>
        <p:spPr>
          <a:xfrm>
            <a:off x="20967405" y="6613451"/>
            <a:ext cx="1786269" cy="680484"/>
          </a:xfrm>
          <a:prstGeom prst="ellipse">
            <a:avLst/>
          </a:prstGeom>
          <a:noFill/>
          <a:ln w="381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fontScale="25000" lnSpcReduction="20000"/>
          </a:bodyPr>
          <a:lstStyle/>
          <a:p>
            <a:pPr marL="0" marR="0" indent="0" algn="l" defTabSz="1828800" rtl="0" fontAlgn="auto" latinLnBrk="0" hangingPunct="0">
              <a:lnSpc>
                <a:spcPct val="93000"/>
              </a:lnSpc>
              <a:spcBef>
                <a:spcPts val="2200"/>
              </a:spcBef>
              <a:spcAft>
                <a:spcPts val="0"/>
              </a:spcAft>
              <a:buClrTx/>
              <a:buSzTx/>
              <a:buFontTx/>
              <a:buNone/>
              <a:tabLst/>
            </a:pPr>
            <a:endParaRPr kumimoji="0" lang="en-US" sz="3200" b="0" i="0" u="none" strike="noStrike" cap="none" spc="0" normalizeH="0" baseline="0">
              <a:ln>
                <a:noFill/>
              </a:ln>
              <a:solidFill>
                <a:srgbClr val="111111"/>
              </a:solidFill>
              <a:effectLst/>
              <a:uFillTx/>
              <a:latin typeface="+mn-lt"/>
              <a:ea typeface="+mn-ea"/>
              <a:cs typeface="+mn-cs"/>
              <a:sym typeface="Arial"/>
            </a:endParaRPr>
          </a:p>
        </p:txBody>
      </p:sp>
      <p:sp>
        <p:nvSpPr>
          <p:cNvPr id="14" name="Right Arrow 13">
            <a:extLst>
              <a:ext uri="{FF2B5EF4-FFF2-40B4-BE49-F238E27FC236}">
                <a16:creationId xmlns:a16="http://schemas.microsoft.com/office/drawing/2014/main" id="{F39777E6-9DC5-1044-A02F-10DB54694439}"/>
              </a:ext>
            </a:extLst>
          </p:cNvPr>
          <p:cNvSpPr/>
          <p:nvPr/>
        </p:nvSpPr>
        <p:spPr>
          <a:xfrm rot="17596824">
            <a:off x="20450594" y="7713923"/>
            <a:ext cx="1679944" cy="882501"/>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fontScale="25000" lnSpcReduction="20000"/>
          </a:bodyPr>
          <a:lstStyle/>
          <a:p>
            <a:pPr marL="0" marR="0" indent="0" algn="l" defTabSz="1828800" rtl="0" fontAlgn="auto" latinLnBrk="0" hangingPunct="0">
              <a:lnSpc>
                <a:spcPct val="93000"/>
              </a:lnSpc>
              <a:spcBef>
                <a:spcPts val="2200"/>
              </a:spcBef>
              <a:spcAft>
                <a:spcPts val="0"/>
              </a:spcAft>
              <a:buClrTx/>
              <a:buSzTx/>
              <a:buFontTx/>
              <a:buNone/>
              <a:tabLst/>
            </a:pPr>
            <a:endParaRPr kumimoji="0" lang="en-US" sz="3200" b="0" i="0" u="none" strike="noStrike" cap="none" spc="0" normalizeH="0" baseline="0">
              <a:ln>
                <a:noFill/>
              </a:ln>
              <a:solidFill>
                <a:srgbClr val="111111"/>
              </a:solidFill>
              <a:effectLst/>
              <a:uFillTx/>
              <a:latin typeface="+mn-lt"/>
              <a:ea typeface="+mn-ea"/>
              <a:cs typeface="+mn-cs"/>
              <a:sym typeface="Arial"/>
            </a:endParaRPr>
          </a:p>
        </p:txBody>
      </p:sp>
    </p:spTree>
    <p:extLst>
      <p:ext uri="{BB962C8B-B14F-4D97-AF65-F5344CB8AC3E}">
        <p14:creationId xmlns:p14="http://schemas.microsoft.com/office/powerpoint/2010/main" val="1355842207"/>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29714-F2C5-F744-B779-386547B45EC8}"/>
              </a:ext>
            </a:extLst>
          </p:cNvPr>
          <p:cNvSpPr>
            <a:spLocks noGrp="1"/>
          </p:cNvSpPr>
          <p:nvPr>
            <p:ph type="title"/>
          </p:nvPr>
        </p:nvSpPr>
        <p:spPr/>
        <p:txBody>
          <a:bodyPr/>
          <a:lstStyle/>
          <a:p>
            <a:r>
              <a:rPr lang="en-US" dirty="0"/>
              <a:t>Thread synchronization objects</a:t>
            </a:r>
          </a:p>
        </p:txBody>
      </p:sp>
      <p:sp>
        <p:nvSpPr>
          <p:cNvPr id="3" name="Text Placeholder 2">
            <a:extLst>
              <a:ext uri="{FF2B5EF4-FFF2-40B4-BE49-F238E27FC236}">
                <a16:creationId xmlns:a16="http://schemas.microsoft.com/office/drawing/2014/main" id="{04BD3F07-3890-8040-97AF-26D3030803A2}"/>
              </a:ext>
            </a:extLst>
          </p:cNvPr>
          <p:cNvSpPr>
            <a:spLocks noGrp="1"/>
          </p:cNvSpPr>
          <p:nvPr>
            <p:ph type="body" idx="1"/>
          </p:nvPr>
        </p:nvSpPr>
        <p:spPr/>
        <p:txBody>
          <a:bodyPr/>
          <a:lstStyle/>
          <a:p>
            <a:r>
              <a:rPr lang="en-US" dirty="0"/>
              <a:t>Condition variables </a:t>
            </a:r>
          </a:p>
          <a:p>
            <a:pPr lvl="1"/>
            <a:r>
              <a:rPr lang="en-US" dirty="0"/>
              <a:t>have a </a:t>
            </a:r>
            <a:r>
              <a:rPr lang="en-US" dirty="0">
                <a:latin typeface="Courier New" panose="02070309020205020404" pitchFamily="49" charset="0"/>
                <a:cs typeface="Courier New" panose="02070309020205020404" pitchFamily="49" charset="0"/>
              </a:rPr>
              <a:t>wait()</a:t>
            </a:r>
            <a:r>
              <a:rPr lang="en-US" dirty="0"/>
              <a:t> to wait for the condition to be reached</a:t>
            </a:r>
          </a:p>
          <a:p>
            <a:pPr lvl="1"/>
            <a:r>
              <a:rPr lang="en-US" dirty="0"/>
              <a:t>have </a:t>
            </a:r>
            <a:r>
              <a:rPr lang="en-US" dirty="0">
                <a:latin typeface="Courier New" panose="02070309020205020404" pitchFamily="49" charset="0"/>
                <a:cs typeface="Courier New" panose="02070309020205020404" pitchFamily="49" charset="0"/>
              </a:rPr>
              <a:t>notify()</a:t>
            </a:r>
            <a:r>
              <a:rPr lang="en-US" dirty="0"/>
              <a:t> and </a:t>
            </a:r>
            <a:r>
              <a:rPr lang="en-US" dirty="0" err="1">
                <a:latin typeface="Courier New" panose="02070309020205020404" pitchFamily="49" charset="0"/>
                <a:cs typeface="Courier New" panose="02070309020205020404" pitchFamily="49" charset="0"/>
              </a:rPr>
              <a:t>notify_all</a:t>
            </a:r>
            <a:r>
              <a:rPr lang="en-US" dirty="0">
                <a:latin typeface="Courier New" panose="02070309020205020404" pitchFamily="49" charset="0"/>
                <a:cs typeface="Courier New" panose="02070309020205020404" pitchFamily="49" charset="0"/>
              </a:rPr>
              <a:t>()</a:t>
            </a:r>
            <a:r>
              <a:rPr lang="en-US" dirty="0"/>
              <a:t> that can be used to indicate to other threads that the condition variable has changed</a:t>
            </a:r>
          </a:p>
          <a:p>
            <a:r>
              <a:rPr lang="en-US" dirty="0"/>
              <a:t>Semaphore objects</a:t>
            </a:r>
          </a:p>
          <a:p>
            <a:pPr lvl="1"/>
            <a:r>
              <a:rPr lang="en-US" dirty="0"/>
              <a:t>have </a:t>
            </a:r>
            <a:r>
              <a:rPr lang="en-US" dirty="0">
                <a:latin typeface="Courier New" panose="02070309020205020404" pitchFamily="49" charset="0"/>
                <a:cs typeface="Courier New" panose="02070309020205020404" pitchFamily="49" charset="0"/>
              </a:rPr>
              <a:t>acquire() </a:t>
            </a:r>
            <a:r>
              <a:rPr lang="en-US" dirty="0"/>
              <a:t>and </a:t>
            </a:r>
            <a:r>
              <a:rPr lang="en-US" dirty="0">
                <a:latin typeface="Courier New" panose="02070309020205020404" pitchFamily="49" charset="0"/>
                <a:cs typeface="Courier New" panose="02070309020205020404" pitchFamily="49" charset="0"/>
              </a:rPr>
              <a:t>release()</a:t>
            </a:r>
            <a:r>
              <a:rPr lang="en-US" dirty="0"/>
              <a:t> for easy use in </a:t>
            </a:r>
            <a:r>
              <a:rPr lang="en-US" dirty="0">
                <a:latin typeface="Courier New" panose="02070309020205020404" pitchFamily="49" charset="0"/>
                <a:cs typeface="Courier New" panose="02070309020205020404" pitchFamily="49" charset="0"/>
              </a:rPr>
              <a:t>with</a:t>
            </a:r>
          </a:p>
          <a:p>
            <a:r>
              <a:rPr lang="en-US" dirty="0"/>
              <a:t>Event objects </a:t>
            </a:r>
          </a:p>
          <a:p>
            <a:pPr lvl="1"/>
            <a:r>
              <a:rPr lang="en-US" dirty="0"/>
              <a:t>have </a:t>
            </a:r>
            <a:r>
              <a:rPr lang="en-US" dirty="0">
                <a:latin typeface="Courier New" panose="02070309020205020404" pitchFamily="49" charset="0"/>
                <a:cs typeface="Courier New" panose="02070309020205020404" pitchFamily="49" charset="0"/>
              </a:rPr>
              <a:t>set()</a:t>
            </a:r>
            <a:r>
              <a:rPr lang="en-US" dirty="0"/>
              <a:t>, </a:t>
            </a:r>
            <a:r>
              <a:rPr lang="en-US" dirty="0">
                <a:latin typeface="Courier New" panose="02070309020205020404" pitchFamily="49" charset="0"/>
                <a:cs typeface="Courier New" panose="02070309020205020404" pitchFamily="49" charset="0"/>
              </a:rPr>
              <a:t>clear()</a:t>
            </a:r>
            <a:r>
              <a:rPr lang="en-US" dirty="0"/>
              <a:t>, and </a:t>
            </a:r>
            <a:r>
              <a:rPr lang="en-US" dirty="0">
                <a:latin typeface="Courier New" panose="02070309020205020404" pitchFamily="49" charset="0"/>
                <a:cs typeface="Courier New" panose="02070309020205020404" pitchFamily="49" charset="0"/>
              </a:rPr>
              <a:t>wait()</a:t>
            </a:r>
            <a:r>
              <a:rPr lang="en-US" dirty="0"/>
              <a:t> which indicate if event has happened or not</a:t>
            </a:r>
          </a:p>
          <a:p>
            <a:endParaRPr lang="en-US" dirty="0"/>
          </a:p>
        </p:txBody>
      </p:sp>
      <p:sp>
        <p:nvSpPr>
          <p:cNvPr id="4" name="Slide Number Placeholder 3">
            <a:extLst>
              <a:ext uri="{FF2B5EF4-FFF2-40B4-BE49-F238E27FC236}">
                <a16:creationId xmlns:a16="http://schemas.microsoft.com/office/drawing/2014/main" id="{2522543B-84E1-A14F-AB22-405517DB155F}"/>
              </a:ext>
            </a:extLst>
          </p:cNvPr>
          <p:cNvSpPr>
            <a:spLocks noGrp="1"/>
          </p:cNvSpPr>
          <p:nvPr>
            <p:ph type="sldNum" sz="quarter" idx="2"/>
          </p:nvPr>
        </p:nvSpPr>
        <p:spPr/>
        <p:txBody>
          <a:bodyPr/>
          <a:lstStyle/>
          <a:p>
            <a:fld id="{86CB4B4D-7CA3-9044-876B-883B54F8677D}" type="slidenum">
              <a:rPr lang="en-US" smtClean="0"/>
              <a:t>60</a:t>
            </a:fld>
            <a:endParaRPr lang="en-US"/>
          </a:p>
        </p:txBody>
      </p:sp>
      <p:sp>
        <p:nvSpPr>
          <p:cNvPr id="5" name="Text Placeholder 4">
            <a:extLst>
              <a:ext uri="{FF2B5EF4-FFF2-40B4-BE49-F238E27FC236}">
                <a16:creationId xmlns:a16="http://schemas.microsoft.com/office/drawing/2014/main" id="{26FE3E65-CD6C-A04E-AFDC-5A443E6F936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694178729"/>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0E9D5-DE40-D84E-B05E-A51EEA294B28}"/>
              </a:ext>
            </a:extLst>
          </p:cNvPr>
          <p:cNvSpPr>
            <a:spLocks noGrp="1"/>
          </p:cNvSpPr>
          <p:nvPr>
            <p:ph type="title"/>
          </p:nvPr>
        </p:nvSpPr>
        <p:spPr/>
        <p:txBody>
          <a:bodyPr/>
          <a:lstStyle/>
          <a:p>
            <a:r>
              <a:rPr lang="en-US" dirty="0"/>
              <a:t>Bad bits about threads</a:t>
            </a:r>
          </a:p>
        </p:txBody>
      </p:sp>
      <p:sp>
        <p:nvSpPr>
          <p:cNvPr id="3" name="Text Placeholder 2">
            <a:extLst>
              <a:ext uri="{FF2B5EF4-FFF2-40B4-BE49-F238E27FC236}">
                <a16:creationId xmlns:a16="http://schemas.microsoft.com/office/drawing/2014/main" id="{933C009E-EDCB-404C-86C9-8B34B61520DF}"/>
              </a:ext>
            </a:extLst>
          </p:cNvPr>
          <p:cNvSpPr>
            <a:spLocks noGrp="1"/>
          </p:cNvSpPr>
          <p:nvPr>
            <p:ph type="body" idx="1"/>
          </p:nvPr>
        </p:nvSpPr>
        <p:spPr/>
        <p:txBody>
          <a:bodyPr/>
          <a:lstStyle/>
          <a:p>
            <a:r>
              <a:rPr lang="en-US" dirty="0"/>
              <a:t>The </a:t>
            </a:r>
            <a:r>
              <a:rPr lang="en-US" dirty="0" err="1"/>
              <a:t>CPython</a:t>
            </a:r>
            <a:r>
              <a:rPr lang="en-US" dirty="0"/>
              <a:t> interpreter uses something called the Global Interpreter Lock (GIL) to protect access to the inner workings of the interpreter</a:t>
            </a:r>
          </a:p>
          <a:p>
            <a:r>
              <a:rPr lang="en-US" dirty="0"/>
              <a:t>One Python thread at a time can have that lock</a:t>
            </a:r>
          </a:p>
          <a:p>
            <a:pPr lvl="1"/>
            <a:r>
              <a:rPr lang="en-US" dirty="0"/>
              <a:t>Thus only one thread at a time can run any code in the interpreter</a:t>
            </a:r>
          </a:p>
          <a:p>
            <a:r>
              <a:rPr lang="en-US" dirty="0"/>
              <a:t>Many threads can be waiting (on data, </a:t>
            </a:r>
            <a:r>
              <a:rPr lang="en-US" dirty="0" err="1"/>
              <a:t>cpu</a:t>
            </a:r>
            <a:r>
              <a:rPr lang="en-US" dirty="0"/>
              <a:t>, network, </a:t>
            </a:r>
            <a:r>
              <a:rPr lang="en-US" dirty="0" err="1"/>
              <a:t>i</a:t>
            </a:r>
            <a:r>
              <a:rPr lang="en-US" dirty="0"/>
              <a:t>/o, etc.) </a:t>
            </a:r>
          </a:p>
          <a:p>
            <a:pPr lvl="1"/>
            <a:r>
              <a:rPr lang="en-US" dirty="0"/>
              <a:t>Only one can be active regardless of the number of CPUs/cores/etc.</a:t>
            </a:r>
          </a:p>
          <a:p>
            <a:r>
              <a:rPr lang="en-US" dirty="0"/>
              <a:t>There are ways around this, but there is peril therein</a:t>
            </a:r>
          </a:p>
          <a:p>
            <a:endParaRPr lang="en-US" dirty="0"/>
          </a:p>
        </p:txBody>
      </p:sp>
      <p:sp>
        <p:nvSpPr>
          <p:cNvPr id="4" name="Slide Number Placeholder 3">
            <a:extLst>
              <a:ext uri="{FF2B5EF4-FFF2-40B4-BE49-F238E27FC236}">
                <a16:creationId xmlns:a16="http://schemas.microsoft.com/office/drawing/2014/main" id="{D8CCA2EC-A535-B943-866F-0FECF69011FC}"/>
              </a:ext>
            </a:extLst>
          </p:cNvPr>
          <p:cNvSpPr>
            <a:spLocks noGrp="1"/>
          </p:cNvSpPr>
          <p:nvPr>
            <p:ph type="sldNum" sz="quarter" idx="2"/>
          </p:nvPr>
        </p:nvSpPr>
        <p:spPr/>
        <p:txBody>
          <a:bodyPr/>
          <a:lstStyle/>
          <a:p>
            <a:fld id="{86CB4B4D-7CA3-9044-876B-883B54F8677D}" type="slidenum">
              <a:rPr lang="en-US" smtClean="0"/>
              <a:t>61</a:t>
            </a:fld>
            <a:endParaRPr lang="en-US"/>
          </a:p>
        </p:txBody>
      </p:sp>
      <p:sp>
        <p:nvSpPr>
          <p:cNvPr id="5" name="Text Placeholder 4">
            <a:extLst>
              <a:ext uri="{FF2B5EF4-FFF2-40B4-BE49-F238E27FC236}">
                <a16:creationId xmlns:a16="http://schemas.microsoft.com/office/drawing/2014/main" id="{5FD85AEC-B6C7-6C47-9654-A13B2B1F37B6}"/>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452025574"/>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5B36A-A329-114B-B480-84E47FC6C338}"/>
              </a:ext>
            </a:extLst>
          </p:cNvPr>
          <p:cNvSpPr>
            <a:spLocks noGrp="1"/>
          </p:cNvSpPr>
          <p:nvPr>
            <p:ph type="title"/>
          </p:nvPr>
        </p:nvSpPr>
        <p:spPr/>
        <p:txBody>
          <a:bodyPr/>
          <a:lstStyle/>
          <a:p>
            <a:r>
              <a:rPr lang="en-US" dirty="0"/>
              <a:t>Thread Worker Example</a:t>
            </a:r>
          </a:p>
        </p:txBody>
      </p:sp>
      <p:sp>
        <p:nvSpPr>
          <p:cNvPr id="3" name="Text Placeholder 2">
            <a:extLst>
              <a:ext uri="{FF2B5EF4-FFF2-40B4-BE49-F238E27FC236}">
                <a16:creationId xmlns:a16="http://schemas.microsoft.com/office/drawing/2014/main" id="{B09AA765-D541-9D49-BCC4-C30129F2EB20}"/>
              </a:ext>
            </a:extLst>
          </p:cNvPr>
          <p:cNvSpPr>
            <a:spLocks noGrp="1"/>
          </p:cNvSpPr>
          <p:nvPr>
            <p:ph type="body" idx="1"/>
          </p:nvPr>
        </p:nvSpPr>
        <p:spPr/>
        <p:txBody>
          <a:bodyPr/>
          <a:lstStyle/>
          <a:p>
            <a:pPr marL="0" indent="0">
              <a:buNone/>
            </a:pPr>
            <a:r>
              <a:rPr lang="en-US" sz="4400" dirty="0">
                <a:latin typeface="Courier New" panose="02070309020205020404" pitchFamily="49" charset="0"/>
                <a:cs typeface="Courier New" panose="02070309020205020404" pitchFamily="49" charset="0"/>
              </a:rPr>
              <a:t>examples/</a:t>
            </a:r>
            <a:r>
              <a:rPr lang="en-US" sz="4400" dirty="0" err="1">
                <a:latin typeface="Courier New" panose="02070309020205020404" pitchFamily="49" charset="0"/>
                <a:cs typeface="Courier New" panose="02070309020205020404" pitchFamily="49" charset="0"/>
              </a:rPr>
              <a:t>example_thread_workers.py</a:t>
            </a:r>
            <a:endParaRPr lang="en-US" sz="4400"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655AF759-2013-8343-84E7-DFFFF2A41B43}"/>
              </a:ext>
            </a:extLst>
          </p:cNvPr>
          <p:cNvSpPr>
            <a:spLocks noGrp="1"/>
          </p:cNvSpPr>
          <p:nvPr>
            <p:ph type="sldNum" sz="quarter" idx="2"/>
          </p:nvPr>
        </p:nvSpPr>
        <p:spPr/>
        <p:txBody>
          <a:bodyPr/>
          <a:lstStyle/>
          <a:p>
            <a:fld id="{86CB4B4D-7CA3-9044-876B-883B54F8677D}" type="slidenum">
              <a:rPr lang="en-US" smtClean="0"/>
              <a:t>62</a:t>
            </a:fld>
            <a:endParaRPr lang="en-US"/>
          </a:p>
        </p:txBody>
      </p:sp>
      <p:sp>
        <p:nvSpPr>
          <p:cNvPr id="5" name="Text Placeholder 4">
            <a:extLst>
              <a:ext uri="{FF2B5EF4-FFF2-40B4-BE49-F238E27FC236}">
                <a16:creationId xmlns:a16="http://schemas.microsoft.com/office/drawing/2014/main" id="{3D0B26FC-8D6E-0B4B-BDA3-EB1CFF0342F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10026773"/>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E3857-D89D-3744-A617-D81D235142CE}"/>
              </a:ext>
            </a:extLst>
          </p:cNvPr>
          <p:cNvSpPr>
            <a:spLocks noGrp="1"/>
          </p:cNvSpPr>
          <p:nvPr>
            <p:ph type="title"/>
          </p:nvPr>
        </p:nvSpPr>
        <p:spPr/>
        <p:txBody>
          <a:bodyPr/>
          <a:lstStyle/>
          <a:p>
            <a:r>
              <a:rPr lang="en-US" dirty="0"/>
              <a:t>Multiprocessing</a:t>
            </a:r>
          </a:p>
        </p:txBody>
      </p:sp>
      <p:sp>
        <p:nvSpPr>
          <p:cNvPr id="3" name="Text Placeholder 2">
            <a:extLst>
              <a:ext uri="{FF2B5EF4-FFF2-40B4-BE49-F238E27FC236}">
                <a16:creationId xmlns:a16="http://schemas.microsoft.com/office/drawing/2014/main" id="{D0290816-CEAD-AF4D-AEB4-EE3859E1303D}"/>
              </a:ext>
            </a:extLst>
          </p:cNvPr>
          <p:cNvSpPr>
            <a:spLocks noGrp="1"/>
          </p:cNvSpPr>
          <p:nvPr>
            <p:ph type="body" idx="1"/>
          </p:nvPr>
        </p:nvSpPr>
        <p:spPr/>
        <p:txBody>
          <a:bodyPr/>
          <a:lstStyle/>
          <a:p>
            <a:r>
              <a:rPr lang="en-US" dirty="0">
                <a:latin typeface="Courier New" panose="02070309020205020404" pitchFamily="49" charset="0"/>
                <a:cs typeface="Courier New" panose="02070309020205020404" pitchFamily="49" charset="0"/>
              </a:rPr>
              <a:t>multiprocessing</a:t>
            </a:r>
            <a:r>
              <a:rPr lang="en-US" dirty="0"/>
              <a:t> module has same interface as </a:t>
            </a:r>
            <a:r>
              <a:rPr lang="en-US" dirty="0">
                <a:latin typeface="Courier New" panose="02070309020205020404" pitchFamily="49" charset="0"/>
                <a:cs typeface="Courier New" panose="02070309020205020404" pitchFamily="49" charset="0"/>
              </a:rPr>
              <a:t>threading</a:t>
            </a:r>
            <a:r>
              <a:rPr lang="en-US" dirty="0"/>
              <a:t>, but spawns processes instead of threads</a:t>
            </a:r>
          </a:p>
          <a:p>
            <a:r>
              <a:rPr lang="en-US" dirty="0"/>
              <a:t>Doesn't suffer from GIL problems of threads</a:t>
            </a:r>
          </a:p>
          <a:p>
            <a:r>
              <a:rPr lang="en-US" dirty="0"/>
              <a:t>Higher overhead because it spawns a Python interpreter for each process</a:t>
            </a:r>
          </a:p>
          <a:p>
            <a:r>
              <a:rPr lang="en-US" dirty="0"/>
              <a:t>Processes can exchange information via Pipes and Queues</a:t>
            </a:r>
          </a:p>
          <a:p>
            <a:r>
              <a:rPr lang="en-US" dirty="0"/>
              <a:t>Can </a:t>
            </a:r>
          </a:p>
          <a:p>
            <a:pPr lvl="1"/>
            <a:r>
              <a:rPr lang="en-US" dirty="0"/>
              <a:t>synchronize like Threads</a:t>
            </a:r>
          </a:p>
          <a:p>
            <a:pPr lvl="1"/>
            <a:r>
              <a:rPr lang="en-US" dirty="0"/>
              <a:t>share memory amongst processes</a:t>
            </a:r>
          </a:p>
          <a:p>
            <a:pPr lvl="1"/>
            <a:r>
              <a:rPr lang="en-US" dirty="0"/>
              <a:t>create a pool of workers to map tasks to</a:t>
            </a:r>
          </a:p>
          <a:p>
            <a:endParaRPr lang="en-US" dirty="0"/>
          </a:p>
          <a:p>
            <a:endParaRPr lang="en-US" dirty="0"/>
          </a:p>
        </p:txBody>
      </p:sp>
      <p:sp>
        <p:nvSpPr>
          <p:cNvPr id="4" name="Slide Number Placeholder 3">
            <a:extLst>
              <a:ext uri="{FF2B5EF4-FFF2-40B4-BE49-F238E27FC236}">
                <a16:creationId xmlns:a16="http://schemas.microsoft.com/office/drawing/2014/main" id="{8F89D656-E3CF-2846-845A-75653EE61A7F}"/>
              </a:ext>
            </a:extLst>
          </p:cNvPr>
          <p:cNvSpPr>
            <a:spLocks noGrp="1"/>
          </p:cNvSpPr>
          <p:nvPr>
            <p:ph type="sldNum" sz="quarter" idx="2"/>
          </p:nvPr>
        </p:nvSpPr>
        <p:spPr/>
        <p:txBody>
          <a:bodyPr/>
          <a:lstStyle/>
          <a:p>
            <a:fld id="{86CB4B4D-7CA3-9044-876B-883B54F8677D}" type="slidenum">
              <a:rPr lang="en-US" smtClean="0"/>
              <a:t>63</a:t>
            </a:fld>
            <a:endParaRPr lang="en-US"/>
          </a:p>
        </p:txBody>
      </p:sp>
      <p:sp>
        <p:nvSpPr>
          <p:cNvPr id="5" name="Text Placeholder 4">
            <a:extLst>
              <a:ext uri="{FF2B5EF4-FFF2-40B4-BE49-F238E27FC236}">
                <a16:creationId xmlns:a16="http://schemas.microsoft.com/office/drawing/2014/main" id="{0F474771-ECD5-8349-9234-F14F69D6F4F4}"/>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64790794"/>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CA0F4-D75D-E445-B6A7-A3DC8E2246FD}"/>
              </a:ext>
            </a:extLst>
          </p:cNvPr>
          <p:cNvSpPr>
            <a:spLocks noGrp="1"/>
          </p:cNvSpPr>
          <p:nvPr>
            <p:ph type="title"/>
          </p:nvPr>
        </p:nvSpPr>
        <p:spPr/>
        <p:txBody>
          <a:bodyPr/>
          <a:lstStyle/>
          <a:p>
            <a:r>
              <a:rPr lang="en-US" dirty="0"/>
              <a:t>Multiprocessing examples</a:t>
            </a:r>
          </a:p>
        </p:txBody>
      </p:sp>
      <p:sp>
        <p:nvSpPr>
          <p:cNvPr id="4" name="Slide Number Placeholder 3">
            <a:extLst>
              <a:ext uri="{FF2B5EF4-FFF2-40B4-BE49-F238E27FC236}">
                <a16:creationId xmlns:a16="http://schemas.microsoft.com/office/drawing/2014/main" id="{DC5280B0-5918-4C4F-87F9-10425036CB49}"/>
              </a:ext>
            </a:extLst>
          </p:cNvPr>
          <p:cNvSpPr>
            <a:spLocks noGrp="1"/>
          </p:cNvSpPr>
          <p:nvPr>
            <p:ph type="sldNum" sz="quarter" idx="2"/>
          </p:nvPr>
        </p:nvSpPr>
        <p:spPr/>
        <p:txBody>
          <a:bodyPr/>
          <a:lstStyle/>
          <a:p>
            <a:fld id="{86CB4B4D-7CA3-9044-876B-883B54F8677D}" type="slidenum">
              <a:rPr lang="en-US" smtClean="0"/>
              <a:t>64</a:t>
            </a:fld>
            <a:endParaRPr lang="en-US"/>
          </a:p>
        </p:txBody>
      </p:sp>
      <p:sp>
        <p:nvSpPr>
          <p:cNvPr id="5" name="Text Placeholder 4">
            <a:extLst>
              <a:ext uri="{FF2B5EF4-FFF2-40B4-BE49-F238E27FC236}">
                <a16:creationId xmlns:a16="http://schemas.microsoft.com/office/drawing/2014/main" id="{B3D91263-FFF9-0849-9CA7-DBAC37552BE4}"/>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E5CDF1A-095C-C341-851A-1D38A3CC3FBE}"/>
              </a:ext>
            </a:extLst>
          </p:cNvPr>
          <p:cNvPicPr>
            <a:picLocks noChangeAspect="1"/>
          </p:cNvPicPr>
          <p:nvPr/>
        </p:nvPicPr>
        <p:blipFill>
          <a:blip r:embed="rId2"/>
          <a:stretch>
            <a:fillRect/>
          </a:stretch>
        </p:blipFill>
        <p:spPr>
          <a:xfrm>
            <a:off x="1217326" y="4097078"/>
            <a:ext cx="9978067" cy="5521843"/>
          </a:xfrm>
          <a:prstGeom prst="rect">
            <a:avLst/>
          </a:prstGeom>
        </p:spPr>
      </p:pic>
      <p:pic>
        <p:nvPicPr>
          <p:cNvPr id="7" name="Picture 6">
            <a:extLst>
              <a:ext uri="{FF2B5EF4-FFF2-40B4-BE49-F238E27FC236}">
                <a16:creationId xmlns:a16="http://schemas.microsoft.com/office/drawing/2014/main" id="{3A5CE41A-725D-4D48-B538-62C35218977F}"/>
              </a:ext>
            </a:extLst>
          </p:cNvPr>
          <p:cNvPicPr>
            <a:picLocks noChangeAspect="1"/>
          </p:cNvPicPr>
          <p:nvPr/>
        </p:nvPicPr>
        <p:blipFill>
          <a:blip r:embed="rId3"/>
          <a:stretch>
            <a:fillRect/>
          </a:stretch>
        </p:blipFill>
        <p:spPr>
          <a:xfrm>
            <a:off x="12191999" y="4097077"/>
            <a:ext cx="9978067" cy="7403873"/>
          </a:xfrm>
          <a:prstGeom prst="rect">
            <a:avLst/>
          </a:prstGeom>
        </p:spPr>
      </p:pic>
    </p:spTree>
    <p:extLst>
      <p:ext uri="{BB962C8B-B14F-4D97-AF65-F5344CB8AC3E}">
        <p14:creationId xmlns:p14="http://schemas.microsoft.com/office/powerpoint/2010/main" val="815917227"/>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5B36A-A329-114B-B480-84E47FC6C338}"/>
              </a:ext>
            </a:extLst>
          </p:cNvPr>
          <p:cNvSpPr>
            <a:spLocks noGrp="1"/>
          </p:cNvSpPr>
          <p:nvPr>
            <p:ph type="title"/>
          </p:nvPr>
        </p:nvSpPr>
        <p:spPr/>
        <p:txBody>
          <a:bodyPr/>
          <a:lstStyle/>
          <a:p>
            <a:r>
              <a:rPr lang="en-US" dirty="0"/>
              <a:t>Process Worker Example</a:t>
            </a:r>
          </a:p>
        </p:txBody>
      </p:sp>
      <p:sp>
        <p:nvSpPr>
          <p:cNvPr id="3" name="Text Placeholder 2">
            <a:extLst>
              <a:ext uri="{FF2B5EF4-FFF2-40B4-BE49-F238E27FC236}">
                <a16:creationId xmlns:a16="http://schemas.microsoft.com/office/drawing/2014/main" id="{B09AA765-D541-9D49-BCC4-C30129F2EB20}"/>
              </a:ext>
            </a:extLst>
          </p:cNvPr>
          <p:cNvSpPr>
            <a:spLocks noGrp="1"/>
          </p:cNvSpPr>
          <p:nvPr>
            <p:ph type="body" idx="1"/>
          </p:nvPr>
        </p:nvSpPr>
        <p:spPr/>
        <p:txBody>
          <a:bodyPr/>
          <a:lstStyle/>
          <a:p>
            <a:pPr marL="0" indent="0">
              <a:buNone/>
            </a:pPr>
            <a:r>
              <a:rPr lang="en-US" sz="4400" dirty="0">
                <a:latin typeface="Courier New" panose="02070309020205020404" pitchFamily="49" charset="0"/>
                <a:cs typeface="Courier New" panose="02070309020205020404" pitchFamily="49" charset="0"/>
              </a:rPr>
              <a:t>examples/</a:t>
            </a:r>
            <a:r>
              <a:rPr lang="en-US" sz="4400" dirty="0" err="1">
                <a:latin typeface="Courier New" panose="02070309020205020404" pitchFamily="49" charset="0"/>
                <a:cs typeface="Courier New" panose="02070309020205020404" pitchFamily="49" charset="0"/>
              </a:rPr>
              <a:t>example_process_workers.py</a:t>
            </a:r>
            <a:endParaRPr lang="en-US" sz="4400"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655AF759-2013-8343-84E7-DFFFF2A41B43}"/>
              </a:ext>
            </a:extLst>
          </p:cNvPr>
          <p:cNvSpPr>
            <a:spLocks noGrp="1"/>
          </p:cNvSpPr>
          <p:nvPr>
            <p:ph type="sldNum" sz="quarter" idx="2"/>
          </p:nvPr>
        </p:nvSpPr>
        <p:spPr/>
        <p:txBody>
          <a:bodyPr/>
          <a:lstStyle/>
          <a:p>
            <a:fld id="{86CB4B4D-7CA3-9044-876B-883B54F8677D}" type="slidenum">
              <a:rPr lang="en-US" smtClean="0"/>
              <a:t>65</a:t>
            </a:fld>
            <a:endParaRPr lang="en-US"/>
          </a:p>
        </p:txBody>
      </p:sp>
      <p:sp>
        <p:nvSpPr>
          <p:cNvPr id="5" name="Text Placeholder 4">
            <a:extLst>
              <a:ext uri="{FF2B5EF4-FFF2-40B4-BE49-F238E27FC236}">
                <a16:creationId xmlns:a16="http://schemas.microsoft.com/office/drawing/2014/main" id="{3D0B26FC-8D6E-0B4B-BDA3-EB1CFF0342F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498129619"/>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multiprocessing/multithreading</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lab_multi.py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66</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37048442"/>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show="0">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a:t>
            </a:r>
            <a:r>
              <a:rPr lang="en-US" dirty="0" err="1">
                <a:solidFill>
                  <a:schemeClr val="bg1"/>
                </a:solidFill>
              </a:rPr>
              <a:t>pyreview</a:t>
            </a:r>
            <a:endParaRPr lang="en-US" dirty="0">
              <a:solidFill>
                <a:schemeClr val="bg1"/>
              </a:solidFill>
            </a:endParaRP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lab_pyreview.py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67</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13259711"/>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show="0">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r>
              <a:rPr lang="en-US" sz="4000" dirty="0"/>
              <a:t>Grab the materials for the class</a:t>
            </a:r>
          </a:p>
          <a:p>
            <a:r>
              <a:rPr lang="en-US" sz="4000" dirty="0"/>
              <a:t>Verify Python version info</a:t>
            </a:r>
          </a:p>
          <a:p>
            <a:r>
              <a:rPr lang="en-US" sz="4000" dirty="0"/>
              <a:t>Install </a:t>
            </a:r>
            <a:r>
              <a:rPr lang="en-US" sz="4000" dirty="0" err="1"/>
              <a:t>virtualenv</a:t>
            </a:r>
            <a:r>
              <a:rPr lang="en-US" sz="4000" dirty="0"/>
              <a:t> (Python 2 only)</a:t>
            </a:r>
          </a:p>
          <a:p>
            <a:r>
              <a:rPr lang="en-US" sz="4000" dirty="0"/>
              <a:t>Create a </a:t>
            </a:r>
            <a:r>
              <a:rPr lang="en-US" sz="4000" dirty="0" err="1"/>
              <a:t>virtualenv</a:t>
            </a:r>
            <a:r>
              <a:rPr lang="en-US" sz="4000" dirty="0"/>
              <a:t> </a:t>
            </a:r>
          </a:p>
          <a:p>
            <a:pPr lvl="1"/>
            <a:r>
              <a:rPr lang="en-US" sz="4000" dirty="0"/>
              <a:t>activate it</a:t>
            </a:r>
          </a:p>
          <a:p>
            <a:r>
              <a:rPr lang="en-US" sz="4000" dirty="0"/>
              <a:t>Install </a:t>
            </a:r>
            <a:r>
              <a:rPr lang="en-US" sz="4000" dirty="0" err="1"/>
              <a:t>IPython</a:t>
            </a:r>
            <a:r>
              <a:rPr lang="en-US" sz="4000" dirty="0"/>
              <a:t> in the </a:t>
            </a:r>
            <a:r>
              <a:rPr lang="en-US" sz="4000" dirty="0" err="1"/>
              <a:t>virtualenv</a:t>
            </a:r>
            <a:endParaRPr lang="en-US" sz="4000" dirty="0"/>
          </a:p>
          <a:p>
            <a:pPr marL="0" indent="0">
              <a:buNone/>
            </a:pPr>
            <a:endParaRPr lang="en-US" sz="40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68</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2215625"/>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24" name="Rackspace Corporate Brand Template"/>
          <p:cNvSpPr txBox="1">
            <a:spLocks noGrp="1"/>
          </p:cNvSpPr>
          <p:nvPr>
            <p:ph type="title"/>
          </p:nvPr>
        </p:nvSpPr>
        <p:spPr>
          <a:prstGeom prst="rect">
            <a:avLst/>
          </a:prstGeom>
        </p:spPr>
        <p:txBody>
          <a:bodyPr/>
          <a:lstStyle/>
          <a:p>
            <a:r>
              <a:rPr lang="en-US" dirty="0"/>
              <a:t>Title Here</a:t>
            </a:r>
            <a:endParaRPr lang="en-US" dirty="0">
              <a:ea typeface="+mn-lt"/>
              <a:cs typeface="+mn-lt"/>
            </a:endParaRPr>
          </a:p>
        </p:txBody>
      </p:sp>
      <p:sp>
        <p:nvSpPr>
          <p:cNvPr id="4525" name="Name Goes Here"/>
          <p:cNvSpPr txBox="1">
            <a:spLocks noGrp="1"/>
          </p:cNvSpPr>
          <p:nvPr>
            <p:ph type="body" sz="quarter" idx="1"/>
          </p:nvPr>
        </p:nvSpPr>
        <p:spPr>
          <a:prstGeom prst="rect">
            <a:avLst/>
          </a:prstGeom>
        </p:spPr>
        <p:txBody>
          <a:bodyPr/>
          <a:lstStyle/>
          <a:p>
            <a:r>
              <a:rPr lang="en-US" dirty="0"/>
              <a:t>Name Here</a:t>
            </a:r>
          </a:p>
        </p:txBody>
      </p:sp>
      <p:sp>
        <p:nvSpPr>
          <p:cNvPr id="4526" name="Position Goes Here"/>
          <p:cNvSpPr>
            <a:spLocks noGrp="1"/>
          </p:cNvSpPr>
          <p:nvPr>
            <p:ph type="body" idx="13"/>
          </p:nvPr>
        </p:nvSpPr>
        <p:spPr>
          <a:xfrm>
            <a:off x="1642747" y="8777843"/>
            <a:ext cx="20830715" cy="646115"/>
          </a:xfrm>
          <a:prstGeom prst="rect">
            <a:avLst/>
          </a:prstGeom>
          <a:extLst>
            <a:ext uri="{C572A759-6A51-4108-AA02-DFA0A04FC94B}">
              <ma14:wrappingTextBoxFlag xmlns:ma14="http://schemas.microsoft.com/office/mac/drawingml/2011/main" xmlns="" val="1"/>
            </a:ext>
          </a:extLst>
        </p:spPr>
        <p:txBody>
          <a:bodyPr/>
          <a:lstStyle>
            <a:lvl1pPr marL="0" indent="0" defTabSz="817244">
              <a:spcBef>
                <a:spcPts val="0"/>
              </a:spcBef>
              <a:buClrTx/>
              <a:buSzTx/>
              <a:buFontTx/>
              <a:buNone/>
              <a:defRPr sz="4554">
                <a:solidFill>
                  <a:srgbClr val="FFFFFF"/>
                </a:solidFill>
              </a:defRPr>
            </a:lvl1pPr>
          </a:lstStyle>
          <a:p>
            <a:r>
              <a:rPr lang="en-US" sz="4551" dirty="0"/>
              <a:t>Title Here</a:t>
            </a:r>
            <a:endParaRPr lang="en-US" dirty="0"/>
          </a:p>
        </p:txBody>
      </p:sp>
      <p:sp>
        <p:nvSpPr>
          <p:cNvPr id="4527" name="April 2018"/>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lIns="0" tIns="0" rIns="0" bIns="0" anchor="t">
            <a:normAutofit/>
          </a:bodyPr>
          <a:lstStyle>
            <a:lvl1pPr marL="0" indent="0" defTabSz="825500">
              <a:lnSpc>
                <a:spcPct val="80000"/>
              </a:lnSpc>
              <a:spcBef>
                <a:spcPts val="0"/>
              </a:spcBef>
              <a:buClrTx/>
              <a:buSzTx/>
              <a:buFontTx/>
              <a:buNone/>
              <a:defRPr sz="7100" spc="-100">
                <a:solidFill>
                  <a:srgbClr val="FFFFFF"/>
                </a:solidFill>
              </a:defRPr>
            </a:lvl1pPr>
          </a:lstStyle>
          <a:p>
            <a:r>
              <a:rPr lang="en-US" dirty="0"/>
              <a:t>Subtitle Here</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AFFD-2C54-5946-9E4B-8FAD4D58BC26}"/>
              </a:ext>
            </a:extLst>
          </p:cNvPr>
          <p:cNvSpPr>
            <a:spLocks noGrp="1"/>
          </p:cNvSpPr>
          <p:nvPr>
            <p:ph type="title"/>
          </p:nvPr>
        </p:nvSpPr>
        <p:spPr/>
        <p:txBody>
          <a:bodyPr/>
          <a:lstStyle/>
          <a:p>
            <a:r>
              <a:rPr lang="en-US" dirty="0"/>
              <a:t>System Config</a:t>
            </a:r>
          </a:p>
        </p:txBody>
      </p:sp>
      <p:sp>
        <p:nvSpPr>
          <p:cNvPr id="3" name="Text Placeholder 2">
            <a:extLst>
              <a:ext uri="{FF2B5EF4-FFF2-40B4-BE49-F238E27FC236}">
                <a16:creationId xmlns:a16="http://schemas.microsoft.com/office/drawing/2014/main" id="{39DE21F1-8964-814E-8299-A30DA8B11B3B}"/>
              </a:ext>
            </a:extLst>
          </p:cNvPr>
          <p:cNvSpPr>
            <a:spLocks noGrp="1"/>
          </p:cNvSpPr>
          <p:nvPr>
            <p:ph type="body" idx="1"/>
          </p:nvPr>
        </p:nvSpPr>
        <p:spPr/>
        <p:txBody>
          <a:bodyPr/>
          <a:lstStyle/>
          <a:p>
            <a:r>
              <a:rPr lang="en-US" dirty="0"/>
              <a:t>Make sure Python 3 is installed on your system</a:t>
            </a:r>
          </a:p>
          <a:p>
            <a:r>
              <a:rPr lang="en-US" dirty="0"/>
              <a:t>Lab machines have CentOS 7 with Python 3 already installed</a:t>
            </a:r>
          </a:p>
          <a:p>
            <a:r>
              <a:rPr lang="en-US" dirty="0"/>
              <a:t>Python command will either be </a:t>
            </a:r>
            <a:r>
              <a:rPr lang="en-US" dirty="0">
                <a:latin typeface="Courier New" panose="02070309020205020404" pitchFamily="49" charset="0"/>
                <a:cs typeface="Courier New" panose="02070309020205020404" pitchFamily="49" charset="0"/>
              </a:rPr>
              <a:t>python</a:t>
            </a:r>
            <a:r>
              <a:rPr lang="en-US" dirty="0"/>
              <a:t> or </a:t>
            </a:r>
            <a:r>
              <a:rPr lang="en-US" dirty="0">
                <a:latin typeface="Courier New" panose="02070309020205020404" pitchFamily="49" charset="0"/>
                <a:cs typeface="Courier New" panose="02070309020205020404" pitchFamily="49" charset="0"/>
              </a:rPr>
              <a:t>python3</a:t>
            </a:r>
            <a:r>
              <a:rPr lang="en-US" dirty="0"/>
              <a:t> </a:t>
            </a:r>
          </a:p>
        </p:txBody>
      </p:sp>
      <p:sp>
        <p:nvSpPr>
          <p:cNvPr id="4" name="Slide Number Placeholder 3">
            <a:extLst>
              <a:ext uri="{FF2B5EF4-FFF2-40B4-BE49-F238E27FC236}">
                <a16:creationId xmlns:a16="http://schemas.microsoft.com/office/drawing/2014/main" id="{F6845D97-3CF1-5346-9816-8A443C340723}"/>
              </a:ext>
            </a:extLst>
          </p:cNvPr>
          <p:cNvSpPr>
            <a:spLocks noGrp="1"/>
          </p:cNvSpPr>
          <p:nvPr>
            <p:ph type="sldNum" sz="quarter" idx="2"/>
          </p:nvPr>
        </p:nvSpPr>
        <p:spPr/>
        <p:txBody>
          <a:bodyPr/>
          <a:lstStyle/>
          <a:p>
            <a:fld id="{86CB4B4D-7CA3-9044-876B-883B54F8677D}" type="slidenum">
              <a:rPr lang="en-US" smtClean="0"/>
              <a:t>7</a:t>
            </a:fld>
            <a:endParaRPr lang="en-US"/>
          </a:p>
        </p:txBody>
      </p:sp>
      <p:sp>
        <p:nvSpPr>
          <p:cNvPr id="5" name="Text Placeholder 4">
            <a:extLst>
              <a:ext uri="{FF2B5EF4-FFF2-40B4-BE49-F238E27FC236}">
                <a16:creationId xmlns:a16="http://schemas.microsoft.com/office/drawing/2014/main" id="{3F86273D-DD42-1543-95BE-06B98DA93629}"/>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2C6887D4-1119-8743-A8F4-44AB0025CD1D}"/>
              </a:ext>
            </a:extLst>
          </p:cNvPr>
          <p:cNvPicPr>
            <a:picLocks noChangeAspect="1"/>
          </p:cNvPicPr>
          <p:nvPr/>
        </p:nvPicPr>
        <p:blipFill>
          <a:blip r:embed="rId2"/>
          <a:stretch>
            <a:fillRect/>
          </a:stretch>
        </p:blipFill>
        <p:spPr>
          <a:xfrm>
            <a:off x="1534849" y="5601807"/>
            <a:ext cx="9920700" cy="2512385"/>
          </a:xfrm>
          <a:prstGeom prst="rect">
            <a:avLst/>
          </a:prstGeom>
        </p:spPr>
      </p:pic>
    </p:spTree>
    <p:extLst>
      <p:ext uri="{BB962C8B-B14F-4D97-AF65-F5344CB8AC3E}">
        <p14:creationId xmlns:p14="http://schemas.microsoft.com/office/powerpoint/2010/main" val="3836585832"/>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34" name="Light Template Slides"/>
          <p:cNvSpPr txBox="1">
            <a:spLocks noGrp="1"/>
          </p:cNvSpPr>
          <p:nvPr>
            <p:ph type="title"/>
          </p:nvPr>
        </p:nvSpPr>
        <p:spPr>
          <a:prstGeom prst="rect">
            <a:avLst/>
          </a:prstGeom>
        </p:spPr>
        <p:txBody>
          <a:bodyPr/>
          <a:lstStyle/>
          <a:p>
            <a:r>
              <a:t>Light Template Slides</a:t>
            </a:r>
          </a:p>
        </p:txBody>
      </p:sp>
      <p:sp>
        <p:nvSpPr>
          <p:cNvPr id="4535" name="Your Go-To Slides"/>
          <p:cNvSpPr txBox="1">
            <a:spLocks noGrp="1"/>
          </p:cNvSpPr>
          <p:nvPr>
            <p:ph type="body" sz="quarter" idx="1"/>
          </p:nvPr>
        </p:nvSpPr>
        <p:spPr>
          <a:prstGeom prst="rect">
            <a:avLst/>
          </a:prstGeom>
        </p:spPr>
        <p:txBody>
          <a:bodyPr/>
          <a:lstStyle/>
          <a:p>
            <a:r>
              <a:t>Your Go-To Slides</a:t>
            </a: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37" name="Rules for the New Brand Template"/>
          <p:cNvSpPr txBox="1">
            <a:spLocks noGrp="1"/>
          </p:cNvSpPr>
          <p:nvPr>
            <p:ph type="ctrTitle"/>
          </p:nvPr>
        </p:nvSpPr>
        <p:spPr>
          <a:prstGeom prst="rect">
            <a:avLst/>
          </a:prstGeom>
        </p:spPr>
        <p:txBody>
          <a:bodyPr/>
          <a:lstStyle/>
          <a:p>
            <a:r>
              <a:t>Rules for the New Brand Template</a:t>
            </a:r>
          </a:p>
        </p:txBody>
      </p:sp>
      <p:sp>
        <p:nvSpPr>
          <p:cNvPr id="4538" name="Subtitle: These Should Use Title Case"/>
          <p:cNvSpPr txBox="1">
            <a:spLocks noGrp="1"/>
          </p:cNvSpPr>
          <p:nvPr>
            <p:ph type="subTitle" sz="quarter" idx="1"/>
          </p:nvPr>
        </p:nvSpPr>
        <p:spPr>
          <a:prstGeom prst="rect">
            <a:avLst/>
          </a:prstGeom>
        </p:spPr>
        <p:txBody>
          <a:bodyPr/>
          <a:lstStyle/>
          <a:p>
            <a:r>
              <a:t>Subtitle: These Should Use Title Case</a:t>
            </a:r>
          </a:p>
        </p:txBody>
      </p:sp>
      <p:sp>
        <p:nvSpPr>
          <p:cNvPr id="4539" name="Title copy should be title case,  Arial, 80pt…"/>
          <p:cNvSpPr>
            <a:spLocks noGrp="1"/>
          </p:cNvSpPr>
          <p:nvPr>
            <p:ph type="body" idx="13"/>
          </p:nvPr>
        </p:nvSpPr>
        <p:spPr>
          <a:prstGeom prst="rect">
            <a:avLst/>
          </a:prstGeom>
        </p:spPr>
        <p:txBody>
          <a:bodyPr/>
          <a:lstStyle/>
          <a:p>
            <a:r>
              <a:t>Title copy should be title case,  Arial, 80pt</a:t>
            </a:r>
          </a:p>
          <a:p>
            <a:r>
              <a:t>Should not use more than two lines for title copy, keep it to one whenever possible</a:t>
            </a:r>
          </a:p>
          <a:p>
            <a:r>
              <a:t>Subtitles, Chart Titles, Column Headings And Call Outs Use Arial Bold, Title Case</a:t>
            </a:r>
          </a:p>
          <a:p>
            <a:r>
              <a:t>If a box is not resizing correctly, reapply master and start fresh by inserting copy</a:t>
            </a:r>
          </a:p>
          <a:p>
            <a:r>
              <a:t>Body copy for light slides should be Arial regular, grey (46,50,56) and not go smaller than 18pt at the top level</a:t>
            </a:r>
          </a:p>
          <a:p>
            <a:pPr>
              <a:defRPr sz="4900" b="1"/>
            </a:pPr>
            <a:r>
              <a:t>Feel free to create big and bold text as a way to divide your bullet points</a:t>
            </a:r>
          </a:p>
          <a:p>
            <a:r>
              <a:t>Please use the footer text box for your presentation title, studies/sources or simply delete it from your slides</a:t>
            </a:r>
          </a:p>
          <a:p>
            <a:r>
              <a:t>UNDER NO CIRCUMSTANCES SHOULD YOU EVER ABBREVIATE RACKSPACE AS RAX.</a:t>
            </a:r>
            <a:br/>
            <a:r>
              <a:t>IT’S NOT OUR NAME, SO DON’T DO IT.</a:t>
            </a:r>
          </a:p>
        </p:txBody>
      </p:sp>
      <p:sp>
        <p:nvSpPr>
          <p:cNvPr id="4540"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71</a:t>
            </a:fld>
            <a:endParaRPr/>
          </a:p>
        </p:txBody>
      </p:sp>
      <p:sp>
        <p:nvSpPr>
          <p:cNvPr id="4541"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43" name="Test Title"/>
          <p:cNvSpPr txBox="1">
            <a:spLocks noGrp="1"/>
          </p:cNvSpPr>
          <p:nvPr>
            <p:ph type="title"/>
          </p:nvPr>
        </p:nvSpPr>
        <p:spPr>
          <a:prstGeom prst="rect">
            <a:avLst/>
          </a:prstGeom>
        </p:spPr>
        <p:txBody>
          <a:bodyPr/>
          <a:lstStyle/>
          <a:p>
            <a:r>
              <a:t>Test Title</a:t>
            </a:r>
          </a:p>
        </p:txBody>
      </p:sp>
      <p:sp>
        <p:nvSpPr>
          <p:cNvPr id="4544" name="Lorem ipsum dolor sit amet, consectetuer adipiscing elit.…"/>
          <p:cNvSpPr txBox="1">
            <a:spLocks noGrp="1"/>
          </p:cNvSpPr>
          <p:nvPr>
            <p:ph type="body" idx="1"/>
          </p:nvPr>
        </p:nvSpPr>
        <p:spPr>
          <a:prstGeom prst="rect">
            <a:avLst/>
          </a:prstGeom>
        </p:spPr>
        <p:txBody>
          <a:bodyPr/>
          <a:lstStyle/>
          <a:p>
            <a:r>
              <a:t>Lorem ipsum dolor sit amet, consectetuer adipiscing elit. </a:t>
            </a:r>
          </a:p>
          <a:p>
            <a:pPr lvl="1"/>
            <a:r>
              <a:t>Integer tincidunt. Cras dapibus. </a:t>
            </a:r>
          </a:p>
          <a:p>
            <a:pPr lvl="2"/>
            <a:r>
              <a:t>Aenean vulputate eleifend tellus. </a:t>
            </a:r>
          </a:p>
          <a:p>
            <a:pPr lvl="3"/>
            <a:r>
              <a:t>Aliquam lorem ante, dapibus in, viverra quis, feugiat a, tellus. </a:t>
            </a:r>
          </a:p>
          <a:p>
            <a:pPr lvl="4"/>
            <a:r>
              <a:t>Phasellus viverra nulla ut metus varius laoreet. </a:t>
            </a:r>
          </a:p>
          <a:p>
            <a:r>
              <a:t>Nam eget dui. Etiam rhoncus. </a:t>
            </a:r>
          </a:p>
          <a:p>
            <a:pPr lvl="1"/>
            <a:r>
              <a:t>Nam quam nunc, blandit vel, luctus pulvinar, hendrerit id, lorem. Maecenas nec odio et ante tincidunt tempus.</a:t>
            </a:r>
          </a:p>
        </p:txBody>
      </p:sp>
      <p:sp>
        <p:nvSpPr>
          <p:cNvPr id="4545"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72</a:t>
            </a:fld>
            <a:endParaRPr/>
          </a:p>
        </p:txBody>
      </p:sp>
      <p:sp>
        <p:nvSpPr>
          <p:cNvPr id="4546" name="Footer"/>
          <p:cNvSpPr txBox="1">
            <a:spLocks noGrp="1"/>
          </p:cNvSpPr>
          <p:nvPr>
            <p:ph type="body" idx="13"/>
          </p:nvPr>
        </p:nvSpPr>
        <p:spPr>
          <a:prstGeom prst="rect">
            <a:avLst/>
          </a:prstGeom>
        </p:spPr>
        <p:txBody>
          <a:bodyPr/>
          <a:lstStyle/>
          <a:p>
            <a:r>
              <a:t>Footer</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48" name="Some Different Columns Of Ideas"/>
          <p:cNvSpPr txBox="1">
            <a:spLocks noGrp="1"/>
          </p:cNvSpPr>
          <p:nvPr>
            <p:ph type="body" sz="quarter" idx="1"/>
          </p:nvPr>
        </p:nvSpPr>
        <p:spPr>
          <a:prstGeom prst="rect">
            <a:avLst/>
          </a:prstGeom>
        </p:spPr>
        <p:txBody>
          <a:bodyPr/>
          <a:lstStyle/>
          <a:p>
            <a:r>
              <a:t>Some Different Columns Of Ideas</a:t>
            </a:r>
          </a:p>
        </p:txBody>
      </p:sp>
      <p:sp>
        <p:nvSpPr>
          <p:cNvPr id="4549" name="Columns of Bullet Points"/>
          <p:cNvSpPr txBox="1">
            <a:spLocks noGrp="1"/>
          </p:cNvSpPr>
          <p:nvPr>
            <p:ph type="title"/>
          </p:nvPr>
        </p:nvSpPr>
        <p:spPr>
          <a:prstGeom prst="rect">
            <a:avLst/>
          </a:prstGeom>
        </p:spPr>
        <p:txBody>
          <a:bodyPr/>
          <a:lstStyle/>
          <a:p>
            <a:r>
              <a:t>Columns of Bullet Points</a:t>
            </a:r>
          </a:p>
        </p:txBody>
      </p:sp>
      <p:sp>
        <p:nvSpPr>
          <p:cNvPr id="4550" name="Dempta enim…"/>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p>
            <a:r>
              <a:t>Dempta enim</a:t>
            </a:r>
          </a:p>
          <a:p>
            <a:pPr lvl="1"/>
            <a:r>
              <a:t>Idemque diviserunt</a:t>
            </a:r>
          </a:p>
          <a:p>
            <a:pPr lvl="2"/>
            <a:r>
              <a:t>In primo enim ortu</a:t>
            </a:r>
          </a:p>
          <a:p>
            <a:pPr lvl="3"/>
            <a:r>
              <a:t>Aliter enim explicari, </a:t>
            </a:r>
          </a:p>
          <a:p>
            <a:pPr lvl="4"/>
            <a:r>
              <a:t>Quamquam in hac</a:t>
            </a:r>
          </a:p>
        </p:txBody>
      </p:sp>
      <p:sp>
        <p:nvSpPr>
          <p:cNvPr id="4551" name="Haec dicuntur…"/>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p>
            <a:r>
              <a:t>Haec dicuntur</a:t>
            </a:r>
          </a:p>
          <a:p>
            <a:r>
              <a:t>Sed finge non solum</a:t>
            </a:r>
          </a:p>
          <a:p>
            <a:r>
              <a:t>Qui potest igitur</a:t>
            </a:r>
          </a:p>
          <a:p>
            <a:r>
              <a:t>Quid, si non sensus</a:t>
            </a:r>
          </a:p>
        </p:txBody>
      </p:sp>
      <p:sp>
        <p:nvSpPr>
          <p:cNvPr id="4552"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73</a:t>
            </a:fld>
            <a:endParaRPr/>
          </a:p>
        </p:txBody>
      </p:sp>
      <p:sp>
        <p:nvSpPr>
          <p:cNvPr id="4553" name="Footer"/>
          <p:cNvSpPr txBox="1">
            <a:spLocks noGrp="1"/>
          </p:cNvSpPr>
          <p:nvPr>
            <p:ph type="body" idx="15"/>
          </p:nvPr>
        </p:nvSpPr>
        <p:spPr>
          <a:prstGeom prst="rect">
            <a:avLst/>
          </a:prstGeom>
        </p:spPr>
        <p:txBody>
          <a:bodyPr/>
          <a:lstStyle/>
          <a:p>
            <a:r>
              <a:t>Footer</a:t>
            </a: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55" name="Dempta enim…"/>
          <p:cNvSpPr txBox="1">
            <a:spLocks noGrp="1"/>
          </p:cNvSpPr>
          <p:nvPr>
            <p:ph type="body" sz="half" idx="1"/>
          </p:nvPr>
        </p:nvSpPr>
        <p:spPr>
          <a:prstGeom prst="rect">
            <a:avLst/>
          </a:prstGeom>
        </p:spPr>
        <p:txBody>
          <a:bodyPr/>
          <a:lstStyle/>
          <a:p>
            <a:r>
              <a:t>Dempta enim</a:t>
            </a:r>
          </a:p>
          <a:p>
            <a:pPr lvl="1"/>
            <a:r>
              <a:t>Idemque diviserunt</a:t>
            </a:r>
          </a:p>
          <a:p>
            <a:pPr lvl="2"/>
            <a:r>
              <a:t>In primo enim ortu</a:t>
            </a:r>
          </a:p>
          <a:p>
            <a:pPr lvl="3"/>
            <a:r>
              <a:t>Aliter enim explicari, </a:t>
            </a:r>
          </a:p>
          <a:p>
            <a:pPr lvl="4"/>
            <a:r>
              <a:t>Quamquam in hac</a:t>
            </a:r>
          </a:p>
        </p:txBody>
      </p:sp>
      <p:sp>
        <p:nvSpPr>
          <p:cNvPr id="4556" name="Haec dicuntur…"/>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p>
            <a:r>
              <a:t>Haec dicuntur</a:t>
            </a:r>
          </a:p>
          <a:p>
            <a:r>
              <a:t>Sed finge non solum</a:t>
            </a:r>
          </a:p>
          <a:p>
            <a:r>
              <a:t>Qui potest igitur</a:t>
            </a:r>
          </a:p>
          <a:p>
            <a:r>
              <a:t>Quid, si non sensus</a:t>
            </a:r>
          </a:p>
        </p:txBody>
      </p:sp>
      <p:sp>
        <p:nvSpPr>
          <p:cNvPr id="4557" name="Columns of Bullet Points"/>
          <p:cNvSpPr txBox="1">
            <a:spLocks noGrp="1"/>
          </p:cNvSpPr>
          <p:nvPr>
            <p:ph type="title"/>
          </p:nvPr>
        </p:nvSpPr>
        <p:spPr>
          <a:prstGeom prst="rect">
            <a:avLst/>
          </a:prstGeom>
        </p:spPr>
        <p:txBody>
          <a:bodyPr/>
          <a:lstStyle/>
          <a:p>
            <a:r>
              <a:t>Columns of Bullet Points</a:t>
            </a:r>
          </a:p>
        </p:txBody>
      </p:sp>
      <p:sp>
        <p:nvSpPr>
          <p:cNvPr id="4558"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74</a:t>
            </a:fld>
            <a:endParaRPr/>
          </a:p>
        </p:txBody>
      </p:sp>
      <p:sp>
        <p:nvSpPr>
          <p:cNvPr id="4559"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61" name="What Is Lorem Ipsum Text?"/>
          <p:cNvSpPr txBox="1">
            <a:spLocks noGrp="1"/>
          </p:cNvSpPr>
          <p:nvPr>
            <p:ph type="body" sz="quarter" idx="1"/>
          </p:nvPr>
        </p:nvSpPr>
        <p:spPr>
          <a:prstGeom prst="rect">
            <a:avLst/>
          </a:prstGeom>
        </p:spPr>
        <p:txBody>
          <a:bodyPr/>
          <a:lstStyle/>
          <a:p>
            <a:r>
              <a:t>What Is Lorem Ipsum Text?</a:t>
            </a:r>
          </a:p>
        </p:txBody>
      </p:sp>
      <p:sp>
        <p:nvSpPr>
          <p:cNvPr id="4562" name="Why Placeholder Text Helps"/>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solidFill>
                  <a:srgbClr val="FFFFFF"/>
                </a:solidFill>
              </a:defRPr>
            </a:lvl1pPr>
          </a:lstStyle>
          <a:p>
            <a:r>
              <a:t>Why Placeholder Text Helps</a:t>
            </a:r>
          </a:p>
        </p:txBody>
      </p:sp>
      <p:sp>
        <p:nvSpPr>
          <p:cNvPr id="4563" name="Headings Help These Slides Stand Out"/>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a:spcBef>
                <a:spcPts val="0"/>
              </a:spcBef>
              <a:buClrTx/>
              <a:buSzTx/>
              <a:buFontTx/>
              <a:buNone/>
              <a:defRPr sz="4000" b="1"/>
            </a:lvl1pPr>
          </a:lstStyle>
          <a:p>
            <a:r>
              <a:t>Headings Help These Slides Stand Out</a:t>
            </a:r>
          </a:p>
        </p:txBody>
      </p:sp>
      <p:sp>
        <p:nvSpPr>
          <p:cNvPr id="4564" name="Columns with a heading"/>
          <p:cNvSpPr txBox="1">
            <a:spLocks noGrp="1"/>
          </p:cNvSpPr>
          <p:nvPr>
            <p:ph type="title"/>
          </p:nvPr>
        </p:nvSpPr>
        <p:spPr>
          <a:prstGeom prst="rect">
            <a:avLst/>
          </a:prstGeom>
        </p:spPr>
        <p:txBody>
          <a:bodyPr/>
          <a:lstStyle/>
          <a:p>
            <a:r>
              <a:t>Columns with a heading</a:t>
            </a:r>
          </a:p>
        </p:txBody>
      </p:sp>
      <p:sp>
        <p:nvSpPr>
          <p:cNvPr id="4565" name="Dempta enim…"/>
          <p:cNvSpPr>
            <a:spLocks noGrp="1"/>
          </p:cNvSpPr>
          <p:nvPr>
            <p:ph type="body" idx="15"/>
          </p:nvPr>
        </p:nvSpPr>
        <p:spPr>
          <a:prstGeom prst="rect">
            <a:avLst/>
          </a:prstGeom>
          <a:extLst>
            <a:ext uri="{C572A759-6A51-4108-AA02-DFA0A04FC94B}">
              <ma14:wrappingTextBoxFlag xmlns:ma14="http://schemas.microsoft.com/office/mac/drawingml/2011/main" xmlns="" val="1"/>
            </a:ext>
          </a:extLst>
        </p:spPr>
        <p:txBody>
          <a:bodyPr/>
          <a:lstStyle/>
          <a:p>
            <a:r>
              <a:t>Dempta enim</a:t>
            </a:r>
          </a:p>
          <a:p>
            <a:pPr lvl="1"/>
            <a:r>
              <a:t>Idemque diviserunt</a:t>
            </a:r>
          </a:p>
          <a:p>
            <a:pPr lvl="2"/>
            <a:r>
              <a:t>In primo enim ortu</a:t>
            </a:r>
          </a:p>
          <a:p>
            <a:pPr lvl="3"/>
            <a:r>
              <a:t>Aliter enim explicari, </a:t>
            </a:r>
          </a:p>
          <a:p>
            <a:pPr lvl="4"/>
            <a:r>
              <a:t>Quamquam in hac</a:t>
            </a:r>
          </a:p>
        </p:txBody>
      </p:sp>
      <p:sp>
        <p:nvSpPr>
          <p:cNvPr id="4566" name="Haec dicuntur…"/>
          <p:cNvSpPr>
            <a:spLocks noGrp="1"/>
          </p:cNvSpPr>
          <p:nvPr>
            <p:ph type="body" idx="16"/>
          </p:nvPr>
        </p:nvSpPr>
        <p:spPr>
          <a:prstGeom prst="rect">
            <a:avLst/>
          </a:prstGeom>
          <a:extLst>
            <a:ext uri="{C572A759-6A51-4108-AA02-DFA0A04FC94B}">
              <ma14:wrappingTextBoxFlag xmlns:ma14="http://schemas.microsoft.com/office/mac/drawingml/2011/main" xmlns="" val="1"/>
            </a:ext>
          </a:extLst>
        </p:spPr>
        <p:txBody>
          <a:bodyPr/>
          <a:lstStyle/>
          <a:p>
            <a:r>
              <a:t>Haec dicuntur</a:t>
            </a:r>
          </a:p>
          <a:p>
            <a:r>
              <a:t>Sed finge non solum</a:t>
            </a:r>
          </a:p>
          <a:p>
            <a:r>
              <a:t>Qui potest igitur</a:t>
            </a:r>
          </a:p>
          <a:p>
            <a:r>
              <a:t>Quid, si non sensus</a:t>
            </a:r>
          </a:p>
        </p:txBody>
      </p:sp>
      <p:sp>
        <p:nvSpPr>
          <p:cNvPr id="4567"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75</a:t>
            </a:fld>
            <a:endParaRPr/>
          </a:p>
        </p:txBody>
      </p:sp>
      <p:sp>
        <p:nvSpPr>
          <p:cNvPr id="4568" name="Footer"/>
          <p:cNvSpPr txBox="1">
            <a:spLocks noGrp="1"/>
          </p:cNvSpPr>
          <p:nvPr>
            <p:ph type="body" idx="17"/>
          </p:nvPr>
        </p:nvSpPr>
        <p:spPr>
          <a:prstGeom prst="rect">
            <a:avLst/>
          </a:prstGeom>
        </p:spPr>
        <p:txBody>
          <a:bodyPr/>
          <a:lstStyle/>
          <a:p>
            <a:r>
              <a:t>Footer</a:t>
            </a: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70" name="What Is Lorem Ipsum Text?"/>
          <p:cNvSpPr txBox="1">
            <a:spLocks noGrp="1"/>
          </p:cNvSpPr>
          <p:nvPr>
            <p:ph type="body" sz="quarter" idx="1"/>
          </p:nvPr>
        </p:nvSpPr>
        <p:spPr>
          <a:prstGeom prst="rect">
            <a:avLst/>
          </a:prstGeom>
        </p:spPr>
        <p:txBody>
          <a:bodyPr/>
          <a:lstStyle/>
          <a:p>
            <a:r>
              <a:t>What Is Lorem Ipsum Text?</a:t>
            </a:r>
          </a:p>
        </p:txBody>
      </p:sp>
      <p:sp>
        <p:nvSpPr>
          <p:cNvPr id="4571" name="Why Placeholder Text Helps"/>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solidFill>
                  <a:srgbClr val="FFFFFF"/>
                </a:solidFill>
              </a:defRPr>
            </a:lvl1pPr>
          </a:lstStyle>
          <a:p>
            <a:r>
              <a:t>Why Placeholder Text Helps</a:t>
            </a:r>
          </a:p>
        </p:txBody>
      </p:sp>
      <p:sp>
        <p:nvSpPr>
          <p:cNvPr id="4572" name="Columns with a heading"/>
          <p:cNvSpPr txBox="1">
            <a:spLocks noGrp="1"/>
          </p:cNvSpPr>
          <p:nvPr>
            <p:ph type="title"/>
          </p:nvPr>
        </p:nvSpPr>
        <p:spPr>
          <a:prstGeom prst="rect">
            <a:avLst/>
          </a:prstGeom>
        </p:spPr>
        <p:txBody>
          <a:bodyPr/>
          <a:lstStyle/>
          <a:p>
            <a:r>
              <a:t>Columns with a heading</a:t>
            </a:r>
          </a:p>
        </p:txBody>
      </p:sp>
      <p:sp>
        <p:nvSpPr>
          <p:cNvPr id="4573" name="Dempta enim…"/>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p>
            <a:r>
              <a:t>Dempta enim</a:t>
            </a:r>
          </a:p>
          <a:p>
            <a:pPr lvl="1"/>
            <a:r>
              <a:t>Idemque diviserunt</a:t>
            </a:r>
          </a:p>
          <a:p>
            <a:pPr lvl="2"/>
            <a:r>
              <a:t>In primo enim ortu</a:t>
            </a:r>
          </a:p>
          <a:p>
            <a:pPr lvl="3"/>
            <a:r>
              <a:t>Aliter enim explicari, </a:t>
            </a:r>
          </a:p>
          <a:p>
            <a:pPr lvl="4"/>
            <a:r>
              <a:t>Quamquam in hac</a:t>
            </a:r>
          </a:p>
        </p:txBody>
      </p:sp>
      <p:sp>
        <p:nvSpPr>
          <p:cNvPr id="4574" name="Haec dicuntur…"/>
          <p:cNvSpPr>
            <a:spLocks noGrp="1"/>
          </p:cNvSpPr>
          <p:nvPr>
            <p:ph type="body" idx="15"/>
          </p:nvPr>
        </p:nvSpPr>
        <p:spPr>
          <a:prstGeom prst="rect">
            <a:avLst/>
          </a:prstGeom>
          <a:extLst>
            <a:ext uri="{C572A759-6A51-4108-AA02-DFA0A04FC94B}">
              <ma14:wrappingTextBoxFlag xmlns:ma14="http://schemas.microsoft.com/office/mac/drawingml/2011/main" xmlns="" val="1"/>
            </a:ext>
          </a:extLst>
        </p:spPr>
        <p:txBody>
          <a:bodyPr/>
          <a:lstStyle/>
          <a:p>
            <a:r>
              <a:t>Haec dicuntur</a:t>
            </a:r>
          </a:p>
          <a:p>
            <a:r>
              <a:t>Sed finge non solum</a:t>
            </a:r>
          </a:p>
          <a:p>
            <a:r>
              <a:t>Qui potest igitur</a:t>
            </a:r>
          </a:p>
          <a:p>
            <a:r>
              <a:t>Quid, si non sensus</a:t>
            </a:r>
          </a:p>
        </p:txBody>
      </p:sp>
      <p:sp>
        <p:nvSpPr>
          <p:cNvPr id="4575"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76</a:t>
            </a:fld>
            <a:endParaRPr/>
          </a:p>
        </p:txBody>
      </p:sp>
      <p:sp>
        <p:nvSpPr>
          <p:cNvPr id="4576" name="Footer"/>
          <p:cNvSpPr txBox="1">
            <a:spLocks noGrp="1"/>
          </p:cNvSpPr>
          <p:nvPr>
            <p:ph type="body" idx="16"/>
          </p:nvPr>
        </p:nvSpPr>
        <p:spPr>
          <a:prstGeom prst="rect">
            <a:avLst/>
          </a:prstGeom>
        </p:spPr>
        <p:txBody>
          <a:bodyPr/>
          <a:lstStyle/>
          <a:p>
            <a:r>
              <a:t>Footer</a:t>
            </a: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78" name="First Column"/>
          <p:cNvSpPr txBox="1">
            <a:spLocks noGrp="1"/>
          </p:cNvSpPr>
          <p:nvPr>
            <p:ph type="body" sz="quarter" idx="1"/>
          </p:nvPr>
        </p:nvSpPr>
        <p:spPr>
          <a:prstGeom prst="rect">
            <a:avLst/>
          </a:prstGeom>
        </p:spPr>
        <p:txBody>
          <a:bodyPr/>
          <a:lstStyle/>
          <a:p>
            <a:r>
              <a:t>First Column</a:t>
            </a:r>
          </a:p>
        </p:txBody>
      </p:sp>
      <p:sp>
        <p:nvSpPr>
          <p:cNvPr id="4579" name="Second Column"/>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solidFill>
                  <a:srgbClr val="C40022"/>
                </a:solidFill>
              </a:defRPr>
            </a:lvl1pPr>
          </a:lstStyle>
          <a:p>
            <a:r>
              <a:t>Second Column</a:t>
            </a:r>
          </a:p>
        </p:txBody>
      </p:sp>
      <p:sp>
        <p:nvSpPr>
          <p:cNvPr id="4580" name="Third Column"/>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solidFill>
                  <a:srgbClr val="C40022"/>
                </a:solidFill>
              </a:defRPr>
            </a:lvl1pPr>
          </a:lstStyle>
          <a:p>
            <a:r>
              <a:t>Third Column</a:t>
            </a:r>
          </a:p>
        </p:txBody>
      </p:sp>
      <p:sp>
        <p:nvSpPr>
          <p:cNvPr id="4581" name="These Columns Can Be Populated With Text Or Any Other Type Of Content"/>
          <p:cNvSpPr>
            <a:spLocks noGrp="1"/>
          </p:cNvSpPr>
          <p:nvPr>
            <p:ph type="body" idx="15"/>
          </p:nvPr>
        </p:nvSpPr>
        <p:spPr>
          <a:prstGeom prst="rect">
            <a:avLst/>
          </a:prstGeom>
          <a:extLst>
            <a:ext uri="{C572A759-6A51-4108-AA02-DFA0A04FC94B}">
              <ma14:wrappingTextBoxFlag xmlns:ma14="http://schemas.microsoft.com/office/mac/drawingml/2011/main" xmlns="" val="1"/>
            </a:ext>
          </a:extLst>
        </p:spPr>
        <p:txBody>
          <a:bodyPr/>
          <a:lstStyle>
            <a:lvl1pPr marL="0" indent="0">
              <a:spcBef>
                <a:spcPts val="0"/>
              </a:spcBef>
              <a:buClrTx/>
              <a:buSzTx/>
              <a:buFontTx/>
              <a:buNone/>
              <a:defRPr sz="4000" b="1"/>
            </a:lvl1pPr>
          </a:lstStyle>
          <a:p>
            <a:r>
              <a:t>These Columns Can Be Populated With Text Or Any Other Type Of Content</a:t>
            </a:r>
          </a:p>
        </p:txBody>
      </p:sp>
      <p:sp>
        <p:nvSpPr>
          <p:cNvPr id="4582" name="Columns of Multiple Content Types"/>
          <p:cNvSpPr txBox="1">
            <a:spLocks noGrp="1"/>
          </p:cNvSpPr>
          <p:nvPr>
            <p:ph type="title"/>
          </p:nvPr>
        </p:nvSpPr>
        <p:spPr>
          <a:prstGeom prst="rect">
            <a:avLst/>
          </a:prstGeom>
        </p:spPr>
        <p:txBody>
          <a:bodyPr/>
          <a:lstStyle/>
          <a:p>
            <a:r>
              <a:t>Columns of Multiple Content Types</a:t>
            </a:r>
          </a:p>
        </p:txBody>
      </p:sp>
      <p:sp>
        <p:nvSpPr>
          <p:cNvPr id="4583" name="Navigator…"/>
          <p:cNvSpPr txBox="1">
            <a:spLocks noGrp="1"/>
          </p:cNvSpPr>
          <p:nvPr>
            <p:ph type="body" idx="16"/>
          </p:nvPr>
        </p:nvSpPr>
        <p:spPr>
          <a:xfrm>
            <a:off x="1244762" y="6055809"/>
            <a:ext cx="6134901" cy="2903359"/>
          </a:xfrm>
          <a:prstGeom prst="rect">
            <a:avLst/>
          </a:prstGeom>
        </p:spPr>
        <p:txBody>
          <a:bodyPr/>
          <a:lstStyle/>
          <a:p>
            <a:pPr>
              <a:defRPr sz="3600"/>
            </a:pPr>
            <a:r>
              <a:t>Navigator</a:t>
            </a:r>
          </a:p>
          <a:p>
            <a:pPr>
              <a:defRPr sz="3600"/>
            </a:pPr>
            <a:r>
              <a:t>Aviator</a:t>
            </a:r>
          </a:p>
          <a:p>
            <a:pPr>
              <a:defRPr sz="3600"/>
            </a:pPr>
            <a:r>
              <a:t>Pilot</a:t>
            </a:r>
          </a:p>
          <a:p>
            <a:pPr>
              <a:defRPr sz="3600"/>
            </a:pPr>
            <a:r>
              <a:t>Baggage handler</a:t>
            </a:r>
          </a:p>
          <a:p>
            <a:pPr>
              <a:defRPr sz="3600"/>
            </a:pPr>
            <a:r>
              <a:t>Ticket agent</a:t>
            </a:r>
          </a:p>
        </p:txBody>
      </p:sp>
      <p:sp>
        <p:nvSpPr>
          <p:cNvPr id="4584" name="Architect…"/>
          <p:cNvSpPr txBox="1">
            <a:spLocks noGrp="1"/>
          </p:cNvSpPr>
          <p:nvPr>
            <p:ph type="body" idx="17"/>
          </p:nvPr>
        </p:nvSpPr>
        <p:spPr>
          <a:xfrm>
            <a:off x="9111852" y="6055811"/>
            <a:ext cx="6160303" cy="2903359"/>
          </a:xfrm>
          <a:prstGeom prst="rect">
            <a:avLst/>
          </a:prstGeom>
        </p:spPr>
        <p:txBody>
          <a:bodyPr/>
          <a:lstStyle/>
          <a:p>
            <a:pPr>
              <a:defRPr sz="3600"/>
            </a:pPr>
            <a:r>
              <a:t>Architect</a:t>
            </a:r>
          </a:p>
          <a:p>
            <a:pPr>
              <a:defRPr sz="3600"/>
            </a:pPr>
            <a:r>
              <a:t>Secure</a:t>
            </a:r>
          </a:p>
          <a:p>
            <a:pPr>
              <a:defRPr sz="3600"/>
            </a:pPr>
            <a:r>
              <a:t>Migrate</a:t>
            </a:r>
          </a:p>
          <a:p>
            <a:pPr>
              <a:defRPr sz="3600"/>
            </a:pPr>
            <a:r>
              <a:t>Operate</a:t>
            </a:r>
          </a:p>
          <a:p>
            <a:pPr>
              <a:defRPr sz="3600"/>
            </a:pPr>
            <a:r>
              <a:t>Optimize</a:t>
            </a:r>
          </a:p>
        </p:txBody>
      </p:sp>
      <p:sp>
        <p:nvSpPr>
          <p:cNvPr id="4585" name="Architect…"/>
          <p:cNvSpPr txBox="1">
            <a:spLocks noGrp="1"/>
          </p:cNvSpPr>
          <p:nvPr>
            <p:ph type="body" idx="18"/>
          </p:nvPr>
        </p:nvSpPr>
        <p:spPr>
          <a:xfrm>
            <a:off x="17008184" y="6144416"/>
            <a:ext cx="6160303" cy="2903359"/>
          </a:xfrm>
          <a:prstGeom prst="rect">
            <a:avLst/>
          </a:prstGeom>
        </p:spPr>
        <p:txBody>
          <a:bodyPr/>
          <a:lstStyle/>
          <a:p>
            <a:pPr>
              <a:defRPr sz="3600"/>
            </a:pPr>
            <a:r>
              <a:t>Architect</a:t>
            </a:r>
          </a:p>
          <a:p>
            <a:pPr>
              <a:defRPr sz="3600"/>
            </a:pPr>
            <a:r>
              <a:t>Secure</a:t>
            </a:r>
          </a:p>
          <a:p>
            <a:pPr>
              <a:defRPr sz="3600"/>
            </a:pPr>
            <a:r>
              <a:t>Migrate</a:t>
            </a:r>
          </a:p>
          <a:p>
            <a:pPr>
              <a:defRPr sz="3600"/>
            </a:pPr>
            <a:r>
              <a:t>Operate</a:t>
            </a:r>
          </a:p>
          <a:p>
            <a:pPr>
              <a:defRPr sz="3600"/>
            </a:pPr>
            <a:r>
              <a:t>Optimize</a:t>
            </a:r>
          </a:p>
        </p:txBody>
      </p:sp>
      <p:sp>
        <p:nvSpPr>
          <p:cNvPr id="4586"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77</a:t>
            </a:fld>
            <a:endParaRPr/>
          </a:p>
        </p:txBody>
      </p:sp>
      <p:sp>
        <p:nvSpPr>
          <p:cNvPr id="4587" name="Footer"/>
          <p:cNvSpPr txBox="1">
            <a:spLocks noGrp="1"/>
          </p:cNvSpPr>
          <p:nvPr>
            <p:ph type="body" idx="19"/>
          </p:nvPr>
        </p:nvSpPr>
        <p:spPr>
          <a:prstGeom prst="rect">
            <a:avLst/>
          </a:prstGeom>
        </p:spPr>
        <p:txBody>
          <a:bodyPr/>
          <a:lstStyle/>
          <a:p>
            <a:r>
              <a:t>Footer</a:t>
            </a: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89" name="First Column"/>
          <p:cNvSpPr txBox="1">
            <a:spLocks noGrp="1"/>
          </p:cNvSpPr>
          <p:nvPr>
            <p:ph type="body" sz="quarter" idx="1"/>
          </p:nvPr>
        </p:nvSpPr>
        <p:spPr>
          <a:prstGeom prst="rect">
            <a:avLst/>
          </a:prstGeom>
        </p:spPr>
        <p:txBody>
          <a:bodyPr/>
          <a:lstStyle/>
          <a:p>
            <a:r>
              <a:t>First Column</a:t>
            </a:r>
          </a:p>
        </p:txBody>
      </p:sp>
      <p:sp>
        <p:nvSpPr>
          <p:cNvPr id="4590" name="Second Column"/>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solidFill>
                  <a:srgbClr val="C40022"/>
                </a:solidFill>
              </a:defRPr>
            </a:lvl1pPr>
          </a:lstStyle>
          <a:p>
            <a:r>
              <a:t>Second Column</a:t>
            </a:r>
          </a:p>
        </p:txBody>
      </p:sp>
      <p:sp>
        <p:nvSpPr>
          <p:cNvPr id="4591" name="Third Column"/>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solidFill>
                  <a:srgbClr val="C40022"/>
                </a:solidFill>
              </a:defRPr>
            </a:lvl1pPr>
          </a:lstStyle>
          <a:p>
            <a:r>
              <a:t>Third Column</a:t>
            </a:r>
          </a:p>
        </p:txBody>
      </p:sp>
      <p:sp>
        <p:nvSpPr>
          <p:cNvPr id="4592" name="Columns of Multiple Content Types"/>
          <p:cNvSpPr txBox="1">
            <a:spLocks noGrp="1"/>
          </p:cNvSpPr>
          <p:nvPr>
            <p:ph type="title"/>
          </p:nvPr>
        </p:nvSpPr>
        <p:spPr>
          <a:prstGeom prst="rect">
            <a:avLst/>
          </a:prstGeom>
        </p:spPr>
        <p:txBody>
          <a:bodyPr/>
          <a:lstStyle/>
          <a:p>
            <a:r>
              <a:t>Columns of Multiple Content Types</a:t>
            </a:r>
          </a:p>
        </p:txBody>
      </p:sp>
      <p:sp>
        <p:nvSpPr>
          <p:cNvPr id="4593" name="Navigator…"/>
          <p:cNvSpPr txBox="1">
            <a:spLocks noGrp="1"/>
          </p:cNvSpPr>
          <p:nvPr>
            <p:ph type="body" idx="15"/>
          </p:nvPr>
        </p:nvSpPr>
        <p:spPr>
          <a:xfrm>
            <a:off x="1244762" y="5727703"/>
            <a:ext cx="6134901" cy="2903359"/>
          </a:xfrm>
          <a:prstGeom prst="rect">
            <a:avLst/>
          </a:prstGeom>
        </p:spPr>
        <p:txBody>
          <a:bodyPr/>
          <a:lstStyle/>
          <a:p>
            <a:pPr>
              <a:defRPr sz="3600"/>
            </a:pPr>
            <a:r>
              <a:t>Navigator</a:t>
            </a:r>
          </a:p>
          <a:p>
            <a:pPr>
              <a:defRPr sz="3600"/>
            </a:pPr>
            <a:r>
              <a:t>Aviator</a:t>
            </a:r>
          </a:p>
          <a:p>
            <a:pPr>
              <a:defRPr sz="3600"/>
            </a:pPr>
            <a:r>
              <a:t>Pilot</a:t>
            </a:r>
          </a:p>
          <a:p>
            <a:pPr>
              <a:defRPr sz="3600"/>
            </a:pPr>
            <a:r>
              <a:t>Baggage handler</a:t>
            </a:r>
          </a:p>
          <a:p>
            <a:pPr>
              <a:defRPr sz="3600"/>
            </a:pPr>
            <a:r>
              <a:t>Ticket agent</a:t>
            </a:r>
          </a:p>
        </p:txBody>
      </p:sp>
      <p:sp>
        <p:nvSpPr>
          <p:cNvPr id="4594" name="Architect…"/>
          <p:cNvSpPr txBox="1">
            <a:spLocks noGrp="1"/>
          </p:cNvSpPr>
          <p:nvPr>
            <p:ph type="body" idx="16"/>
          </p:nvPr>
        </p:nvSpPr>
        <p:spPr>
          <a:xfrm>
            <a:off x="9111852" y="5727705"/>
            <a:ext cx="6160303" cy="2903359"/>
          </a:xfrm>
          <a:prstGeom prst="rect">
            <a:avLst/>
          </a:prstGeom>
        </p:spPr>
        <p:txBody>
          <a:bodyPr/>
          <a:lstStyle/>
          <a:p>
            <a:pPr>
              <a:defRPr sz="3600"/>
            </a:pPr>
            <a:r>
              <a:t>Architect</a:t>
            </a:r>
          </a:p>
          <a:p>
            <a:pPr>
              <a:defRPr sz="3600"/>
            </a:pPr>
            <a:r>
              <a:t>Secure</a:t>
            </a:r>
          </a:p>
          <a:p>
            <a:pPr>
              <a:defRPr sz="3600"/>
            </a:pPr>
            <a:r>
              <a:t>Migrate</a:t>
            </a:r>
          </a:p>
          <a:p>
            <a:pPr>
              <a:defRPr sz="3600"/>
            </a:pPr>
            <a:r>
              <a:t>Operate</a:t>
            </a:r>
          </a:p>
          <a:p>
            <a:pPr>
              <a:defRPr sz="3600"/>
            </a:pPr>
            <a:r>
              <a:t>Optimize</a:t>
            </a:r>
          </a:p>
        </p:txBody>
      </p:sp>
      <p:sp>
        <p:nvSpPr>
          <p:cNvPr id="4595" name="Architect…"/>
          <p:cNvSpPr txBox="1">
            <a:spLocks noGrp="1"/>
          </p:cNvSpPr>
          <p:nvPr>
            <p:ph type="body" idx="17"/>
          </p:nvPr>
        </p:nvSpPr>
        <p:spPr>
          <a:xfrm>
            <a:off x="17008184" y="5816309"/>
            <a:ext cx="6160303" cy="2903359"/>
          </a:xfrm>
          <a:prstGeom prst="rect">
            <a:avLst/>
          </a:prstGeom>
        </p:spPr>
        <p:txBody>
          <a:bodyPr/>
          <a:lstStyle/>
          <a:p>
            <a:pPr>
              <a:defRPr sz="3600"/>
            </a:pPr>
            <a:r>
              <a:t>Architect</a:t>
            </a:r>
          </a:p>
          <a:p>
            <a:pPr>
              <a:defRPr sz="3600"/>
            </a:pPr>
            <a:r>
              <a:t>Secure</a:t>
            </a:r>
          </a:p>
          <a:p>
            <a:pPr>
              <a:defRPr sz="3600"/>
            </a:pPr>
            <a:r>
              <a:t>Migrate</a:t>
            </a:r>
          </a:p>
          <a:p>
            <a:pPr>
              <a:defRPr sz="3600"/>
            </a:pPr>
            <a:r>
              <a:t>Operate</a:t>
            </a:r>
          </a:p>
          <a:p>
            <a:pPr>
              <a:defRPr sz="3600"/>
            </a:pPr>
            <a:r>
              <a:t>Optimize</a:t>
            </a:r>
          </a:p>
        </p:txBody>
      </p:sp>
      <p:sp>
        <p:nvSpPr>
          <p:cNvPr id="4596" name="Slide Number"/>
          <p:cNvSpPr txBox="1">
            <a:spLocks noGrp="1"/>
          </p:cNvSpPr>
          <p:nvPr>
            <p:ph type="sldNum" sz="quarter" idx="2"/>
          </p:nvPr>
        </p:nvSpPr>
        <p:spPr>
          <a:xfrm>
            <a:off x="1217326" y="12798554"/>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78</a:t>
            </a:fld>
            <a:endParaRPr/>
          </a:p>
        </p:txBody>
      </p:sp>
      <p:sp>
        <p:nvSpPr>
          <p:cNvPr id="4597" name="Footer"/>
          <p:cNvSpPr txBox="1">
            <a:spLocks noGrp="1"/>
          </p:cNvSpPr>
          <p:nvPr>
            <p:ph type="body" idx="18"/>
          </p:nvPr>
        </p:nvSpPr>
        <p:spPr>
          <a:prstGeom prst="rect">
            <a:avLst/>
          </a:prstGeom>
        </p:spPr>
        <p:txBody>
          <a:bodyPr/>
          <a:lstStyle/>
          <a:p>
            <a:r>
              <a:t>Footer</a:t>
            </a: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99" name="Here’s This Super Important Bar Chart"/>
          <p:cNvSpPr txBox="1">
            <a:spLocks noGrp="1"/>
          </p:cNvSpPr>
          <p:nvPr>
            <p:ph type="body" sz="quarter" idx="1"/>
          </p:nvPr>
        </p:nvSpPr>
        <p:spPr>
          <a:prstGeom prst="rect">
            <a:avLst/>
          </a:prstGeom>
        </p:spPr>
        <p:txBody>
          <a:bodyPr/>
          <a:lstStyle/>
          <a:p>
            <a:r>
              <a:t>Here’s This Super Important Bar Chart</a:t>
            </a:r>
          </a:p>
        </p:txBody>
      </p:sp>
      <p:sp>
        <p:nvSpPr>
          <p:cNvPr id="4600" name="Numbers Are Important!"/>
          <p:cNvSpPr txBox="1">
            <a:spLocks noGrp="1"/>
          </p:cNvSpPr>
          <p:nvPr>
            <p:ph type="title"/>
          </p:nvPr>
        </p:nvSpPr>
        <p:spPr>
          <a:prstGeom prst="rect">
            <a:avLst/>
          </a:prstGeom>
        </p:spPr>
        <p:txBody>
          <a:bodyPr/>
          <a:lstStyle/>
          <a:p>
            <a:r>
              <a:t>Numbers Are Important!</a:t>
            </a:r>
          </a:p>
        </p:txBody>
      </p:sp>
      <p:sp>
        <p:nvSpPr>
          <p:cNvPr id="4601" name="Select The Chart, Then Right-click The Frame And Choose “Save As Template” To Save This Chart Format."/>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a:spcBef>
                <a:spcPts val="0"/>
              </a:spcBef>
              <a:buClrTx/>
              <a:buSzTx/>
              <a:buFontTx/>
              <a:buNone/>
              <a:defRPr sz="4000" b="1"/>
            </a:lvl1pPr>
          </a:lstStyle>
          <a:p>
            <a:r>
              <a:t>Select The Chart, Then Right-click The Frame And Choose “Save As Template” To Save This Chart Format.</a:t>
            </a:r>
          </a:p>
        </p:txBody>
      </p:sp>
      <p:sp>
        <p:nvSpPr>
          <p:cNvPr id="4602"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79</a:t>
            </a:fld>
            <a:endParaRPr/>
          </a:p>
        </p:txBody>
      </p:sp>
      <p:sp>
        <p:nvSpPr>
          <p:cNvPr id="4603" name="Footer"/>
          <p:cNvSpPr txBox="1">
            <a:spLocks noGrp="1"/>
          </p:cNvSpPr>
          <p:nvPr>
            <p:ph type="body" idx="14"/>
          </p:nvPr>
        </p:nvSpPr>
        <p:spPr>
          <a:prstGeom prst="rect">
            <a:avLst/>
          </a:prstGeom>
        </p:spPr>
        <p:txBody>
          <a:bodyPr/>
          <a:lstStyle/>
          <a:p>
            <a:r>
              <a:t>Footer</a:t>
            </a:r>
          </a:p>
        </p:txBody>
      </p:sp>
      <p:graphicFrame>
        <p:nvGraphicFramePr>
          <p:cNvPr id="4604" name="2D Column Chart"/>
          <p:cNvGraphicFramePr/>
          <p:nvPr>
            <p:extLst>
              <p:ext uri="{D42A27DB-BD31-4B8C-83A1-F6EECF244321}">
                <p14:modId xmlns:p14="http://schemas.microsoft.com/office/powerpoint/2010/main" val="3534023483"/>
              </p:ext>
            </p:extLst>
          </p:nvPr>
        </p:nvGraphicFramePr>
        <p:xfrm>
          <a:off x="2661437" y="4950035"/>
          <a:ext cx="20064453" cy="6612684"/>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82DC7-3CDC-D443-8110-5F8C4ECC9AB5}"/>
              </a:ext>
            </a:extLst>
          </p:cNvPr>
          <p:cNvSpPr>
            <a:spLocks noGrp="1"/>
          </p:cNvSpPr>
          <p:nvPr>
            <p:ph type="title"/>
          </p:nvPr>
        </p:nvSpPr>
        <p:spPr/>
        <p:txBody>
          <a:bodyPr/>
          <a:lstStyle/>
          <a:p>
            <a:r>
              <a:rPr lang="en-US" dirty="0"/>
              <a:t>Editor config</a:t>
            </a:r>
          </a:p>
        </p:txBody>
      </p:sp>
      <p:sp>
        <p:nvSpPr>
          <p:cNvPr id="3" name="Text Placeholder 2">
            <a:extLst>
              <a:ext uri="{FF2B5EF4-FFF2-40B4-BE49-F238E27FC236}">
                <a16:creationId xmlns:a16="http://schemas.microsoft.com/office/drawing/2014/main" id="{457EF886-DB0F-544D-A7B8-FAA04D3A2479}"/>
              </a:ext>
            </a:extLst>
          </p:cNvPr>
          <p:cNvSpPr>
            <a:spLocks noGrp="1"/>
          </p:cNvSpPr>
          <p:nvPr>
            <p:ph type="body" idx="1"/>
          </p:nvPr>
        </p:nvSpPr>
        <p:spPr/>
        <p:txBody>
          <a:bodyPr/>
          <a:lstStyle/>
          <a:p>
            <a:r>
              <a:rPr lang="en-US" dirty="0"/>
              <a:t>Install and setup your favorite editor:</a:t>
            </a:r>
          </a:p>
          <a:p>
            <a:pPr lvl="1"/>
            <a:r>
              <a:rPr lang="en-US" dirty="0"/>
              <a:t>vim, </a:t>
            </a:r>
            <a:r>
              <a:rPr lang="en-US" dirty="0" err="1"/>
              <a:t>atom.io</a:t>
            </a:r>
            <a:r>
              <a:rPr lang="en-US" dirty="0"/>
              <a:t>, emacs, </a:t>
            </a:r>
            <a:r>
              <a:rPr lang="en-US" dirty="0" err="1"/>
              <a:t>nano</a:t>
            </a:r>
            <a:r>
              <a:rPr lang="en-US" dirty="0"/>
              <a:t>, etc.</a:t>
            </a:r>
          </a:p>
          <a:p>
            <a:r>
              <a:rPr lang="en-US" dirty="0"/>
              <a:t>Some suggestions:</a:t>
            </a:r>
          </a:p>
          <a:p>
            <a:pPr lvl="1"/>
            <a:r>
              <a:rPr lang="en-US" dirty="0"/>
              <a:t>Atom </a:t>
            </a:r>
            <a:r>
              <a:rPr lang="en-US" dirty="0">
                <a:hlinkClick r:id="rId2"/>
              </a:rPr>
              <a:t>https://atom.io/</a:t>
            </a:r>
            <a:endParaRPr lang="en-US" dirty="0"/>
          </a:p>
          <a:p>
            <a:pPr lvl="1"/>
            <a:r>
              <a:rPr lang="en-US" dirty="0"/>
              <a:t>Microsoft Visual Studio Code </a:t>
            </a:r>
            <a:r>
              <a:rPr lang="en-US" dirty="0">
                <a:hlinkClick r:id="rId3"/>
              </a:rPr>
              <a:t>https://code.visualstudio.com/</a:t>
            </a:r>
            <a:endParaRPr lang="en-US" dirty="0"/>
          </a:p>
          <a:p>
            <a:pPr lvl="1"/>
            <a:r>
              <a:rPr lang="en-US" dirty="0"/>
              <a:t>PyCharm </a:t>
            </a:r>
            <a:r>
              <a:rPr lang="en-US" dirty="0">
                <a:hlinkClick r:id="rId4"/>
              </a:rPr>
              <a:t>https://www.jetbrains.com/pycharm/</a:t>
            </a:r>
            <a:endParaRPr lang="en-US" dirty="0"/>
          </a:p>
          <a:p>
            <a:pPr lvl="1"/>
            <a:endParaRPr lang="en-US" dirty="0"/>
          </a:p>
        </p:txBody>
      </p:sp>
      <p:sp>
        <p:nvSpPr>
          <p:cNvPr id="4" name="Slide Number Placeholder 3">
            <a:extLst>
              <a:ext uri="{FF2B5EF4-FFF2-40B4-BE49-F238E27FC236}">
                <a16:creationId xmlns:a16="http://schemas.microsoft.com/office/drawing/2014/main" id="{2CE964D8-65BE-3842-979C-2ED6F962AC9E}"/>
              </a:ext>
            </a:extLst>
          </p:cNvPr>
          <p:cNvSpPr>
            <a:spLocks noGrp="1"/>
          </p:cNvSpPr>
          <p:nvPr>
            <p:ph type="sldNum" sz="quarter" idx="2"/>
          </p:nvPr>
        </p:nvSpPr>
        <p:spPr/>
        <p:txBody>
          <a:bodyPr/>
          <a:lstStyle/>
          <a:p>
            <a:fld id="{86CB4B4D-7CA3-9044-876B-883B54F8677D}" type="slidenum">
              <a:rPr lang="en-US" smtClean="0"/>
              <a:t>8</a:t>
            </a:fld>
            <a:endParaRPr lang="en-US"/>
          </a:p>
        </p:txBody>
      </p:sp>
      <p:sp>
        <p:nvSpPr>
          <p:cNvPr id="5" name="Text Placeholder 4">
            <a:extLst>
              <a:ext uri="{FF2B5EF4-FFF2-40B4-BE49-F238E27FC236}">
                <a16:creationId xmlns:a16="http://schemas.microsoft.com/office/drawing/2014/main" id="{48F1450E-0CBC-5940-9A6E-0AAD78B337AD}"/>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901582821"/>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6" name="Look! It’s a Donut!"/>
          <p:cNvSpPr txBox="1">
            <a:spLocks noGrp="1"/>
          </p:cNvSpPr>
          <p:nvPr>
            <p:ph type="body" sz="quarter" idx="1"/>
          </p:nvPr>
        </p:nvSpPr>
        <p:spPr>
          <a:prstGeom prst="rect">
            <a:avLst/>
          </a:prstGeom>
        </p:spPr>
        <p:txBody>
          <a:bodyPr/>
          <a:lstStyle/>
          <a:p>
            <a:r>
              <a:t>Look! It’s a Donut!</a:t>
            </a:r>
          </a:p>
        </p:txBody>
      </p:sp>
      <p:sp>
        <p:nvSpPr>
          <p:cNvPr id="4607" name="Numbers Are Important!"/>
          <p:cNvSpPr txBox="1">
            <a:spLocks noGrp="1"/>
          </p:cNvSpPr>
          <p:nvPr>
            <p:ph type="title"/>
          </p:nvPr>
        </p:nvSpPr>
        <p:spPr>
          <a:prstGeom prst="rect">
            <a:avLst/>
          </a:prstGeom>
        </p:spPr>
        <p:txBody>
          <a:bodyPr/>
          <a:lstStyle/>
          <a:p>
            <a:r>
              <a:t>Numbers Are Important!</a:t>
            </a:r>
          </a:p>
        </p:txBody>
      </p:sp>
      <p:sp>
        <p:nvSpPr>
          <p:cNvPr id="4608"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80</a:t>
            </a:fld>
            <a:endParaRPr/>
          </a:p>
        </p:txBody>
      </p:sp>
      <p:sp>
        <p:nvSpPr>
          <p:cNvPr id="4609" name="Footer"/>
          <p:cNvSpPr txBox="1">
            <a:spLocks noGrp="1"/>
          </p:cNvSpPr>
          <p:nvPr>
            <p:ph type="body" idx="13"/>
          </p:nvPr>
        </p:nvSpPr>
        <p:spPr>
          <a:prstGeom prst="rect">
            <a:avLst/>
          </a:prstGeom>
        </p:spPr>
        <p:txBody>
          <a:bodyPr/>
          <a:lstStyle/>
          <a:p>
            <a:r>
              <a:t>Footer</a:t>
            </a:r>
          </a:p>
        </p:txBody>
      </p:sp>
      <p:graphicFrame>
        <p:nvGraphicFramePr>
          <p:cNvPr id="4610" name="2D Donut Chart"/>
          <p:cNvGraphicFramePr/>
          <p:nvPr/>
        </p:nvGraphicFramePr>
        <p:xfrm>
          <a:off x="8667759" y="4595179"/>
          <a:ext cx="7048489" cy="7048491"/>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12" name="Table Style"/>
          <p:cNvSpPr txBox="1">
            <a:spLocks noGrp="1"/>
          </p:cNvSpPr>
          <p:nvPr>
            <p:ph type="ctrTitle"/>
          </p:nvPr>
        </p:nvSpPr>
        <p:spPr>
          <a:prstGeom prst="rect">
            <a:avLst/>
          </a:prstGeom>
        </p:spPr>
        <p:txBody>
          <a:bodyPr/>
          <a:lstStyle/>
          <a:p>
            <a:r>
              <a:t>Table Style</a:t>
            </a:r>
          </a:p>
        </p:txBody>
      </p:sp>
      <p:sp>
        <p:nvSpPr>
          <p:cNvPr id="4613" name="Due To PowerPoint Limitations, there is no Default Table style. Please Copy, Paste, And Modify This Table As Needed. Never Use A “Light Red” (aka: Pink) Background."/>
          <p:cNvSpPr txBox="1">
            <a:spLocks noGrp="1"/>
          </p:cNvSpPr>
          <p:nvPr>
            <p:ph type="subTitle" sz="quarter" idx="1"/>
          </p:nvPr>
        </p:nvSpPr>
        <p:spPr>
          <a:xfrm>
            <a:off x="1219361" y="2398707"/>
            <a:ext cx="21948459" cy="1244601"/>
          </a:xfrm>
          <a:prstGeom prst="rect">
            <a:avLst/>
          </a:prstGeom>
        </p:spPr>
        <p:txBody>
          <a:bodyPr/>
          <a:lstStyle/>
          <a:p>
            <a:r>
              <a:t>Due To PowerPoint Limitations, there is no Default Table style. Please Copy, Paste, And Modify This Table As Needed. </a:t>
            </a:r>
            <a:r>
              <a:rPr cap="all">
                <a:solidFill>
                  <a:srgbClr val="C40022"/>
                </a:solidFill>
              </a:rPr>
              <a:t>Never Use A “Light Red” (aka: Pink) Background.</a:t>
            </a:r>
          </a:p>
        </p:txBody>
      </p:sp>
      <p:sp>
        <p:nvSpPr>
          <p:cNvPr id="4614"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81</a:t>
            </a:fld>
            <a:endParaRPr/>
          </a:p>
        </p:txBody>
      </p:sp>
      <p:sp>
        <p:nvSpPr>
          <p:cNvPr id="4615" name="Footer"/>
          <p:cNvSpPr txBox="1">
            <a:spLocks noGrp="1"/>
          </p:cNvSpPr>
          <p:nvPr>
            <p:ph type="body" idx="14"/>
          </p:nvPr>
        </p:nvSpPr>
        <p:spPr>
          <a:xfrm>
            <a:off x="1727200" y="12808642"/>
            <a:ext cx="6210696" cy="276999"/>
          </a:xfrm>
          <a:prstGeom prst="rect">
            <a:avLst/>
          </a:prstGeom>
        </p:spPr>
        <p:txBody>
          <a:bodyPr anchor="ctr"/>
          <a:lstStyle/>
          <a:p>
            <a:r>
              <a:t>Footer</a:t>
            </a:r>
          </a:p>
        </p:txBody>
      </p:sp>
      <p:graphicFrame>
        <p:nvGraphicFramePr>
          <p:cNvPr id="4616" name="Table"/>
          <p:cNvGraphicFramePr/>
          <p:nvPr/>
        </p:nvGraphicFramePr>
        <p:xfrm>
          <a:off x="2142066" y="3867194"/>
          <a:ext cx="20061772" cy="7948831"/>
        </p:xfrm>
        <a:graphic>
          <a:graphicData uri="http://schemas.openxmlformats.org/drawingml/2006/table">
            <a:tbl>
              <a:tblPr firstRow="1" bandRow="1">
                <a:tableStyleId>{3DC5C2F9-1CAC-4260-A1DD-9FCDBB877499}</a:tableStyleId>
              </a:tblPr>
              <a:tblGrid>
                <a:gridCol w="5015443">
                  <a:extLst>
                    <a:ext uri="{9D8B030D-6E8A-4147-A177-3AD203B41FA5}">
                      <a16:colId xmlns:a16="http://schemas.microsoft.com/office/drawing/2014/main" val="20000"/>
                    </a:ext>
                  </a:extLst>
                </a:gridCol>
                <a:gridCol w="5015443">
                  <a:extLst>
                    <a:ext uri="{9D8B030D-6E8A-4147-A177-3AD203B41FA5}">
                      <a16:colId xmlns:a16="http://schemas.microsoft.com/office/drawing/2014/main" val="20001"/>
                    </a:ext>
                  </a:extLst>
                </a:gridCol>
                <a:gridCol w="5015443">
                  <a:extLst>
                    <a:ext uri="{9D8B030D-6E8A-4147-A177-3AD203B41FA5}">
                      <a16:colId xmlns:a16="http://schemas.microsoft.com/office/drawing/2014/main" val="20002"/>
                    </a:ext>
                  </a:extLst>
                </a:gridCol>
                <a:gridCol w="5015443">
                  <a:extLst>
                    <a:ext uri="{9D8B030D-6E8A-4147-A177-3AD203B41FA5}">
                      <a16:colId xmlns:a16="http://schemas.microsoft.com/office/drawing/2014/main" val="20003"/>
                    </a:ext>
                  </a:extLst>
                </a:gridCol>
              </a:tblGrid>
              <a:tr h="826531">
                <a:tc>
                  <a:txBody>
                    <a:bodyPr/>
                    <a:lstStyle/>
                    <a:p>
                      <a:pPr defTabSz="914400">
                        <a:defRPr b="0" spc="0">
                          <a:solidFill>
                            <a:srgbClr val="000000"/>
                          </a:solidFill>
                        </a:defRPr>
                      </a:pPr>
                      <a:r>
                        <a:rPr sz="2500" b="1">
                          <a:solidFill>
                            <a:srgbClr val="FFFFFF"/>
                          </a:solidFill>
                        </a:rPr>
                        <a:t>Bells And Whistles</a:t>
                      </a:r>
                    </a:p>
                  </a:txBody>
                  <a:tcPr marL="101600" marR="101600" marT="101600" marB="101600" anchor="ctr" horzOverflow="overflow"/>
                </a:tc>
                <a:tc>
                  <a:txBody>
                    <a:bodyPr/>
                    <a:lstStyle/>
                    <a:p>
                      <a:pPr defTabSz="914400">
                        <a:defRPr b="0" spc="0">
                          <a:solidFill>
                            <a:srgbClr val="000000"/>
                          </a:solidFill>
                        </a:defRPr>
                      </a:pPr>
                      <a:r>
                        <a:rPr sz="2500" b="1">
                          <a:solidFill>
                            <a:srgbClr val="FFFFFF"/>
                          </a:solidFill>
                        </a:rPr>
                        <a:t>Option 1</a:t>
                      </a:r>
                    </a:p>
                  </a:txBody>
                  <a:tcPr marL="101600" marR="101600" marT="101600" marB="101600" anchor="ctr" horzOverflow="overflow"/>
                </a:tc>
                <a:tc>
                  <a:txBody>
                    <a:bodyPr/>
                    <a:lstStyle/>
                    <a:p>
                      <a:pPr defTabSz="914400">
                        <a:defRPr b="0" spc="0">
                          <a:solidFill>
                            <a:srgbClr val="000000"/>
                          </a:solidFill>
                        </a:defRPr>
                      </a:pPr>
                      <a:r>
                        <a:rPr sz="2500" b="1">
                          <a:solidFill>
                            <a:srgbClr val="FFFFFF"/>
                          </a:solidFill>
                        </a:rPr>
                        <a:t>Option 2</a:t>
                      </a:r>
                    </a:p>
                  </a:txBody>
                  <a:tcPr marL="101600" marR="101600" marT="101600" marB="101600" anchor="ctr" horzOverflow="overflow"/>
                </a:tc>
                <a:tc>
                  <a:txBody>
                    <a:bodyPr/>
                    <a:lstStyle/>
                    <a:p>
                      <a:pPr defTabSz="914400">
                        <a:defRPr b="0" spc="0">
                          <a:solidFill>
                            <a:srgbClr val="000000"/>
                          </a:solidFill>
                        </a:defRPr>
                      </a:pPr>
                      <a:r>
                        <a:rPr sz="2500" b="1">
                          <a:solidFill>
                            <a:srgbClr val="FFFFFF"/>
                          </a:solidFill>
                        </a:rPr>
                        <a:t>Option 3</a:t>
                      </a:r>
                    </a:p>
                  </a:txBody>
                  <a:tcPr marL="101600" marR="101600" marT="101600" marB="101600" anchor="ctr" horzOverflow="overflow"/>
                </a:tc>
                <a:extLst>
                  <a:ext uri="{0D108BD9-81ED-4DB2-BD59-A6C34878D82A}">
                    <a16:rowId xmlns:a16="http://schemas.microsoft.com/office/drawing/2014/main" val="10000"/>
                  </a:ext>
                </a:extLst>
              </a:tr>
              <a:tr h="712231">
                <a:tc>
                  <a:txBody>
                    <a:bodyPr/>
                    <a:lstStyle/>
                    <a:p>
                      <a:pPr defTabSz="914400">
                        <a:defRPr spc="0">
                          <a:solidFill>
                            <a:srgbClr val="000000"/>
                          </a:solidFill>
                        </a:defRPr>
                      </a:pPr>
                      <a:r>
                        <a:rPr sz="2400">
                          <a:solidFill>
                            <a:srgbClr val="3C4148"/>
                          </a:solidFill>
                        </a:rPr>
                        <a:t>Stuff and Things</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Yes!</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No!</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Maybe?</a:t>
                      </a:r>
                    </a:p>
                  </a:txBody>
                  <a:tcPr marL="101600" marR="101600" marT="101600" marB="101600" anchor="ctr" horzOverflow="overflow"/>
                </a:tc>
                <a:extLst>
                  <a:ext uri="{0D108BD9-81ED-4DB2-BD59-A6C34878D82A}">
                    <a16:rowId xmlns:a16="http://schemas.microsoft.com/office/drawing/2014/main" val="10001"/>
                  </a:ext>
                </a:extLst>
              </a:tr>
              <a:tr h="712231">
                <a:tc>
                  <a:txBody>
                    <a:bodyPr/>
                    <a:lstStyle/>
                    <a:p>
                      <a:pPr defTabSz="914400">
                        <a:defRPr spc="0">
                          <a:solidFill>
                            <a:srgbClr val="000000"/>
                          </a:solidFill>
                        </a:defRPr>
                      </a:pPr>
                      <a:r>
                        <a:rPr sz="2400">
                          <a:solidFill>
                            <a:srgbClr val="3C4148"/>
                          </a:solidFill>
                        </a:rPr>
                        <a:t>My Favorite Feature</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extLst>
                  <a:ext uri="{0D108BD9-81ED-4DB2-BD59-A6C34878D82A}">
                    <a16:rowId xmlns:a16="http://schemas.microsoft.com/office/drawing/2014/main" val="10002"/>
                  </a:ext>
                </a:extLst>
              </a:tr>
              <a:tr h="712231">
                <a:tc>
                  <a:txBody>
                    <a:bodyPr/>
                    <a:lstStyle/>
                    <a:p>
                      <a:pPr defTabSz="914400">
                        <a:defRPr spc="0">
                          <a:solidFill>
                            <a:srgbClr val="000000"/>
                          </a:solidFill>
                        </a:defRPr>
                      </a:pPr>
                      <a:r>
                        <a:rPr sz="2400">
                          <a:solidFill>
                            <a:srgbClr val="3C4148"/>
                          </a:solidFill>
                        </a:rPr>
                        <a:t>Does Anyone Use This?</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3"/>
                  </a:ext>
                </a:extLst>
              </a:tr>
              <a:tr h="712231">
                <a:tc>
                  <a:txBody>
                    <a:bodyPr/>
                    <a:lstStyle/>
                    <a:p>
                      <a:pPr defTabSz="914400">
                        <a:defRPr spc="0">
                          <a:solidFill>
                            <a:srgbClr val="000000"/>
                          </a:solidFill>
                        </a:defRPr>
                      </a:pPr>
                      <a:r>
                        <a:rPr sz="2400">
                          <a:solidFill>
                            <a:srgbClr val="3C4148"/>
                          </a:solidFill>
                        </a:rPr>
                        <a:t>Is this included?</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with upgrade</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Q4 2016</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Likely Not Ever</a:t>
                      </a:r>
                    </a:p>
                  </a:txBody>
                  <a:tcPr marL="101600" marR="101600" marT="101600" marB="101600" anchor="ctr" horzOverflow="overflow"/>
                </a:tc>
                <a:extLst>
                  <a:ext uri="{0D108BD9-81ED-4DB2-BD59-A6C34878D82A}">
                    <a16:rowId xmlns:a16="http://schemas.microsoft.com/office/drawing/2014/main" val="10004"/>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5"/>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6"/>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7"/>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8"/>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9"/>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10"/>
                  </a:ext>
                </a:extLst>
              </a:tr>
            </a:tbl>
          </a:graphicData>
        </a:graphic>
      </p:graphicFrame>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18" name="AGENDA SLIDE"/>
          <p:cNvSpPr txBox="1">
            <a:spLocks noGrp="1"/>
          </p:cNvSpPr>
          <p:nvPr>
            <p:ph type="ctrTitle"/>
          </p:nvPr>
        </p:nvSpPr>
        <p:spPr>
          <a:prstGeom prst="rect">
            <a:avLst/>
          </a:prstGeom>
        </p:spPr>
        <p:txBody>
          <a:bodyPr/>
          <a:lstStyle/>
          <a:p>
            <a:r>
              <a:t>AGENDA SLIDE</a:t>
            </a:r>
          </a:p>
        </p:txBody>
      </p:sp>
      <p:sp>
        <p:nvSpPr>
          <p:cNvPr id="4619" name="Due To PowerPoint Limitations, there is no Default Table style. Please Copy, Paste, And Modify This Table As Needed. Never Use A “Light Red” (aka: Pink) Background."/>
          <p:cNvSpPr txBox="1">
            <a:spLocks noGrp="1"/>
          </p:cNvSpPr>
          <p:nvPr>
            <p:ph type="subTitle" sz="quarter" idx="1"/>
          </p:nvPr>
        </p:nvSpPr>
        <p:spPr>
          <a:prstGeom prst="rect">
            <a:avLst/>
          </a:prstGeom>
        </p:spPr>
        <p:txBody>
          <a:bodyPr/>
          <a:lstStyle/>
          <a:p>
            <a:r>
              <a:t>Due To PowerPoint Limitations, there is no Default Table style. Please Copy, Paste, And Modify This Table As Needed. </a:t>
            </a:r>
            <a:r>
              <a:rPr cap="all">
                <a:solidFill>
                  <a:srgbClr val="C40022"/>
                </a:solidFill>
              </a:rPr>
              <a:t>Never Use A “Light Red” (aka: Pink) Background.</a:t>
            </a:r>
          </a:p>
        </p:txBody>
      </p:sp>
      <p:sp>
        <p:nvSpPr>
          <p:cNvPr id="4620"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82</a:t>
            </a:fld>
            <a:endParaRPr/>
          </a:p>
        </p:txBody>
      </p:sp>
      <p:sp>
        <p:nvSpPr>
          <p:cNvPr id="4621" name="Footer"/>
          <p:cNvSpPr txBox="1">
            <a:spLocks noGrp="1"/>
          </p:cNvSpPr>
          <p:nvPr>
            <p:ph type="body" idx="14"/>
          </p:nvPr>
        </p:nvSpPr>
        <p:spPr>
          <a:xfrm>
            <a:off x="1727200" y="12803598"/>
            <a:ext cx="6210696" cy="276999"/>
          </a:xfrm>
          <a:prstGeom prst="rect">
            <a:avLst/>
          </a:prstGeom>
        </p:spPr>
        <p:txBody>
          <a:bodyPr anchor="ctr"/>
          <a:lstStyle/>
          <a:p>
            <a:r>
              <a:t>Footer</a:t>
            </a:r>
          </a:p>
        </p:txBody>
      </p:sp>
      <p:graphicFrame>
        <p:nvGraphicFramePr>
          <p:cNvPr id="4622" name="Table"/>
          <p:cNvGraphicFramePr/>
          <p:nvPr/>
        </p:nvGraphicFramePr>
        <p:xfrm>
          <a:off x="2671145" y="3873090"/>
          <a:ext cx="17927827" cy="5656580"/>
        </p:xfrm>
        <a:graphic>
          <a:graphicData uri="http://schemas.openxmlformats.org/drawingml/2006/table">
            <a:tbl>
              <a:tblPr firstRow="1">
                <a:tableStyleId>{6CBB8FF1-D9AA-43F3-AF6F-95CC898621D3}</a:tableStyleId>
              </a:tblPr>
              <a:tblGrid>
                <a:gridCol w="5975943">
                  <a:extLst>
                    <a:ext uri="{9D8B030D-6E8A-4147-A177-3AD203B41FA5}">
                      <a16:colId xmlns:a16="http://schemas.microsoft.com/office/drawing/2014/main" val="20000"/>
                    </a:ext>
                  </a:extLst>
                </a:gridCol>
                <a:gridCol w="5975943">
                  <a:extLst>
                    <a:ext uri="{9D8B030D-6E8A-4147-A177-3AD203B41FA5}">
                      <a16:colId xmlns:a16="http://schemas.microsoft.com/office/drawing/2014/main" val="20001"/>
                    </a:ext>
                  </a:extLst>
                </a:gridCol>
                <a:gridCol w="5975943">
                  <a:extLst>
                    <a:ext uri="{9D8B030D-6E8A-4147-A177-3AD203B41FA5}">
                      <a16:colId xmlns:a16="http://schemas.microsoft.com/office/drawing/2014/main" val="20002"/>
                    </a:ext>
                  </a:extLst>
                </a:gridCol>
              </a:tblGrid>
              <a:tr h="1414145">
                <a:tc>
                  <a:txBody>
                    <a:bodyPr/>
                    <a:lstStyle/>
                    <a:p>
                      <a:pPr algn="ctr" defTabSz="914400">
                        <a:defRPr spc="0">
                          <a:solidFill>
                            <a:srgbClr val="000000"/>
                          </a:solidFill>
                        </a:defRPr>
                      </a:pPr>
                      <a:r>
                        <a:rPr sz="2800">
                          <a:solidFill>
                            <a:srgbClr val="2E3238"/>
                          </a:solidFill>
                        </a:rPr>
                        <a:t>9:15 AM – 10:45 AM</a:t>
                      </a:r>
                    </a:p>
                  </a:txBody>
                  <a:tcPr marL="0" marR="0" marT="0" marB="0" anchor="ctr" horzOverflow="overflow"/>
                </a:tc>
                <a:tc>
                  <a:txBody>
                    <a:bodyPr/>
                    <a:lstStyle/>
                    <a:p>
                      <a:pPr algn="ctr" defTabSz="914400">
                        <a:defRPr spc="0">
                          <a:solidFill>
                            <a:srgbClr val="000000"/>
                          </a:solidFill>
                        </a:defRPr>
                      </a:pPr>
                      <a:r>
                        <a:rPr sz="2800">
                          <a:solidFill>
                            <a:srgbClr val="2E3238"/>
                          </a:solidFill>
                        </a:rPr>
                        <a:t>Opening Keynote</a:t>
                      </a:r>
                    </a:p>
                  </a:txBody>
                  <a:tcPr marL="0" marR="0" marT="0" marB="0" anchor="ctr" horzOverflow="overflow"/>
                </a:tc>
                <a:tc>
                  <a:txBody>
                    <a:bodyPr/>
                    <a:lstStyle/>
                    <a:p>
                      <a:pPr algn="ctr" defTabSz="914400">
                        <a:defRPr spc="0">
                          <a:solidFill>
                            <a:srgbClr val="000000"/>
                          </a:solidFill>
                        </a:defRPr>
                      </a:pPr>
                      <a:r>
                        <a:rPr sz="2800">
                          <a:solidFill>
                            <a:srgbClr val="2E3238"/>
                          </a:solidFill>
                        </a:rPr>
                        <a:t>John Engates,
CTO</a:t>
                      </a:r>
                    </a:p>
                  </a:txBody>
                  <a:tcPr marL="0" marR="0" marT="0" marB="0" anchor="ctr" horzOverflow="overflow"/>
                </a:tc>
                <a:extLst>
                  <a:ext uri="{0D108BD9-81ED-4DB2-BD59-A6C34878D82A}">
                    <a16:rowId xmlns:a16="http://schemas.microsoft.com/office/drawing/2014/main" val="10000"/>
                  </a:ext>
                </a:extLst>
              </a:tr>
              <a:tr h="1414145">
                <a:tc>
                  <a:txBody>
                    <a:bodyPr/>
                    <a:lstStyle/>
                    <a:p>
                      <a:pPr algn="ctr" defTabSz="914400">
                        <a:defRPr spc="0">
                          <a:solidFill>
                            <a:srgbClr val="000000"/>
                          </a:solidFill>
                        </a:defRPr>
                      </a:pPr>
                      <a:r>
                        <a:rPr sz="2800">
                          <a:solidFill>
                            <a:srgbClr val="2E3238"/>
                          </a:solidFill>
                        </a:rPr>
                        <a:t>10:45 AM – 3:20 PM</a:t>
                      </a:r>
                    </a:p>
                  </a:txBody>
                  <a:tcPr marL="0" marR="0" marT="0" marB="0" anchor="ctr" horzOverflow="overflow"/>
                </a:tc>
                <a:tc>
                  <a:txBody>
                    <a:bodyPr/>
                    <a:lstStyle/>
                    <a:p>
                      <a:pPr algn="ctr" defTabSz="914400">
                        <a:defRPr spc="0">
                          <a:solidFill>
                            <a:srgbClr val="000000"/>
                          </a:solidFill>
                        </a:defRPr>
                      </a:pPr>
                      <a:r>
                        <a:rPr sz="2800">
                          <a:solidFill>
                            <a:srgbClr val="2E3238"/>
                          </a:solidFill>
                        </a:rPr>
                        <a:t>Lunch</a:t>
                      </a:r>
                    </a:p>
                  </a:txBody>
                  <a:tcPr marL="0" marR="0" marT="0" marB="0" anchor="ctr" horzOverflow="overflow"/>
                </a:tc>
                <a:tc>
                  <a:txBody>
                    <a:bodyPr/>
                    <a:lstStyle/>
                    <a:p>
                      <a:pPr algn="ctr" defTabSz="914400">
                        <a:defRPr spc="0">
                          <a:solidFill>
                            <a:srgbClr val="000000"/>
                          </a:solidFill>
                        </a:defRPr>
                      </a:pPr>
                      <a:r>
                        <a:rPr sz="2800">
                          <a:solidFill>
                            <a:srgbClr val="2E3238"/>
                          </a:solidFill>
                        </a:rPr>
                        <a:t>Zoe’s Catering</a:t>
                      </a:r>
                    </a:p>
                  </a:txBody>
                  <a:tcPr marL="0" marR="0" marT="0" marB="0" anchor="ctr" horzOverflow="overflow"/>
                </a:tc>
                <a:extLst>
                  <a:ext uri="{0D108BD9-81ED-4DB2-BD59-A6C34878D82A}">
                    <a16:rowId xmlns:a16="http://schemas.microsoft.com/office/drawing/2014/main" val="10001"/>
                  </a:ext>
                </a:extLst>
              </a:tr>
              <a:tr h="1414145">
                <a:tc>
                  <a:txBody>
                    <a:bodyPr/>
                    <a:lstStyle/>
                    <a:p>
                      <a:pPr algn="ctr" defTabSz="914400">
                        <a:defRPr spc="0">
                          <a:solidFill>
                            <a:srgbClr val="000000"/>
                          </a:solidFill>
                        </a:defRPr>
                      </a:pPr>
                      <a:r>
                        <a:rPr sz="2800">
                          <a:solidFill>
                            <a:srgbClr val="2E3238"/>
                          </a:solidFill>
                        </a:rPr>
                        <a:t>3:20 PM – 3:25 PM </a:t>
                      </a:r>
                    </a:p>
                  </a:txBody>
                  <a:tcPr marL="0" marR="0" marT="0" marB="0" anchor="ctr" horzOverflow="overflow"/>
                </a:tc>
                <a:tc>
                  <a:txBody>
                    <a:bodyPr/>
                    <a:lstStyle/>
                    <a:p>
                      <a:pPr algn="ctr" defTabSz="914400">
                        <a:defRPr spc="0">
                          <a:solidFill>
                            <a:srgbClr val="000000"/>
                          </a:solidFill>
                        </a:defRPr>
                      </a:pPr>
                      <a:r>
                        <a:rPr sz="2800">
                          <a:solidFill>
                            <a:srgbClr val="2E3238"/>
                          </a:solidFill>
                        </a:rPr>
                        <a:t>Wrap</a:t>
                      </a:r>
                    </a:p>
                  </a:txBody>
                  <a:tcPr marL="0" marR="0" marT="0" marB="0" anchor="ctr" horzOverflow="overflow"/>
                </a:tc>
                <a:tc>
                  <a:txBody>
                    <a:bodyPr/>
                    <a:lstStyle/>
                    <a:p>
                      <a:pPr algn="ctr" defTabSz="914400">
                        <a:defRPr spc="0">
                          <a:solidFill>
                            <a:srgbClr val="000000"/>
                          </a:solidFill>
                        </a:defRPr>
                      </a:pPr>
                      <a:r>
                        <a:rPr sz="2800">
                          <a:solidFill>
                            <a:srgbClr val="2E3238"/>
                          </a:solidFill>
                        </a:rPr>
                        <a:t>James Staten,
Chief Strategist, Microsoft</a:t>
                      </a:r>
                    </a:p>
                  </a:txBody>
                  <a:tcPr marL="0" marR="0" marT="0" marB="0" anchor="ctr" horzOverflow="overflow"/>
                </a:tc>
                <a:extLst>
                  <a:ext uri="{0D108BD9-81ED-4DB2-BD59-A6C34878D82A}">
                    <a16:rowId xmlns:a16="http://schemas.microsoft.com/office/drawing/2014/main" val="10002"/>
                  </a:ext>
                </a:extLst>
              </a:tr>
              <a:tr h="1414145">
                <a:tc>
                  <a:txBody>
                    <a:bodyPr/>
                    <a:lstStyle/>
                    <a:p>
                      <a:pPr algn="ctr" defTabSz="914400">
                        <a:defRPr spc="0">
                          <a:solidFill>
                            <a:srgbClr val="000000"/>
                          </a:solidFill>
                        </a:defRPr>
                      </a:pPr>
                      <a:r>
                        <a:rPr sz="2800">
                          <a:solidFill>
                            <a:srgbClr val="2E3238"/>
                          </a:solidFill>
                        </a:rPr>
                        <a:t>3:25 PM – 7:18 PM</a:t>
                      </a:r>
                    </a:p>
                  </a:txBody>
                  <a:tcPr marL="0" marR="0" marT="0" marB="0" anchor="ctr" horzOverflow="overflow"/>
                </a:tc>
                <a:tc>
                  <a:txBody>
                    <a:bodyPr/>
                    <a:lstStyle/>
                    <a:p>
                      <a:pPr algn="ctr" defTabSz="914400">
                        <a:defRPr spc="0">
                          <a:solidFill>
                            <a:srgbClr val="000000"/>
                          </a:solidFill>
                        </a:defRPr>
                      </a:pPr>
                      <a:r>
                        <a:rPr sz="2800">
                          <a:solidFill>
                            <a:srgbClr val="2E3238"/>
                          </a:solidFill>
                        </a:rPr>
                        <a:t>Happy Hour</a:t>
                      </a:r>
                    </a:p>
                  </a:txBody>
                  <a:tcPr marL="0" marR="0" marT="0" marB="0" anchor="ctr" horzOverflow="overflow"/>
                </a:tc>
                <a:tc>
                  <a:txBody>
                    <a:bodyPr/>
                    <a:lstStyle/>
                    <a:p>
                      <a:pPr algn="ctr" defTabSz="914400">
                        <a:defRPr sz="2800" spc="0"/>
                      </a:pPr>
                      <a:endParaRPr sz="2800"/>
                    </a:p>
                  </a:txBody>
                  <a:tcPr marL="0" marR="0" marT="0" marB="0" anchor="ctr" horzOverflow="overflow"/>
                </a:tc>
                <a:extLst>
                  <a:ext uri="{0D108BD9-81ED-4DB2-BD59-A6C34878D82A}">
                    <a16:rowId xmlns:a16="http://schemas.microsoft.com/office/drawing/2014/main" val="10003"/>
                  </a:ext>
                </a:extLst>
              </a:tr>
            </a:tbl>
          </a:graphicData>
        </a:graphic>
      </p:graphicFrame>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25" name="Title"/>
          <p:cNvSpPr txBox="1">
            <a:spLocks noGrp="1"/>
          </p:cNvSpPr>
          <p:nvPr>
            <p:ph type="title"/>
          </p:nvPr>
        </p:nvSpPr>
        <p:spPr>
          <a:prstGeom prst="rect">
            <a:avLst/>
          </a:prstGeom>
        </p:spPr>
        <p:txBody>
          <a:bodyPr/>
          <a:lstStyle/>
          <a:p>
            <a:r>
              <a:t>Title</a:t>
            </a:r>
          </a:p>
        </p:txBody>
      </p:sp>
      <p:sp>
        <p:nvSpPr>
          <p:cNvPr id="4626"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
        <p:nvSpPr>
          <p:cNvPr id="4627" name="Slide Number"/>
          <p:cNvSpPr txBox="1">
            <a:spLocks noGrp="1"/>
          </p:cNvSpPr>
          <p:nvPr>
            <p:ph type="sldNum" sz="quarter" idx="2"/>
          </p:nvPr>
        </p:nvSpPr>
        <p:spPr>
          <a:xfrm>
            <a:off x="1219200" y="14824373"/>
            <a:ext cx="304800"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83</a:t>
            </a:fld>
            <a:endParaRPr/>
          </a:p>
        </p:txBody>
      </p:sp>
      <p:sp>
        <p:nvSpPr>
          <p:cNvPr id="4628" name="Footer"/>
          <p:cNvSpPr txBox="1">
            <a:spLocks noGrp="1"/>
          </p:cNvSpPr>
          <p:nvPr>
            <p:ph type="body" idx="14"/>
          </p:nvPr>
        </p:nvSpPr>
        <p:spPr>
          <a:prstGeom prst="rect">
            <a:avLst/>
          </a:prstGeom>
        </p:spPr>
        <p:txBody>
          <a:bodyPr/>
          <a:lstStyle/>
          <a:p>
            <a:r>
              <a:t>Footer</a:t>
            </a:r>
          </a:p>
        </p:txBody>
      </p:sp>
      <p:sp>
        <p:nvSpPr>
          <p:cNvPr id="3" name="Picture Placeholder 2">
            <a:extLst>
              <a:ext uri="{FF2B5EF4-FFF2-40B4-BE49-F238E27FC236}">
                <a16:creationId xmlns:a16="http://schemas.microsoft.com/office/drawing/2014/main" id="{BDCC3114-B61D-2241-963A-4F6299B6242E}"/>
              </a:ext>
            </a:extLst>
          </p:cNvPr>
          <p:cNvSpPr>
            <a:spLocks noGrp="1"/>
          </p:cNvSpPr>
          <p:nvPr>
            <p:ph type="pic" idx="13"/>
          </p:nvPr>
        </p:nvSpPr>
        <p:spPr/>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31" name="Red Pic Slide"/>
          <p:cNvSpPr txBox="1">
            <a:spLocks noGrp="1"/>
          </p:cNvSpPr>
          <p:nvPr>
            <p:ph type="title"/>
          </p:nvPr>
        </p:nvSpPr>
        <p:spPr>
          <a:prstGeom prst="rect">
            <a:avLst/>
          </a:prstGeom>
        </p:spPr>
        <p:txBody>
          <a:bodyPr/>
          <a:lstStyle/>
          <a:p>
            <a:r>
              <a:t>Red Pic Slide</a:t>
            </a:r>
          </a:p>
        </p:txBody>
      </p:sp>
      <p:sp>
        <p:nvSpPr>
          <p:cNvPr id="4632"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
        <p:nvSpPr>
          <p:cNvPr id="4633" name="Slide Number"/>
          <p:cNvSpPr txBox="1">
            <a:spLocks noGrp="1"/>
          </p:cNvSpPr>
          <p:nvPr>
            <p:ph type="sldNum" sz="quarter" idx="2"/>
          </p:nvPr>
        </p:nvSpPr>
        <p:spPr>
          <a:xfrm>
            <a:off x="1219200" y="14829092"/>
            <a:ext cx="304800" cy="28101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84</a:t>
            </a:fld>
            <a:endParaRPr/>
          </a:p>
        </p:txBody>
      </p:sp>
      <p:sp>
        <p:nvSpPr>
          <p:cNvPr id="4634" name="Footer"/>
          <p:cNvSpPr txBox="1">
            <a:spLocks noGrp="1"/>
          </p:cNvSpPr>
          <p:nvPr>
            <p:ph type="body" idx="14"/>
          </p:nvPr>
        </p:nvSpPr>
        <p:spPr>
          <a:prstGeom prst="rect">
            <a:avLst/>
          </a:prstGeom>
        </p:spPr>
        <p:txBody>
          <a:bodyPr/>
          <a:lstStyle/>
          <a:p>
            <a:r>
              <a:t>Footer</a:t>
            </a:r>
          </a:p>
        </p:txBody>
      </p:sp>
      <p:sp>
        <p:nvSpPr>
          <p:cNvPr id="3" name="Picture Placeholder 2">
            <a:extLst>
              <a:ext uri="{FF2B5EF4-FFF2-40B4-BE49-F238E27FC236}">
                <a16:creationId xmlns:a16="http://schemas.microsoft.com/office/drawing/2014/main" id="{666B6234-6E2C-D045-A79A-D3266A760D02}"/>
              </a:ext>
            </a:extLst>
          </p:cNvPr>
          <p:cNvSpPr>
            <a:spLocks noGrp="1"/>
          </p:cNvSpPr>
          <p:nvPr>
            <p:ph type="pic" idx="13"/>
          </p:nvPr>
        </p:nvSpPr>
        <p:spPr/>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37" name="Now With Gray!"/>
          <p:cNvSpPr txBox="1">
            <a:spLocks noGrp="1"/>
          </p:cNvSpPr>
          <p:nvPr>
            <p:ph type="title"/>
          </p:nvPr>
        </p:nvSpPr>
        <p:spPr>
          <a:prstGeom prst="rect">
            <a:avLst/>
          </a:prstGeom>
        </p:spPr>
        <p:txBody>
          <a:bodyPr/>
          <a:lstStyle/>
          <a:p>
            <a:r>
              <a:t>Now With Gray!</a:t>
            </a:r>
          </a:p>
        </p:txBody>
      </p:sp>
      <p:sp>
        <p:nvSpPr>
          <p:cNvPr id="4638"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
        <p:nvSpPr>
          <p:cNvPr id="4639" name="Slide Number"/>
          <p:cNvSpPr txBox="1">
            <a:spLocks noGrp="1"/>
          </p:cNvSpPr>
          <p:nvPr>
            <p:ph type="sldNum" sz="quarter" idx="2"/>
          </p:nvPr>
        </p:nvSpPr>
        <p:spPr>
          <a:xfrm>
            <a:off x="1219200" y="14831101"/>
            <a:ext cx="304800"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85</a:t>
            </a:fld>
            <a:endParaRPr/>
          </a:p>
        </p:txBody>
      </p:sp>
      <p:sp>
        <p:nvSpPr>
          <p:cNvPr id="4640" name="Footer"/>
          <p:cNvSpPr txBox="1">
            <a:spLocks noGrp="1"/>
          </p:cNvSpPr>
          <p:nvPr>
            <p:ph type="body" idx="14"/>
          </p:nvPr>
        </p:nvSpPr>
        <p:spPr>
          <a:prstGeom prst="rect">
            <a:avLst/>
          </a:prstGeom>
        </p:spPr>
        <p:txBody>
          <a:bodyPr/>
          <a:lstStyle/>
          <a:p>
            <a:r>
              <a:t>Footer</a:t>
            </a:r>
          </a:p>
        </p:txBody>
      </p:sp>
      <p:sp>
        <p:nvSpPr>
          <p:cNvPr id="3" name="Picture Placeholder 2">
            <a:extLst>
              <a:ext uri="{FF2B5EF4-FFF2-40B4-BE49-F238E27FC236}">
                <a16:creationId xmlns:a16="http://schemas.microsoft.com/office/drawing/2014/main" id="{2A3E52BA-921A-9141-9F22-A2BC71AFDC43}"/>
              </a:ext>
            </a:extLst>
          </p:cNvPr>
          <p:cNvSpPr>
            <a:spLocks noGrp="1"/>
          </p:cNvSpPr>
          <p:nvPr>
            <p:ph type="pic" idx="13"/>
          </p:nvPr>
        </p:nvSpPr>
        <p:spPr/>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43" name="Title"/>
          <p:cNvSpPr txBox="1">
            <a:spLocks noGrp="1"/>
          </p:cNvSpPr>
          <p:nvPr>
            <p:ph type="title"/>
          </p:nvPr>
        </p:nvSpPr>
        <p:spPr>
          <a:prstGeom prst="rect">
            <a:avLst/>
          </a:prstGeom>
        </p:spPr>
        <p:txBody>
          <a:bodyPr/>
          <a:lstStyle/>
          <a:p>
            <a:r>
              <a:t>Title</a:t>
            </a:r>
          </a:p>
        </p:txBody>
      </p:sp>
      <p:sp>
        <p:nvSpPr>
          <p:cNvPr id="4644"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
        <p:nvSpPr>
          <p:cNvPr id="4" name="Picture Placeholder 3">
            <a:extLst>
              <a:ext uri="{FF2B5EF4-FFF2-40B4-BE49-F238E27FC236}">
                <a16:creationId xmlns:a16="http://schemas.microsoft.com/office/drawing/2014/main" id="{92C23475-A76E-3E47-A7C3-8DFB3B769C05}"/>
              </a:ext>
            </a:extLst>
          </p:cNvPr>
          <p:cNvSpPr>
            <a:spLocks noGrp="1"/>
          </p:cNvSpPr>
          <p:nvPr>
            <p:ph type="pic" idx="13"/>
          </p:nvPr>
        </p:nvSpPr>
        <p:spPr/>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646" name="Image" descr="Image"/>
          <p:cNvPicPr>
            <a:picLocks noGrp="1" noChangeAspect="1"/>
          </p:cNvPicPr>
          <p:nvPr>
            <p:ph type="pic" idx="13"/>
          </p:nvPr>
        </p:nvPicPr>
        <p:blipFill>
          <a:blip r:embed="rId2">
            <a:extLst/>
          </a:blip>
          <a:srcRect/>
          <a:stretch>
            <a:fillRect/>
          </a:stretch>
        </p:blipFill>
        <p:spPr>
          <a:xfrm>
            <a:off x="0" y="0"/>
            <a:ext cx="12193590" cy="13716001"/>
          </a:xfrm>
          <a:prstGeom prst="rect">
            <a:avLst/>
          </a:prstGeom>
        </p:spPr>
      </p:pic>
      <p:sp>
        <p:nvSpPr>
          <p:cNvPr id="4647" name="Red Pic Slide"/>
          <p:cNvSpPr txBox="1">
            <a:spLocks noGrp="1"/>
          </p:cNvSpPr>
          <p:nvPr>
            <p:ph type="title"/>
          </p:nvPr>
        </p:nvSpPr>
        <p:spPr>
          <a:prstGeom prst="rect">
            <a:avLst/>
          </a:prstGeom>
        </p:spPr>
        <p:txBody>
          <a:bodyPr/>
          <a:lstStyle/>
          <a:p>
            <a:r>
              <a:t>Red Pic Slide</a:t>
            </a:r>
          </a:p>
        </p:txBody>
      </p:sp>
      <p:sp>
        <p:nvSpPr>
          <p:cNvPr id="4648"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650" name="Image" descr="Image"/>
          <p:cNvPicPr>
            <a:picLocks noGrp="1" noChangeAspect="1"/>
          </p:cNvPicPr>
          <p:nvPr>
            <p:ph type="pic" idx="13"/>
          </p:nvPr>
        </p:nvPicPr>
        <p:blipFill>
          <a:blip r:embed="rId2">
            <a:extLst/>
          </a:blip>
          <a:srcRect/>
          <a:stretch>
            <a:fillRect/>
          </a:stretch>
        </p:blipFill>
        <p:spPr>
          <a:xfrm>
            <a:off x="0" y="0"/>
            <a:ext cx="12193590" cy="13716001"/>
          </a:xfrm>
          <a:prstGeom prst="rect">
            <a:avLst/>
          </a:prstGeom>
        </p:spPr>
      </p:pic>
      <p:sp>
        <p:nvSpPr>
          <p:cNvPr id="4651" name="Now With Gray!"/>
          <p:cNvSpPr txBox="1">
            <a:spLocks noGrp="1"/>
          </p:cNvSpPr>
          <p:nvPr>
            <p:ph type="title"/>
          </p:nvPr>
        </p:nvSpPr>
        <p:spPr>
          <a:prstGeom prst="rect">
            <a:avLst/>
          </a:prstGeom>
        </p:spPr>
        <p:txBody>
          <a:bodyPr/>
          <a:lstStyle/>
          <a:p>
            <a:r>
              <a:t>Now With Gray!</a:t>
            </a:r>
          </a:p>
        </p:txBody>
      </p:sp>
      <p:sp>
        <p:nvSpPr>
          <p:cNvPr id="4652"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654" name="sparkler-677774.jpg" descr="sparkler-677774.jpg"/>
          <p:cNvPicPr>
            <a:picLocks noGrp="1" noChangeAspect="1"/>
          </p:cNvPicPr>
          <p:nvPr>
            <p:ph type="pic" idx="13"/>
          </p:nvPr>
        </p:nvPicPr>
        <p:blipFill>
          <a:blip r:embed="rId2">
            <a:extLst/>
          </a:blip>
          <a:srcRect t="7826" b="7826"/>
          <a:stretch>
            <a:fillRect/>
          </a:stretch>
        </p:blipFill>
        <p:spPr>
          <a:xfrm>
            <a:off x="-3175" y="0"/>
            <a:ext cx="24387176" cy="13716000"/>
          </a:xfrm>
          <a:prstGeom prst="rect">
            <a:avLst/>
          </a:prstGeom>
        </p:spPr>
      </p:pic>
      <p:sp>
        <p:nvSpPr>
          <p:cNvPr id="4655" name="A title for the Picture"/>
          <p:cNvSpPr txBox="1">
            <a:spLocks noGrp="1"/>
          </p:cNvSpPr>
          <p:nvPr>
            <p:ph type="body" idx="14"/>
          </p:nvPr>
        </p:nvSpPr>
        <p:spPr>
          <a:xfrm>
            <a:off x="596459" y="9781383"/>
            <a:ext cx="10083583" cy="874548"/>
          </a:xfrm>
          <a:prstGeom prst="rect">
            <a:avLst/>
          </a:prstGeom>
        </p:spPr>
        <p:txBody>
          <a:bodyPr/>
          <a:lstStyle/>
          <a:p>
            <a:pPr marL="304792" marR="304792" lvl="3" indent="0">
              <a:lnSpc>
                <a:spcPct val="70000"/>
              </a:lnSpc>
              <a:spcBef>
                <a:spcPts val="0"/>
              </a:spcBef>
              <a:buClrTx/>
              <a:buSzTx/>
              <a:buNone/>
              <a:defRPr sz="5600" b="1" cap="all" spc="-35">
                <a:solidFill>
                  <a:srgbClr val="FFFFFF"/>
                </a:solidFill>
              </a:defRPr>
            </a:pPr>
            <a:r>
              <a:t>A title for the Picture</a:t>
            </a:r>
          </a:p>
        </p:txBody>
      </p:sp>
      <p:sp>
        <p:nvSpPr>
          <p:cNvPr id="4656" name="With room for some text that                 INSPIRES and INFORMS!!"/>
          <p:cNvSpPr txBox="1"/>
          <p:nvPr/>
        </p:nvSpPr>
        <p:spPr>
          <a:xfrm>
            <a:off x="3803144" y="10644392"/>
            <a:ext cx="17310829" cy="196977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marL="304792" marR="304792" lvl="3" indent="685783" algn="l" defTabSz="914377">
              <a:lnSpc>
                <a:spcPct val="80000"/>
              </a:lnSpc>
              <a:spcBef>
                <a:spcPts val="0"/>
              </a:spcBef>
              <a:defRPr sz="8000" spc="-50">
                <a:solidFill>
                  <a:srgbClr val="FFFFFF"/>
                </a:solidFill>
              </a:defRPr>
            </a:pPr>
            <a:r>
              <a:rPr sz="8000"/>
              <a:t>With room for some text that</a:t>
            </a:r>
            <a:br>
              <a:rPr sz="8000"/>
            </a:br>
            <a:r>
              <a:rPr sz="8000"/>
              <a:t>                INSPIRES and INFORMS!!</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568F4-0377-734E-B2BA-9DD11EDD9B80}"/>
              </a:ext>
            </a:extLst>
          </p:cNvPr>
          <p:cNvSpPr>
            <a:spLocks noGrp="1"/>
          </p:cNvSpPr>
          <p:nvPr>
            <p:ph type="title"/>
          </p:nvPr>
        </p:nvSpPr>
        <p:spPr/>
        <p:txBody>
          <a:bodyPr/>
          <a:lstStyle/>
          <a:p>
            <a:r>
              <a:rPr lang="en-US" dirty="0"/>
              <a:t>Shell config</a:t>
            </a:r>
          </a:p>
        </p:txBody>
      </p:sp>
      <p:sp>
        <p:nvSpPr>
          <p:cNvPr id="3" name="Text Placeholder 2">
            <a:extLst>
              <a:ext uri="{FF2B5EF4-FFF2-40B4-BE49-F238E27FC236}">
                <a16:creationId xmlns:a16="http://schemas.microsoft.com/office/drawing/2014/main" id="{2C933BA7-9F0B-EC4C-9BF5-9AA16B152C7F}"/>
              </a:ext>
            </a:extLst>
          </p:cNvPr>
          <p:cNvSpPr>
            <a:spLocks noGrp="1"/>
          </p:cNvSpPr>
          <p:nvPr>
            <p:ph type="body" idx="1"/>
          </p:nvPr>
        </p:nvSpPr>
        <p:spPr/>
        <p:txBody>
          <a:bodyPr/>
          <a:lstStyle/>
          <a:p>
            <a:r>
              <a:rPr lang="en-US" dirty="0"/>
              <a:t>How will you interact with the Python shell?</a:t>
            </a:r>
          </a:p>
          <a:p>
            <a:pPr lvl="1"/>
            <a:r>
              <a:rPr lang="en-US" dirty="0">
                <a:latin typeface="Courier New" panose="02070309020205020404" pitchFamily="49" charset="0"/>
                <a:cs typeface="Courier New" panose="02070309020205020404" pitchFamily="49" charset="0"/>
              </a:rPr>
              <a:t>python</a:t>
            </a:r>
            <a:r>
              <a:rPr lang="en-US" dirty="0"/>
              <a:t> from the command line?</a:t>
            </a:r>
          </a:p>
          <a:p>
            <a:pPr lvl="1"/>
            <a:r>
              <a:rPr lang="en-US" dirty="0"/>
              <a:t>IDE shell?</a:t>
            </a:r>
          </a:p>
          <a:p>
            <a:pPr lvl="1"/>
            <a:r>
              <a:rPr lang="en-US" dirty="0"/>
              <a:t>How will you run/debug/try out code?</a:t>
            </a:r>
          </a:p>
          <a:p>
            <a:endParaRPr lang="en-US" dirty="0"/>
          </a:p>
          <a:p>
            <a:r>
              <a:rPr lang="en-US" dirty="0"/>
              <a:t>My usual setup for small projects:</a:t>
            </a:r>
          </a:p>
          <a:p>
            <a:pPr lvl="1"/>
            <a:r>
              <a:rPr lang="en-US" dirty="0"/>
              <a:t>Atom for code editing</a:t>
            </a:r>
          </a:p>
          <a:p>
            <a:pPr lvl="1"/>
            <a:r>
              <a:rPr lang="en-US" dirty="0">
                <a:latin typeface="Courier New" panose="02070309020205020404" pitchFamily="49" charset="0"/>
                <a:cs typeface="Courier New" panose="02070309020205020404" pitchFamily="49" charset="0"/>
              </a:rPr>
              <a:t>python</a:t>
            </a:r>
            <a:r>
              <a:rPr lang="en-US" dirty="0"/>
              <a:t> shell in terminal for code exploring</a:t>
            </a:r>
          </a:p>
          <a:p>
            <a:pPr lvl="1"/>
            <a:r>
              <a:rPr lang="en-US" dirty="0"/>
              <a:t>Separate terminal to run the code</a:t>
            </a:r>
          </a:p>
          <a:p>
            <a:pPr lvl="1"/>
            <a:endParaRPr lang="en-US" dirty="0"/>
          </a:p>
          <a:p>
            <a:r>
              <a:rPr lang="en-US" dirty="0"/>
              <a:t>My usual setup for larger projects:</a:t>
            </a:r>
          </a:p>
          <a:p>
            <a:pPr lvl="1"/>
            <a:r>
              <a:rPr lang="en-US" dirty="0"/>
              <a:t>PyCharm for editing, debugging, and running code</a:t>
            </a:r>
          </a:p>
          <a:p>
            <a:pPr lvl="1"/>
            <a:r>
              <a:rPr lang="en-US" dirty="0">
                <a:latin typeface="Courier New" panose="02070309020205020404" pitchFamily="49" charset="0"/>
                <a:cs typeface="Courier New" panose="02070309020205020404" pitchFamily="49" charset="0"/>
              </a:rPr>
              <a:t>python</a:t>
            </a:r>
            <a:r>
              <a:rPr lang="en-US" dirty="0"/>
              <a:t> shell in terminal for code exploring</a:t>
            </a:r>
          </a:p>
        </p:txBody>
      </p:sp>
      <p:sp>
        <p:nvSpPr>
          <p:cNvPr id="4" name="Slide Number Placeholder 3">
            <a:extLst>
              <a:ext uri="{FF2B5EF4-FFF2-40B4-BE49-F238E27FC236}">
                <a16:creationId xmlns:a16="http://schemas.microsoft.com/office/drawing/2014/main" id="{2211F06C-F07E-FD4F-81FE-0A9C9650348E}"/>
              </a:ext>
            </a:extLst>
          </p:cNvPr>
          <p:cNvSpPr>
            <a:spLocks noGrp="1"/>
          </p:cNvSpPr>
          <p:nvPr>
            <p:ph type="sldNum" sz="quarter" idx="2"/>
          </p:nvPr>
        </p:nvSpPr>
        <p:spPr/>
        <p:txBody>
          <a:bodyPr/>
          <a:lstStyle/>
          <a:p>
            <a:fld id="{86CB4B4D-7CA3-9044-876B-883B54F8677D}" type="slidenum">
              <a:rPr lang="en-US" smtClean="0"/>
              <a:t>9</a:t>
            </a:fld>
            <a:endParaRPr lang="en-US"/>
          </a:p>
        </p:txBody>
      </p:sp>
      <p:sp>
        <p:nvSpPr>
          <p:cNvPr id="5" name="Text Placeholder 4">
            <a:extLst>
              <a:ext uri="{FF2B5EF4-FFF2-40B4-BE49-F238E27FC236}">
                <a16:creationId xmlns:a16="http://schemas.microsoft.com/office/drawing/2014/main" id="{F45A6E37-D006-0845-BF35-3795542DC57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239199506"/>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58" name="Thing 1"/>
          <p:cNvSpPr txBox="1">
            <a:spLocks noGrp="1"/>
          </p:cNvSpPr>
          <p:nvPr>
            <p:ph type="body" sz="quarter" idx="1"/>
          </p:nvPr>
        </p:nvSpPr>
        <p:spPr>
          <a:prstGeom prst="rect">
            <a:avLst/>
          </a:prstGeom>
        </p:spPr>
        <p:txBody>
          <a:bodyPr/>
          <a:lstStyle/>
          <a:p>
            <a:r>
              <a:t>Thing 1</a:t>
            </a:r>
          </a:p>
        </p:txBody>
      </p:sp>
      <p:sp>
        <p:nvSpPr>
          <p:cNvPr id="4659" name="Thing 2"/>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lvl1pPr>
          </a:lstStyle>
          <a:p>
            <a:r>
              <a:t>Thing 2</a:t>
            </a:r>
          </a:p>
        </p:txBody>
      </p:sp>
      <p:sp>
        <p:nvSpPr>
          <p:cNvPr id="4660" name="Thing 3"/>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lvl1pPr>
          </a:lstStyle>
          <a:p>
            <a:r>
              <a:t>Thing 3</a:t>
            </a:r>
          </a:p>
        </p:txBody>
      </p:sp>
      <p:sp>
        <p:nvSpPr>
          <p:cNvPr id="4661" name="Thing 4"/>
          <p:cNvSpPr>
            <a:spLocks noGrp="1"/>
          </p:cNvSpPr>
          <p:nvPr>
            <p:ph type="body" idx="15"/>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lvl1pPr>
          </a:lstStyle>
          <a:p>
            <a:r>
              <a:t>Thing 4</a:t>
            </a:r>
          </a:p>
        </p:txBody>
      </p:sp>
      <p:sp>
        <p:nvSpPr>
          <p:cNvPr id="4662" name="Some Important Things to know"/>
          <p:cNvSpPr txBox="1">
            <a:spLocks noGrp="1"/>
          </p:cNvSpPr>
          <p:nvPr>
            <p:ph type="title"/>
          </p:nvPr>
        </p:nvSpPr>
        <p:spPr>
          <a:prstGeom prst="rect">
            <a:avLst/>
          </a:prstGeom>
        </p:spPr>
        <p:txBody>
          <a:bodyPr/>
          <a:lstStyle/>
          <a:p>
            <a:r>
              <a:t>Some Important Things to know</a:t>
            </a:r>
          </a:p>
        </p:txBody>
      </p:sp>
      <p:sp>
        <p:nvSpPr>
          <p:cNvPr id="4663" name="Stuff…"/>
          <p:cNvSpPr>
            <a:spLocks noGrp="1"/>
          </p:cNvSpPr>
          <p:nvPr>
            <p:ph type="body" idx="16"/>
          </p:nvPr>
        </p:nvSpPr>
        <p:spPr>
          <a:prstGeom prst="rect">
            <a:avLst/>
          </a:prstGeom>
          <a:extLst>
            <a:ext uri="{C572A759-6A51-4108-AA02-DFA0A04FC94B}">
              <ma14:wrappingTextBoxFlag xmlns:ma14="http://schemas.microsoft.com/office/mac/drawingml/2011/main" xmlns=""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stStyle>
          <a:p>
            <a:r>
              <a:t>Stuff</a:t>
            </a:r>
          </a:p>
          <a:p>
            <a:pPr lvl="1"/>
            <a:r>
              <a:t>Things</a:t>
            </a:r>
          </a:p>
          <a:p>
            <a:pPr lvl="2"/>
            <a:r>
              <a:t>And those other ideas</a:t>
            </a:r>
          </a:p>
        </p:txBody>
      </p:sp>
      <p:sp>
        <p:nvSpPr>
          <p:cNvPr id="4664" name="Architect…"/>
          <p:cNvSpPr>
            <a:spLocks noGrp="1"/>
          </p:cNvSpPr>
          <p:nvPr>
            <p:ph type="body" idx="17"/>
          </p:nvPr>
        </p:nvSpPr>
        <p:spPr>
          <a:prstGeom prst="rect">
            <a:avLst/>
          </a:prstGeom>
          <a:extLst>
            <a:ext uri="{C572A759-6A51-4108-AA02-DFA0A04FC94B}">
              <ma14:wrappingTextBoxFlag xmlns:ma14="http://schemas.microsoft.com/office/mac/drawingml/2011/main" xmlns=""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vl4pPr marL="1676400" indent="-457200" defTabSz="825500">
              <a:spcBef>
                <a:spcPts val="2400"/>
              </a:spcBef>
              <a:defRPr sz="3600"/>
            </a:lvl4pPr>
            <a:lvl5pPr marL="2082800" indent="-457200" defTabSz="825500">
              <a:spcBef>
                <a:spcPts val="2400"/>
              </a:spcBef>
              <a:defRPr sz="3600"/>
            </a:lvl5pPr>
          </a:lstStyle>
          <a:p>
            <a:r>
              <a:t>Architect</a:t>
            </a:r>
          </a:p>
          <a:p>
            <a:pPr lvl="1"/>
            <a:r>
              <a:t>Secure</a:t>
            </a:r>
          </a:p>
          <a:p>
            <a:pPr lvl="2"/>
            <a:r>
              <a:t>Migrate</a:t>
            </a:r>
          </a:p>
          <a:p>
            <a:pPr lvl="3"/>
            <a:r>
              <a:t>Operate</a:t>
            </a:r>
          </a:p>
          <a:p>
            <a:pPr lvl="4"/>
            <a:r>
              <a:t>Optimize</a:t>
            </a:r>
          </a:p>
        </p:txBody>
      </p:sp>
      <p:sp>
        <p:nvSpPr>
          <p:cNvPr id="4665" name="Navigator…"/>
          <p:cNvSpPr>
            <a:spLocks noGrp="1"/>
          </p:cNvSpPr>
          <p:nvPr>
            <p:ph type="body" idx="18"/>
          </p:nvPr>
        </p:nvSpPr>
        <p:spPr>
          <a:prstGeom prst="rect">
            <a:avLst/>
          </a:prstGeom>
          <a:extLst>
            <a:ext uri="{C572A759-6A51-4108-AA02-DFA0A04FC94B}">
              <ma14:wrappingTextBoxFlag xmlns:ma14="http://schemas.microsoft.com/office/mac/drawingml/2011/main" xmlns=""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vl4pPr marL="1676400" indent="-457200" defTabSz="825500">
              <a:spcBef>
                <a:spcPts val="2400"/>
              </a:spcBef>
              <a:defRPr sz="3600"/>
            </a:lvl4pPr>
          </a:lstStyle>
          <a:p>
            <a:r>
              <a:t>Navigator</a:t>
            </a:r>
          </a:p>
          <a:p>
            <a:pPr lvl="1"/>
            <a:r>
              <a:t>Aviator</a:t>
            </a:r>
          </a:p>
          <a:p>
            <a:pPr lvl="2"/>
            <a:r>
              <a:t>Baggage handler</a:t>
            </a:r>
          </a:p>
          <a:p>
            <a:pPr lvl="3"/>
            <a:r>
              <a:t>Ticket agent</a:t>
            </a:r>
          </a:p>
        </p:txBody>
      </p:sp>
      <p:sp>
        <p:nvSpPr>
          <p:cNvPr id="4666" name="Feature 1…"/>
          <p:cNvSpPr>
            <a:spLocks noGrp="1"/>
          </p:cNvSpPr>
          <p:nvPr>
            <p:ph type="body" idx="19"/>
          </p:nvPr>
        </p:nvSpPr>
        <p:spPr>
          <a:prstGeom prst="rect">
            <a:avLst/>
          </a:prstGeom>
          <a:extLst>
            <a:ext uri="{C572A759-6A51-4108-AA02-DFA0A04FC94B}">
              <ma14:wrappingTextBoxFlag xmlns:ma14="http://schemas.microsoft.com/office/mac/drawingml/2011/main" xmlns=""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vl4pPr marL="1676400" indent="-457200" defTabSz="825500">
              <a:spcBef>
                <a:spcPts val="2400"/>
              </a:spcBef>
              <a:defRPr sz="3600"/>
            </a:lvl4pPr>
          </a:lstStyle>
          <a:p>
            <a:r>
              <a:t>Feature 1</a:t>
            </a:r>
          </a:p>
          <a:p>
            <a:pPr lvl="1"/>
            <a:r>
              <a:t>Feature 2</a:t>
            </a:r>
          </a:p>
          <a:p>
            <a:pPr lvl="2"/>
            <a:r>
              <a:t>Feature 3</a:t>
            </a:r>
          </a:p>
          <a:p>
            <a:pPr lvl="3"/>
            <a:r>
              <a:t>Feature 4</a:t>
            </a:r>
          </a:p>
        </p:txBody>
      </p:sp>
      <p:sp>
        <p:nvSpPr>
          <p:cNvPr id="4667"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90</a:t>
            </a:fld>
            <a:endParaRPr/>
          </a:p>
        </p:txBody>
      </p:sp>
      <p:sp>
        <p:nvSpPr>
          <p:cNvPr id="4668" name="Footer"/>
          <p:cNvSpPr txBox="1">
            <a:spLocks noGrp="1"/>
          </p:cNvSpPr>
          <p:nvPr>
            <p:ph type="body" idx="20"/>
          </p:nvPr>
        </p:nvSpPr>
        <p:spPr>
          <a:prstGeom prst="rect">
            <a:avLst/>
          </a:prstGeom>
        </p:spPr>
        <p:txBody>
          <a:bodyPr/>
          <a:lstStyle/>
          <a:p>
            <a:r>
              <a:t>Footer</a:t>
            </a:r>
          </a:p>
        </p:txBody>
      </p:sp>
      <p:sp>
        <p:nvSpPr>
          <p:cNvPr id="4669" name="Feel Free to Add Icons in this General Area.…"/>
          <p:cNvSpPr txBox="1"/>
          <p:nvPr/>
        </p:nvSpPr>
        <p:spPr>
          <a:xfrm>
            <a:off x="7690769" y="3693375"/>
            <a:ext cx="9002464" cy="107414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r>
              <a:t>Feel Free to Add Icons in this General Area.</a:t>
            </a:r>
          </a:p>
          <a:p>
            <a:r>
              <a:t>I’d recommend one for Each Column.</a:t>
            </a:r>
          </a:p>
        </p:txBody>
      </p:sp>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71" name="Thing 1"/>
          <p:cNvSpPr txBox="1">
            <a:spLocks noGrp="1"/>
          </p:cNvSpPr>
          <p:nvPr>
            <p:ph type="body" sz="quarter" idx="1"/>
          </p:nvPr>
        </p:nvSpPr>
        <p:spPr>
          <a:prstGeom prst="rect">
            <a:avLst/>
          </a:prstGeom>
        </p:spPr>
        <p:txBody>
          <a:bodyPr/>
          <a:lstStyle/>
          <a:p>
            <a:r>
              <a:t>Thing 1</a:t>
            </a:r>
          </a:p>
        </p:txBody>
      </p:sp>
      <p:sp>
        <p:nvSpPr>
          <p:cNvPr id="4672" name="Thing 2"/>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lvl1pPr>
          </a:lstStyle>
          <a:p>
            <a:r>
              <a:t>Thing 2</a:t>
            </a:r>
          </a:p>
        </p:txBody>
      </p:sp>
      <p:sp>
        <p:nvSpPr>
          <p:cNvPr id="4673" name="Thing 3"/>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lvl1pPr>
          </a:lstStyle>
          <a:p>
            <a:r>
              <a:t>Thing 3</a:t>
            </a:r>
          </a:p>
        </p:txBody>
      </p:sp>
      <p:sp>
        <p:nvSpPr>
          <p:cNvPr id="4674" name="Some Important Things to know"/>
          <p:cNvSpPr txBox="1">
            <a:spLocks noGrp="1"/>
          </p:cNvSpPr>
          <p:nvPr>
            <p:ph type="title"/>
          </p:nvPr>
        </p:nvSpPr>
        <p:spPr>
          <a:prstGeom prst="rect">
            <a:avLst/>
          </a:prstGeom>
        </p:spPr>
        <p:txBody>
          <a:bodyPr/>
          <a:lstStyle/>
          <a:p>
            <a:r>
              <a:t>Some Important Things to know</a:t>
            </a:r>
          </a:p>
        </p:txBody>
      </p:sp>
      <p:sp>
        <p:nvSpPr>
          <p:cNvPr id="4675" name="Navigator…"/>
          <p:cNvSpPr>
            <a:spLocks noGrp="1"/>
          </p:cNvSpPr>
          <p:nvPr>
            <p:ph type="body" idx="15"/>
          </p:nvPr>
        </p:nvSpPr>
        <p:spPr>
          <a:prstGeom prst="rect">
            <a:avLst/>
          </a:prstGeom>
          <a:extLst>
            <a:ext uri="{C572A759-6A51-4108-AA02-DFA0A04FC94B}">
              <ma14:wrappingTextBoxFlag xmlns:ma14="http://schemas.microsoft.com/office/mac/drawingml/2011/main" xmlns="" val="1"/>
            </a:ext>
          </a:extLst>
        </p:spPr>
        <p:txBody>
          <a:bodyPr/>
          <a:lstStyle>
            <a:lvl1pPr marL="429768" indent="-429768" defTabSz="775969">
              <a:defRPr sz="3384"/>
            </a:lvl1pPr>
            <a:lvl2pPr marL="811783" indent="-429768" defTabSz="775969">
              <a:defRPr sz="3384"/>
            </a:lvl2pPr>
            <a:lvl3pPr marL="1193800" indent="-429768" defTabSz="775969">
              <a:defRPr sz="3384"/>
            </a:lvl3pPr>
            <a:lvl4pPr marL="1575816" indent="-429768" defTabSz="775969">
              <a:defRPr sz="3384"/>
            </a:lvl4pPr>
          </a:lstStyle>
          <a:p>
            <a:r>
              <a:t>Navigator</a:t>
            </a:r>
          </a:p>
          <a:p>
            <a:pPr lvl="1"/>
            <a:r>
              <a:t>Aviator</a:t>
            </a:r>
          </a:p>
          <a:p>
            <a:pPr lvl="2"/>
            <a:r>
              <a:t>Baggage handler</a:t>
            </a:r>
          </a:p>
          <a:p>
            <a:pPr lvl="3"/>
            <a:r>
              <a:t>Ticket agent</a:t>
            </a:r>
          </a:p>
        </p:txBody>
      </p:sp>
      <p:sp>
        <p:nvSpPr>
          <p:cNvPr id="4676" name="Stuff…"/>
          <p:cNvSpPr>
            <a:spLocks noGrp="1"/>
          </p:cNvSpPr>
          <p:nvPr>
            <p:ph type="body" idx="16"/>
          </p:nvPr>
        </p:nvSpPr>
        <p:spPr>
          <a:prstGeom prst="rect">
            <a:avLst/>
          </a:prstGeom>
          <a:extLst>
            <a:ext uri="{C572A759-6A51-4108-AA02-DFA0A04FC94B}">
              <ma14:wrappingTextBoxFlag xmlns:ma14="http://schemas.microsoft.com/office/mac/drawingml/2011/main" xmlns=""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stStyle>
          <a:p>
            <a:r>
              <a:t>Stuff</a:t>
            </a:r>
          </a:p>
          <a:p>
            <a:pPr lvl="1"/>
            <a:r>
              <a:t>Things</a:t>
            </a:r>
          </a:p>
          <a:p>
            <a:pPr lvl="2"/>
            <a:r>
              <a:t>And those other ideas</a:t>
            </a:r>
          </a:p>
        </p:txBody>
      </p:sp>
      <p:sp>
        <p:nvSpPr>
          <p:cNvPr id="4677" name="Architect…"/>
          <p:cNvSpPr>
            <a:spLocks noGrp="1"/>
          </p:cNvSpPr>
          <p:nvPr>
            <p:ph type="body" idx="17"/>
          </p:nvPr>
        </p:nvSpPr>
        <p:spPr>
          <a:prstGeom prst="rect">
            <a:avLst/>
          </a:prstGeom>
          <a:extLst>
            <a:ext uri="{C572A759-6A51-4108-AA02-DFA0A04FC94B}">
              <ma14:wrappingTextBoxFlag xmlns:ma14="http://schemas.microsoft.com/office/mac/drawingml/2011/main" xmlns="" val="1"/>
            </a:ext>
          </a:extLst>
        </p:spPr>
        <p:txBody>
          <a:bodyPr>
            <a:normAutofit lnSpcReduction="10000"/>
          </a:bodyPr>
          <a:lstStyle>
            <a:lvl1pPr marL="384047" indent="-384047" defTabSz="693419">
              <a:spcBef>
                <a:spcPts val="2000"/>
              </a:spcBef>
              <a:defRPr sz="3024"/>
            </a:lvl1pPr>
            <a:lvl2pPr marL="725423" indent="-384047" defTabSz="693419">
              <a:spcBef>
                <a:spcPts val="2000"/>
              </a:spcBef>
              <a:defRPr sz="3024"/>
            </a:lvl2pPr>
            <a:lvl3pPr marL="1066800" indent="-384047" defTabSz="693419">
              <a:spcBef>
                <a:spcPts val="2000"/>
              </a:spcBef>
              <a:defRPr sz="3024"/>
            </a:lvl3pPr>
            <a:lvl4pPr marL="1408175" indent="-384047" defTabSz="693419">
              <a:spcBef>
                <a:spcPts val="2000"/>
              </a:spcBef>
              <a:defRPr sz="3024"/>
            </a:lvl4pPr>
            <a:lvl5pPr marL="1749551" indent="-384047" defTabSz="693419">
              <a:spcBef>
                <a:spcPts val="2000"/>
              </a:spcBef>
              <a:defRPr sz="3024"/>
            </a:lvl5pPr>
          </a:lstStyle>
          <a:p>
            <a:r>
              <a:t>Architect</a:t>
            </a:r>
          </a:p>
          <a:p>
            <a:pPr lvl="1"/>
            <a:r>
              <a:t>Secure</a:t>
            </a:r>
          </a:p>
          <a:p>
            <a:pPr lvl="2"/>
            <a:r>
              <a:t>Migrate</a:t>
            </a:r>
          </a:p>
          <a:p>
            <a:pPr lvl="3"/>
            <a:r>
              <a:t>Operate</a:t>
            </a:r>
          </a:p>
          <a:p>
            <a:pPr lvl="4"/>
            <a:r>
              <a:t>Optimize</a:t>
            </a:r>
          </a:p>
        </p:txBody>
      </p:sp>
      <p:sp>
        <p:nvSpPr>
          <p:cNvPr id="4678"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91</a:t>
            </a:fld>
            <a:endParaRPr/>
          </a:p>
        </p:txBody>
      </p:sp>
      <p:sp>
        <p:nvSpPr>
          <p:cNvPr id="4679" name="Footer"/>
          <p:cNvSpPr txBox="1">
            <a:spLocks noGrp="1"/>
          </p:cNvSpPr>
          <p:nvPr>
            <p:ph type="body" idx="18"/>
          </p:nvPr>
        </p:nvSpPr>
        <p:spPr>
          <a:prstGeom prst="rect">
            <a:avLst/>
          </a:prstGeom>
        </p:spPr>
        <p:txBody>
          <a:bodyPr/>
          <a:lstStyle/>
          <a:p>
            <a:r>
              <a:t>Footer</a:t>
            </a:r>
          </a:p>
        </p:txBody>
      </p:sp>
      <p:sp>
        <p:nvSpPr>
          <p:cNvPr id="4680" name="Feel Free to Add Icons in this General Area.…"/>
          <p:cNvSpPr txBox="1"/>
          <p:nvPr/>
        </p:nvSpPr>
        <p:spPr>
          <a:xfrm>
            <a:off x="7690769" y="3693375"/>
            <a:ext cx="9002464" cy="107414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r>
              <a:t>Feel Free to Add Icons in this General Area.</a:t>
            </a:r>
          </a:p>
          <a:p>
            <a:r>
              <a:t>I’d recommend one for Each Column.</a:t>
            </a:r>
          </a:p>
        </p:txBody>
      </p:sp>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82" name="I've learned that people will forget what you said, people will forget what you did, but people will never forget how you made them feel."/>
          <p:cNvSpPr txBox="1">
            <a:spLocks noGrp="1"/>
          </p:cNvSpPr>
          <p:nvPr>
            <p:ph type="body" idx="1"/>
          </p:nvPr>
        </p:nvSpPr>
        <p:spPr>
          <a:prstGeom prst="rect">
            <a:avLst/>
          </a:prstGeom>
        </p:spPr>
        <p:txBody>
          <a:bodyPr/>
          <a:lstStyle/>
          <a:p>
            <a:r>
              <a:t>I've learned that people will forget what you said, people will forget what you did, but people will never forget how you made them feel. </a:t>
            </a:r>
          </a:p>
        </p:txBody>
      </p:sp>
      <p:sp>
        <p:nvSpPr>
          <p:cNvPr id="4683" name="Maya Angelou"/>
          <p:cNvSpPr txBox="1">
            <a:spLocks noGrp="1"/>
          </p:cNvSpPr>
          <p:nvPr>
            <p:ph type="body" idx="13"/>
          </p:nvPr>
        </p:nvSpPr>
        <p:spPr>
          <a:xfrm>
            <a:off x="15789975" y="11329677"/>
            <a:ext cx="4853960" cy="678559"/>
          </a:xfrm>
          <a:prstGeom prst="rect">
            <a:avLst/>
          </a:prstGeom>
          <a:extLst>
            <a:ext uri="{C572A759-6A51-4108-AA02-DFA0A04FC94B}">
              <ma14:wrappingTextBoxFlag xmlns:ma14="http://schemas.microsoft.com/office/mac/drawingml/2011/main" xmlns="" val="1"/>
            </a:ext>
          </a:extLst>
        </p:spPr>
        <p:txBody>
          <a:bodyPr>
            <a:normAutofit lnSpcReduction="10000"/>
          </a:bodyPr>
          <a:lstStyle>
            <a:lvl1pPr marL="731519" indent="-731519" algn="r">
              <a:lnSpc>
                <a:spcPct val="100000"/>
              </a:lnSpc>
              <a:spcBef>
                <a:spcPts val="0"/>
              </a:spcBef>
              <a:buSzPct val="100000"/>
              <a:buChar char="—"/>
              <a:defRPr sz="4800" b="1" i="1"/>
            </a:lvl1pPr>
          </a:lstStyle>
          <a:p>
            <a:r>
              <a:t>Maya Angelou</a:t>
            </a:r>
          </a:p>
        </p:txBody>
      </p:sp>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85" name="I am so clever that sometimes I don't understand a single word of what I am saying."/>
          <p:cNvSpPr txBox="1">
            <a:spLocks noGrp="1"/>
          </p:cNvSpPr>
          <p:nvPr>
            <p:ph type="body" idx="1"/>
          </p:nvPr>
        </p:nvSpPr>
        <p:spPr>
          <a:prstGeom prst="rect">
            <a:avLst/>
          </a:prstGeom>
        </p:spPr>
        <p:txBody>
          <a:bodyPr/>
          <a:lstStyle/>
          <a:p>
            <a:r>
              <a:t>I am so clever that sometimes I don't understand a single word of what I am saying.</a:t>
            </a:r>
          </a:p>
        </p:txBody>
      </p:sp>
      <p:sp>
        <p:nvSpPr>
          <p:cNvPr id="4686" name="Oscar Wilde"/>
          <p:cNvSpPr txBox="1">
            <a:spLocks noGrp="1"/>
          </p:cNvSpPr>
          <p:nvPr>
            <p:ph type="body" idx="13"/>
          </p:nvPr>
        </p:nvSpPr>
        <p:spPr>
          <a:xfrm>
            <a:off x="16381715" y="11329677"/>
            <a:ext cx="4262220" cy="678559"/>
          </a:xfrm>
          <a:prstGeom prst="rect">
            <a:avLst/>
          </a:prstGeom>
          <a:extLst>
            <a:ext uri="{C572A759-6A51-4108-AA02-DFA0A04FC94B}">
              <ma14:wrappingTextBoxFlag xmlns:ma14="http://schemas.microsoft.com/office/mac/drawingml/2011/main" xmlns="" val="1"/>
            </a:ext>
          </a:extLst>
        </p:spPr>
        <p:txBody>
          <a:bodyPr>
            <a:normAutofit lnSpcReduction="10000"/>
          </a:bodyPr>
          <a:lstStyle>
            <a:lvl1pPr marL="731519" indent="-731519" algn="r">
              <a:lnSpc>
                <a:spcPct val="100000"/>
              </a:lnSpc>
              <a:spcBef>
                <a:spcPts val="0"/>
              </a:spcBef>
              <a:buClr>
                <a:srgbClr val="740000"/>
              </a:buClr>
              <a:buSzPct val="100000"/>
              <a:buChar char="—"/>
              <a:defRPr sz="4800" b="1" i="1">
                <a:solidFill>
                  <a:srgbClr val="740000"/>
                </a:solidFill>
              </a:defRPr>
            </a:lvl1pPr>
          </a:lstStyle>
          <a:p>
            <a:r>
              <a:t>Oscar Wilde</a:t>
            </a:r>
          </a:p>
        </p:txBody>
      </p:sp>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88" name="The only way of finding the limits of the possible is by going beyond them into the impossible."/>
          <p:cNvSpPr txBox="1">
            <a:spLocks noGrp="1"/>
          </p:cNvSpPr>
          <p:nvPr>
            <p:ph type="body" idx="1"/>
          </p:nvPr>
        </p:nvSpPr>
        <p:spPr>
          <a:prstGeom prst="rect">
            <a:avLst/>
          </a:prstGeom>
        </p:spPr>
        <p:txBody>
          <a:bodyPr/>
          <a:lstStyle/>
          <a:p>
            <a:r>
              <a:t>The only way of finding the limits of the possible is by going beyond them into the impossible.</a:t>
            </a:r>
          </a:p>
        </p:txBody>
      </p:sp>
      <p:sp>
        <p:nvSpPr>
          <p:cNvPr id="4689" name="Arthur C. Clarke"/>
          <p:cNvSpPr txBox="1">
            <a:spLocks noGrp="1"/>
          </p:cNvSpPr>
          <p:nvPr>
            <p:ph type="body" idx="13"/>
          </p:nvPr>
        </p:nvSpPr>
        <p:spPr>
          <a:xfrm>
            <a:off x="15225023" y="11329677"/>
            <a:ext cx="5418912" cy="678559"/>
          </a:xfrm>
          <a:prstGeom prst="rect">
            <a:avLst/>
          </a:prstGeom>
          <a:extLst>
            <a:ext uri="{C572A759-6A51-4108-AA02-DFA0A04FC94B}">
              <ma14:wrappingTextBoxFlag xmlns:ma14="http://schemas.microsoft.com/office/mac/drawingml/2011/main" xmlns="" val="1"/>
            </a:ext>
          </a:extLst>
        </p:spPr>
        <p:txBody>
          <a:bodyPr>
            <a:normAutofit lnSpcReduction="10000"/>
          </a:bodyPr>
          <a:lstStyle>
            <a:lvl1pPr marL="731519" indent="-731519" algn="r">
              <a:lnSpc>
                <a:spcPct val="100000"/>
              </a:lnSpc>
              <a:spcBef>
                <a:spcPts val="0"/>
              </a:spcBef>
              <a:buClr>
                <a:srgbClr val="ACB0B5"/>
              </a:buClr>
              <a:buSzPct val="100000"/>
              <a:buChar char="—"/>
              <a:defRPr sz="4800" b="1" i="1">
                <a:solidFill>
                  <a:srgbClr val="ACB0B5"/>
                </a:solidFill>
              </a:defRPr>
            </a:lvl1pPr>
          </a:lstStyle>
          <a:p>
            <a:r>
              <a:t>Arthur C. Clarke</a:t>
            </a:r>
          </a:p>
        </p:txBody>
      </p:sp>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1" name="Bold Statements Go Here."/>
          <p:cNvSpPr txBox="1">
            <a:spLocks noGrp="1"/>
          </p:cNvSpPr>
          <p:nvPr>
            <p:ph type="title"/>
          </p:nvPr>
        </p:nvSpPr>
        <p:spPr>
          <a:prstGeom prst="rect">
            <a:avLst/>
          </a:prstGeom>
        </p:spPr>
        <p:txBody>
          <a:bodyPr/>
          <a:lstStyle/>
          <a:p>
            <a:r>
              <a:t>Bold Statements Go Here.</a:t>
            </a:r>
          </a:p>
        </p:txBody>
      </p:sp>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3" name="Bold Statements Go Here."/>
          <p:cNvSpPr txBox="1">
            <a:spLocks noGrp="1"/>
          </p:cNvSpPr>
          <p:nvPr>
            <p:ph type="title"/>
          </p:nvPr>
        </p:nvSpPr>
        <p:spPr>
          <a:prstGeom prst="rect">
            <a:avLst/>
          </a:prstGeom>
        </p:spPr>
        <p:txBody>
          <a:bodyPr/>
          <a:lstStyle/>
          <a:p>
            <a:r>
              <a:t>Bold Statements Go Here.</a:t>
            </a:r>
          </a:p>
        </p:txBody>
      </p:sp>
    </p:spTree>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5" name="Bold Statements Go Here."/>
          <p:cNvSpPr txBox="1">
            <a:spLocks noGrp="1"/>
          </p:cNvSpPr>
          <p:nvPr>
            <p:ph type="title"/>
          </p:nvPr>
        </p:nvSpPr>
        <p:spPr>
          <a:prstGeom prst="rect">
            <a:avLst/>
          </a:prstGeom>
        </p:spPr>
        <p:txBody>
          <a:bodyPr/>
          <a:lstStyle/>
          <a:p>
            <a:r>
              <a:t>Bold Statements Go Here.</a:t>
            </a:r>
          </a:p>
        </p:txBody>
      </p:sp>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7"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98</a:t>
            </a:fld>
            <a:endParaRPr/>
          </a:p>
        </p:txBody>
      </p:sp>
      <p:sp>
        <p:nvSpPr>
          <p:cNvPr id="4698" name="Footer"/>
          <p:cNvSpPr txBox="1">
            <a:spLocks noGrp="1"/>
          </p:cNvSpPr>
          <p:nvPr>
            <p:ph type="body" idx="13"/>
          </p:nvPr>
        </p:nvSpPr>
        <p:spPr>
          <a:prstGeom prst="rect">
            <a:avLst/>
          </a:prstGeom>
        </p:spPr>
        <p:txBody>
          <a:bodyPr/>
          <a:lstStyle/>
          <a:p>
            <a:r>
              <a:t>Footer</a:t>
            </a:r>
          </a:p>
        </p:txBody>
      </p:sp>
    </p:spTree>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02" name="Common Use Slides"/>
          <p:cNvSpPr txBox="1">
            <a:spLocks noGrp="1"/>
          </p:cNvSpPr>
          <p:nvPr>
            <p:ph type="title"/>
          </p:nvPr>
        </p:nvSpPr>
        <p:spPr>
          <a:prstGeom prst="rect">
            <a:avLst/>
          </a:prstGeom>
        </p:spPr>
        <p:txBody>
          <a:bodyPr/>
          <a:lstStyle/>
          <a:p>
            <a:r>
              <a:t>Common Use Slides</a:t>
            </a:r>
          </a:p>
        </p:txBody>
      </p:sp>
      <p:sp>
        <p:nvSpPr>
          <p:cNvPr id="4703" name="About Rackspace, Titles and Section Breakers"/>
          <p:cNvSpPr txBox="1">
            <a:spLocks noGrp="1"/>
          </p:cNvSpPr>
          <p:nvPr>
            <p:ph type="body" sz="quarter" idx="1"/>
          </p:nvPr>
        </p:nvSpPr>
        <p:spPr>
          <a:prstGeom prst="rect">
            <a:avLst/>
          </a:prstGeom>
        </p:spPr>
        <p:txBody>
          <a:bodyPr/>
          <a:lstStyle/>
          <a:p>
            <a:r>
              <a:t>About Rackspace, Titles and Section Breakers</a:t>
            </a:r>
          </a:p>
        </p:txBody>
      </p:sp>
    </p:spTree>
  </p:cSld>
  <p:clrMapOvr>
    <a:masterClrMapping/>
  </p:clrMapOvr>
  <p:transition spd="med"/>
</p:sld>
</file>

<file path=ppt/theme/theme1.xml><?xml version="1.0" encoding="utf-8"?>
<a:theme xmlns:a="http://schemas.openxmlformats.org/drawingml/2006/main" name="Light Master Slides">
  <a:themeElements>
    <a:clrScheme name="Light Master Slides">
      <a:dk1>
        <a:srgbClr val="2E3238"/>
      </a:dk1>
      <a:lt1>
        <a:srgbClr val="38260A"/>
      </a:lt1>
      <a:dk2>
        <a:srgbClr val="A7A7A7"/>
      </a:dk2>
      <a:lt2>
        <a:srgbClr val="535353"/>
      </a:lt2>
      <a:accent1>
        <a:srgbClr val="C40021"/>
      </a:accent1>
      <a:accent2>
        <a:srgbClr val="F9AC00"/>
      </a:accent2>
      <a:accent3>
        <a:srgbClr val="00D6E0"/>
      </a:accent3>
      <a:accent4>
        <a:srgbClr val="BDC1C6"/>
      </a:accent4>
      <a:accent5>
        <a:srgbClr val="A6AEEB"/>
      </a:accent5>
      <a:accent6>
        <a:srgbClr val="97D38A"/>
      </a:accent6>
      <a:hlink>
        <a:srgbClr val="0000FF"/>
      </a:hlink>
      <a:folHlink>
        <a:srgbClr val="FF00FF"/>
      </a:folHlink>
    </a:clrScheme>
    <a:fontScheme name="Light Master Slides">
      <a:majorFont>
        <a:latin typeface="Arial"/>
        <a:ea typeface="Arial"/>
        <a:cs typeface="Arial"/>
      </a:majorFont>
      <a:minorFont>
        <a:latin typeface="Arial"/>
        <a:ea typeface="Arial"/>
        <a:cs typeface="Arial"/>
      </a:minorFont>
    </a:fontScheme>
    <a:fmtScheme name="Light Master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45719" tIns="45719" rIns="45719" bIns="45719" numCol="1" spcCol="38100" rtlCol="0" anchor="ctr">
        <a:normAutofit/>
      </a:bodyPr>
      <a:lstStyle>
        <a:defPPr marL="0" marR="0" indent="0" algn="l" defTabSz="1828800" rtl="0" fontAlgn="auto" latinLnBrk="0" hangingPunct="0">
          <a:lnSpc>
            <a:spcPct val="93000"/>
          </a:lnSpc>
          <a:spcBef>
            <a:spcPts val="2200"/>
          </a:spcBef>
          <a:spcAft>
            <a:spcPts val="0"/>
          </a:spcAft>
          <a:buClrTx/>
          <a:buSzTx/>
          <a:buFontTx/>
          <a:buNone/>
          <a:tabLst/>
          <a:defRPr kumimoji="0" sz="3200" b="0" i="0" u="none" strike="noStrike" cap="none" spc="0" normalizeH="0" baseline="0">
            <a:ln>
              <a:noFill/>
            </a:ln>
            <a:solidFill>
              <a:srgbClr val="111111"/>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Light Master Slides">
  <a:themeElements>
    <a:clrScheme name="Light Master Slides">
      <a:dk1>
        <a:srgbClr val="000000"/>
      </a:dk1>
      <a:lt1>
        <a:srgbClr val="FFFFFF"/>
      </a:lt1>
      <a:dk2>
        <a:srgbClr val="A7A7A7"/>
      </a:dk2>
      <a:lt2>
        <a:srgbClr val="535353"/>
      </a:lt2>
      <a:accent1>
        <a:srgbClr val="C40021"/>
      </a:accent1>
      <a:accent2>
        <a:srgbClr val="F9AC00"/>
      </a:accent2>
      <a:accent3>
        <a:srgbClr val="00D6E0"/>
      </a:accent3>
      <a:accent4>
        <a:srgbClr val="BDC1C6"/>
      </a:accent4>
      <a:accent5>
        <a:srgbClr val="A6AEEB"/>
      </a:accent5>
      <a:accent6>
        <a:srgbClr val="97D38A"/>
      </a:accent6>
      <a:hlink>
        <a:srgbClr val="0000FF"/>
      </a:hlink>
      <a:folHlink>
        <a:srgbClr val="FF00FF"/>
      </a:folHlink>
    </a:clrScheme>
    <a:fontScheme name="Light Master Slides">
      <a:majorFont>
        <a:latin typeface="Arial"/>
        <a:ea typeface="Arial"/>
        <a:cs typeface="Arial"/>
      </a:majorFont>
      <a:minorFont>
        <a:latin typeface="Arial"/>
        <a:ea typeface="Arial"/>
        <a:cs typeface="Arial"/>
      </a:minorFont>
    </a:fontScheme>
    <a:fmtScheme name="Light Master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45719" tIns="45719" rIns="45719" bIns="45719" numCol="1" spcCol="38100" rtlCol="0" anchor="ctr">
        <a:normAutofit/>
      </a:bodyPr>
      <a:lstStyle>
        <a:defPPr marL="0" marR="0" indent="0" algn="l" defTabSz="1828800" rtl="0" fontAlgn="auto" latinLnBrk="0" hangingPunct="0">
          <a:lnSpc>
            <a:spcPct val="93000"/>
          </a:lnSpc>
          <a:spcBef>
            <a:spcPts val="2200"/>
          </a:spcBef>
          <a:spcAft>
            <a:spcPts val="0"/>
          </a:spcAft>
          <a:buClrTx/>
          <a:buSzTx/>
          <a:buFontTx/>
          <a:buNone/>
          <a:tabLst/>
          <a:defRPr kumimoji="0" sz="3200" b="0" i="0" u="none" strike="noStrike" cap="none" spc="0" normalizeH="0" baseline="0">
            <a:ln>
              <a:noFill/>
            </a:ln>
            <a:solidFill>
              <a:srgbClr val="111111"/>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75FD5878AC8E24B9473F43339048965" ma:contentTypeVersion="1" ma:contentTypeDescription="Create a new document." ma:contentTypeScope="" ma:versionID="3f53137a71b3bc7687b5f727b3dd6b3d">
  <xsd:schema xmlns:xsd="http://www.w3.org/2001/XMLSchema" xmlns:xs="http://www.w3.org/2001/XMLSchema" xmlns:p="http://schemas.microsoft.com/office/2006/metadata/properties" xmlns:ns2="1b56d622-a009-44e0-a65b-96974758615a" targetNamespace="http://schemas.microsoft.com/office/2006/metadata/properties" ma:root="true" ma:fieldsID="a3d723b754afad4a2eb43bcc5e250f54" ns2:_="">
    <xsd:import namespace="1b56d622-a009-44e0-a65b-96974758615a"/>
    <xsd:element name="properties">
      <xsd:complexType>
        <xsd:sequence>
          <xsd:element name="documentManagement">
            <xsd:complexType>
              <xsd:all>
                <xsd:element ref="ns2:m99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56d622-a009-44e0-a65b-96974758615a" elementFormDefault="qualified">
    <xsd:import namespace="http://schemas.microsoft.com/office/2006/documentManagement/types"/>
    <xsd:import namespace="http://schemas.microsoft.com/office/infopath/2007/PartnerControls"/>
    <xsd:element name="m99e" ma:index="8" nillable="true" ma:displayName="Number" ma:internalName="m99e">
      <xsd:simpleType>
        <xsd:restriction base="dms:Number"/>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EA885EC-B131-4CF0-B6A1-3DD3F16A1F00}">
  <ds:schemaRefs>
    <ds:schemaRef ds:uri="http://schemas.microsoft.com/sharepoint/v3/contenttype/forms"/>
  </ds:schemaRefs>
</ds:datastoreItem>
</file>

<file path=customXml/itemProps2.xml><?xml version="1.0" encoding="utf-8"?>
<ds:datastoreItem xmlns:ds="http://schemas.openxmlformats.org/officeDocument/2006/customXml" ds:itemID="{2D67D01F-F230-4CB8-9C98-F36E73C6E8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56d622-a009-44e0-a65b-96974758615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1466</TotalTime>
  <Words>4753</Words>
  <Application>Microsoft Macintosh PowerPoint</Application>
  <PresentationFormat>Custom</PresentationFormat>
  <Paragraphs>777</Paragraphs>
  <Slides>132</Slides>
  <Notes>0</Notes>
  <HiddenSlides>66</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132</vt:i4>
      </vt:variant>
    </vt:vector>
  </HeadingPairs>
  <TitlesOfParts>
    <vt:vector size="135" baseType="lpstr">
      <vt:lpstr>Arial</vt:lpstr>
      <vt:lpstr>Courier New</vt:lpstr>
      <vt:lpstr>Light Master Slides</vt:lpstr>
      <vt:lpstr>Python IV</vt:lpstr>
      <vt:lpstr>Introductions</vt:lpstr>
      <vt:lpstr>Class details</vt:lpstr>
      <vt:lpstr>Class materials</vt:lpstr>
      <vt:lpstr>Pre-Work</vt:lpstr>
      <vt:lpstr>Get a copy of the course materials</vt:lpstr>
      <vt:lpstr>System Config</vt:lpstr>
      <vt:lpstr>Editor config</vt:lpstr>
      <vt:lpstr>Shell config</vt:lpstr>
      <vt:lpstr>Virtualenv</vt:lpstr>
      <vt:lpstr>PIP</vt:lpstr>
      <vt:lpstr>IPython</vt:lpstr>
      <vt:lpstr>Lab</vt:lpstr>
      <vt:lpstr>Python Review</vt:lpstr>
      <vt:lpstr>Anatomy of a Python Module</vt:lpstr>
      <vt:lpstr>Keywords (Python 3.7.1)</vt:lpstr>
      <vt:lpstr>Objects and methods</vt:lpstr>
      <vt:lpstr>Tuple type</vt:lpstr>
      <vt:lpstr>List type</vt:lpstr>
      <vt:lpstr>Dictionary type</vt:lpstr>
      <vt:lpstr>Set type</vt:lpstr>
      <vt:lpstr>Yield statement</vt:lpstr>
      <vt:lpstr>With statement</vt:lpstr>
      <vt:lpstr>Import statements</vt:lpstr>
      <vt:lpstr>Python Documentation</vt:lpstr>
      <vt:lpstr>Lab - pyreview</vt:lpstr>
      <vt:lpstr>Python 2to3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Text in Python 3</vt:lpstr>
      <vt:lpstr>Text, bytes, and Unicode in Python 3</vt:lpstr>
      <vt:lpstr>Want to know more?</vt:lpstr>
      <vt:lpstr>Subprocessing</vt:lpstr>
      <vt:lpstr>Subprocessing in Python</vt:lpstr>
      <vt:lpstr>Subprocess module</vt:lpstr>
      <vt:lpstr>Subprocess run – overview</vt:lpstr>
      <vt:lpstr>Subprocess run – using it</vt:lpstr>
      <vt:lpstr>Subprocess run - interacting</vt:lpstr>
      <vt:lpstr>Subprocess Popen - overview</vt:lpstr>
      <vt:lpstr>Subprocess Popen - details</vt:lpstr>
      <vt:lpstr>Subprocess Popen - examples</vt:lpstr>
      <vt:lpstr>Subprocess minutiae</vt:lpstr>
      <vt:lpstr>Lab - subprocess</vt:lpstr>
      <vt:lpstr>Multiprocessing / Multithreading</vt:lpstr>
      <vt:lpstr>Threads vs. Processes</vt:lpstr>
      <vt:lpstr>Threads</vt:lpstr>
      <vt:lpstr>Designing with Threads (threading models)</vt:lpstr>
      <vt:lpstr>Python threading module</vt:lpstr>
      <vt:lpstr>Python threading example</vt:lpstr>
      <vt:lpstr>Python threading interesting example</vt:lpstr>
      <vt:lpstr>Threading module</vt:lpstr>
      <vt:lpstr>Thread synchronization objects</vt:lpstr>
      <vt:lpstr>Bad bits about threads</vt:lpstr>
      <vt:lpstr>Thread Worker Example</vt:lpstr>
      <vt:lpstr>Multiprocessing</vt:lpstr>
      <vt:lpstr>Multiprocessing examples</vt:lpstr>
      <vt:lpstr>Process Worker Example</vt:lpstr>
      <vt:lpstr>Lab - multiprocessing/multithreading</vt:lpstr>
      <vt:lpstr>Lab - pyreview</vt:lpstr>
      <vt:lpstr>Lab</vt:lpstr>
      <vt:lpstr>Title Here</vt:lpstr>
      <vt:lpstr>Light Template Slides</vt:lpstr>
      <vt:lpstr>Rules for the New Brand Template</vt:lpstr>
      <vt:lpstr>Test Title</vt:lpstr>
      <vt:lpstr>Columns of Bullet Points</vt:lpstr>
      <vt:lpstr>Columns of Bullet Points</vt:lpstr>
      <vt:lpstr>Columns with a heading</vt:lpstr>
      <vt:lpstr>Columns with a heading</vt:lpstr>
      <vt:lpstr>Columns of Multiple Content Types</vt:lpstr>
      <vt:lpstr>Columns of Multiple Content Types</vt:lpstr>
      <vt:lpstr>Numbers Are Important!</vt:lpstr>
      <vt:lpstr>Numbers Are Important!</vt:lpstr>
      <vt:lpstr>Table Style</vt:lpstr>
      <vt:lpstr>AGENDA SLIDE</vt:lpstr>
      <vt:lpstr>Title</vt:lpstr>
      <vt:lpstr>Red Pic Slide</vt:lpstr>
      <vt:lpstr>Now With Gray!</vt:lpstr>
      <vt:lpstr>Title</vt:lpstr>
      <vt:lpstr>Red Pic Slide</vt:lpstr>
      <vt:lpstr>Now With Gray!</vt:lpstr>
      <vt:lpstr>PowerPoint Presentation</vt:lpstr>
      <vt:lpstr>Some Important Things to know</vt:lpstr>
      <vt:lpstr>Some Important Things to know</vt:lpstr>
      <vt:lpstr>PowerPoint Presentation</vt:lpstr>
      <vt:lpstr>PowerPoint Presentation</vt:lpstr>
      <vt:lpstr>PowerPoint Presentation</vt:lpstr>
      <vt:lpstr>Bold Statements Go Here.</vt:lpstr>
      <vt:lpstr>Bold Statements Go Here.</vt:lpstr>
      <vt:lpstr>Bold Statements Go Here.</vt:lpstr>
      <vt:lpstr>PowerPoint Presentation</vt:lpstr>
      <vt:lpstr>Common Use Slides</vt:lpstr>
      <vt:lpstr>Title Goes Here – Title Case</vt:lpstr>
      <vt:lpstr>Title Goes Here</vt:lpstr>
      <vt:lpstr>Title Goes Here</vt:lpstr>
      <vt:lpstr>Title Goes Here</vt:lpstr>
      <vt:lpstr>Title Goes Here</vt:lpstr>
      <vt:lpstr>This is a Section Break</vt:lpstr>
      <vt:lpstr>This is a Section Break</vt:lpstr>
      <vt:lpstr>This is a Section Break</vt:lpstr>
      <vt:lpstr>This is a Section Break</vt:lpstr>
      <vt:lpstr>This is a Section Break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ICONS AND Logos!</vt:lpstr>
      <vt:lpstr>Icons as native shapes </vt:lpstr>
      <vt:lpstr>Icons as native shapes</vt:lpstr>
      <vt:lpstr>Icons as native shapes</vt:lpstr>
      <vt:lpstr>Icons as native shapes</vt:lpstr>
      <vt:lpstr>Icons as native shapes</vt:lpstr>
      <vt:lpstr>Logos</vt:lpstr>
      <vt:lpstr>Logos</vt:lpstr>
      <vt:lpstr>Logos</vt:lpstr>
      <vt:lpstr>Logos: Rackspace</vt:lpstr>
      <vt:lpstr>Logos: OpenStack</vt:lpstr>
      <vt:lpstr>Logos: Rackspace Partners</vt:lpstr>
      <vt:lpstr>Logos: Rackspace Partners</vt:lpstr>
      <vt:lpstr>Logos: Rackspace Partners</vt:lpstr>
      <vt:lpstr>Logos: Rackspace Partners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Rackspace_Arial Template_2018_noAbout v2</dc:title>
  <cp:lastModifiedBy>Jeremy Price</cp:lastModifiedBy>
  <cp:revision>153</cp:revision>
  <dcterms:modified xsi:type="dcterms:W3CDTF">2018-12-09T20:34:47Z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0x010100A75FD5878AC8E24B9473F43339048965</vt:lpwstr>
  </property>
</Properties>
</file>